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7" r:id="rId1"/>
  </p:sldMasterIdLst>
  <p:notesMasterIdLst>
    <p:notesMasterId r:id="rId24"/>
  </p:notesMasterIdLst>
  <p:handoutMasterIdLst>
    <p:handoutMasterId r:id="rId25"/>
  </p:handoutMasterIdLst>
  <p:sldIdLst>
    <p:sldId id="293" r:id="rId2"/>
    <p:sldId id="295" r:id="rId3"/>
    <p:sldId id="286" r:id="rId4"/>
    <p:sldId id="296" r:id="rId5"/>
    <p:sldId id="285" r:id="rId6"/>
    <p:sldId id="279" r:id="rId7"/>
    <p:sldId id="281" r:id="rId8"/>
    <p:sldId id="280" r:id="rId9"/>
    <p:sldId id="282" r:id="rId10"/>
    <p:sldId id="287" r:id="rId11"/>
    <p:sldId id="294" r:id="rId12"/>
    <p:sldId id="292" r:id="rId13"/>
    <p:sldId id="283" r:id="rId14"/>
    <p:sldId id="297" r:id="rId15"/>
    <p:sldId id="288" r:id="rId16"/>
    <p:sldId id="276" r:id="rId17"/>
    <p:sldId id="275" r:id="rId18"/>
    <p:sldId id="291" r:id="rId19"/>
    <p:sldId id="269" r:id="rId20"/>
    <p:sldId id="268" r:id="rId21"/>
    <p:sldId id="274" r:id="rId22"/>
    <p:sldId id="273" r:id="rId23"/>
  </p:sldIdLst>
  <p:sldSz cx="9144000" cy="6858000" type="screen4x3"/>
  <p:notesSz cx="6669088" cy="992822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5A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08933-33D0-4DD1-88D5-C13B8385341F}" v="247" dt="2023-10-19T00:07:36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7" autoAdjust="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91F7D-7532-4038-B136-613F928385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006909-432E-4FE9-AEF5-5B5B6E8C3502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TRANSTORNOS DO NEURODESENVOLVIMENTO</a:t>
          </a:r>
        </a:p>
      </dgm:t>
    </dgm:pt>
    <dgm:pt modelId="{DBAA53C0-EDA1-46B7-AB07-AD429273DE7B}" type="parTrans" cxnId="{BD65EA7C-96B7-44DD-B831-EB620C894452}">
      <dgm:prSet/>
      <dgm:spPr/>
      <dgm:t>
        <a:bodyPr/>
        <a:lstStyle/>
        <a:p>
          <a:endParaRPr lang="pt-BR"/>
        </a:p>
      </dgm:t>
    </dgm:pt>
    <dgm:pt modelId="{DC438745-A9F9-4502-94BC-BEF0FBAD342D}" type="sibTrans" cxnId="{BD65EA7C-96B7-44DD-B831-EB620C894452}">
      <dgm:prSet/>
      <dgm:spPr/>
      <dgm:t>
        <a:bodyPr/>
        <a:lstStyle/>
        <a:p>
          <a:endParaRPr lang="pt-BR"/>
        </a:p>
      </dgm:t>
    </dgm:pt>
    <dgm:pt modelId="{CFD2B60B-9926-4F23-97B1-7FD24A7498ED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Transtorno Específico </a:t>
          </a:r>
        </a:p>
        <a:p>
          <a:r>
            <a:rPr lang="pt-BR" dirty="0">
              <a:solidFill>
                <a:schemeClr val="tx1"/>
              </a:solidFill>
            </a:rPr>
            <a:t>da Aprendizagem</a:t>
          </a:r>
        </a:p>
      </dgm:t>
    </dgm:pt>
    <dgm:pt modelId="{7EE6D1E4-696F-46AC-B118-848D14323587}" type="parTrans" cxnId="{D3D66792-897F-45A8-890A-64EA4BBB6910}">
      <dgm:prSet/>
      <dgm:spPr/>
      <dgm:t>
        <a:bodyPr/>
        <a:lstStyle/>
        <a:p>
          <a:endParaRPr lang="pt-BR"/>
        </a:p>
      </dgm:t>
    </dgm:pt>
    <dgm:pt modelId="{53B35663-DAA1-45E2-A65F-AA1B8F982AA1}" type="sibTrans" cxnId="{D3D66792-897F-45A8-890A-64EA4BBB6910}">
      <dgm:prSet/>
      <dgm:spPr/>
      <dgm:t>
        <a:bodyPr/>
        <a:lstStyle/>
        <a:p>
          <a:endParaRPr lang="pt-BR"/>
        </a:p>
      </dgm:t>
    </dgm:pt>
    <dgm:pt modelId="{FE0D4076-F2E3-4308-A6FF-EE3BDECCC59E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Transtorno de Déficit de Atenção e Hiperatividade</a:t>
          </a:r>
        </a:p>
        <a:p>
          <a:r>
            <a:rPr lang="pt-BR" b="1" dirty="0">
              <a:solidFill>
                <a:schemeClr val="tx1"/>
              </a:solidFill>
            </a:rPr>
            <a:t>(TDAH)</a:t>
          </a:r>
        </a:p>
      </dgm:t>
    </dgm:pt>
    <dgm:pt modelId="{B6EAE789-DAC2-4ADE-8147-1A1B31A5B461}" type="parTrans" cxnId="{78932C63-2352-4553-89BF-447B59D7BEE4}">
      <dgm:prSet/>
      <dgm:spPr/>
      <dgm:t>
        <a:bodyPr/>
        <a:lstStyle/>
        <a:p>
          <a:endParaRPr lang="pt-BR"/>
        </a:p>
      </dgm:t>
    </dgm:pt>
    <dgm:pt modelId="{2BE4A99A-444B-477F-8F3F-B1ABA5AFD9A3}" type="sibTrans" cxnId="{78932C63-2352-4553-89BF-447B59D7BEE4}">
      <dgm:prSet/>
      <dgm:spPr/>
      <dgm:t>
        <a:bodyPr/>
        <a:lstStyle/>
        <a:p>
          <a:endParaRPr lang="pt-BR"/>
        </a:p>
      </dgm:t>
    </dgm:pt>
    <dgm:pt modelId="{FCDBEFBC-C6EB-462C-AE4D-FF092B3C38D6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“DISLEXIA”</a:t>
          </a:r>
        </a:p>
      </dgm:t>
    </dgm:pt>
    <dgm:pt modelId="{C988959F-2A73-4313-A4C4-BA03F0CBFB33}" type="parTrans" cxnId="{65EF40B1-8CCD-421C-B769-7D0DD3016B17}">
      <dgm:prSet/>
      <dgm:spPr/>
      <dgm:t>
        <a:bodyPr/>
        <a:lstStyle/>
        <a:p>
          <a:endParaRPr lang="pt-BR"/>
        </a:p>
      </dgm:t>
    </dgm:pt>
    <dgm:pt modelId="{014CD60D-B276-445F-8BCF-DEE9A6C9D659}" type="sibTrans" cxnId="{65EF40B1-8CCD-421C-B769-7D0DD3016B17}">
      <dgm:prSet/>
      <dgm:spPr/>
      <dgm:t>
        <a:bodyPr/>
        <a:lstStyle/>
        <a:p>
          <a:endParaRPr lang="pt-BR"/>
        </a:p>
      </dgm:t>
    </dgm:pt>
    <dgm:pt modelId="{62B3CA77-8935-4F76-9CD8-A91B9313215C}" type="asst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DSM 5</a:t>
          </a:r>
        </a:p>
      </dgm:t>
    </dgm:pt>
    <dgm:pt modelId="{279A4161-4BCA-4D8E-AAE0-ACD3C0783D58}" type="sibTrans" cxnId="{CA30D5BB-7BFF-49EE-8916-5F5454DC3701}">
      <dgm:prSet/>
      <dgm:spPr/>
      <dgm:t>
        <a:bodyPr/>
        <a:lstStyle/>
        <a:p>
          <a:endParaRPr lang="pt-BR"/>
        </a:p>
      </dgm:t>
    </dgm:pt>
    <dgm:pt modelId="{4C31B716-B209-422D-8014-66574E8BD011}" type="parTrans" cxnId="{CA30D5BB-7BFF-49EE-8916-5F5454DC3701}">
      <dgm:prSet/>
      <dgm:spPr/>
      <dgm:t>
        <a:bodyPr/>
        <a:lstStyle/>
        <a:p>
          <a:endParaRPr lang="pt-BR"/>
        </a:p>
      </dgm:t>
    </dgm:pt>
    <dgm:pt modelId="{54876558-E614-431D-B9CD-1A2E0351C099}" type="pres">
      <dgm:prSet presAssocID="{FA491F7D-7532-4038-B136-613F928385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444701-AD7F-44F5-A280-E821BED722B5}" type="pres">
      <dgm:prSet presAssocID="{4C006909-432E-4FE9-AEF5-5B5B6E8C3502}" presName="hierRoot1" presStyleCnt="0">
        <dgm:presLayoutVars>
          <dgm:hierBranch val="init"/>
        </dgm:presLayoutVars>
      </dgm:prSet>
      <dgm:spPr/>
    </dgm:pt>
    <dgm:pt modelId="{2175BA7B-9129-459C-9976-E3776BEF856D}" type="pres">
      <dgm:prSet presAssocID="{4C006909-432E-4FE9-AEF5-5B5B6E8C3502}" presName="rootComposite1" presStyleCnt="0"/>
      <dgm:spPr/>
    </dgm:pt>
    <dgm:pt modelId="{FEFAA19B-8B99-4533-9624-1E6AACCC6F96}" type="pres">
      <dgm:prSet presAssocID="{4C006909-432E-4FE9-AEF5-5B5B6E8C3502}" presName="rootText1" presStyleLbl="node0" presStyleIdx="0" presStyleCnt="1" custScaleX="193021" custScaleY="151852">
        <dgm:presLayoutVars>
          <dgm:chPref val="3"/>
        </dgm:presLayoutVars>
      </dgm:prSet>
      <dgm:spPr/>
    </dgm:pt>
    <dgm:pt modelId="{73317101-24A6-4ECA-9CCB-4104DD0188BE}" type="pres">
      <dgm:prSet presAssocID="{4C006909-432E-4FE9-AEF5-5B5B6E8C3502}" presName="rootConnector1" presStyleLbl="node1" presStyleIdx="0" presStyleCnt="0"/>
      <dgm:spPr/>
    </dgm:pt>
    <dgm:pt modelId="{D6EE2DF0-3A62-421E-B174-D411B826F51B}" type="pres">
      <dgm:prSet presAssocID="{4C006909-432E-4FE9-AEF5-5B5B6E8C3502}" presName="hierChild2" presStyleCnt="0"/>
      <dgm:spPr/>
    </dgm:pt>
    <dgm:pt modelId="{B919125E-C2E5-4BAE-8706-4DC13B87EB85}" type="pres">
      <dgm:prSet presAssocID="{7EE6D1E4-696F-46AC-B118-848D14323587}" presName="Name37" presStyleLbl="parChTrans1D2" presStyleIdx="0" presStyleCnt="4"/>
      <dgm:spPr/>
    </dgm:pt>
    <dgm:pt modelId="{53BEBB1C-430A-49AE-9A83-126EE297F6B7}" type="pres">
      <dgm:prSet presAssocID="{CFD2B60B-9926-4F23-97B1-7FD24A7498ED}" presName="hierRoot2" presStyleCnt="0">
        <dgm:presLayoutVars>
          <dgm:hierBranch val="init"/>
        </dgm:presLayoutVars>
      </dgm:prSet>
      <dgm:spPr/>
    </dgm:pt>
    <dgm:pt modelId="{78614129-D8C0-4CFC-908F-D25514F77CB0}" type="pres">
      <dgm:prSet presAssocID="{CFD2B60B-9926-4F23-97B1-7FD24A7498ED}" presName="rootComposite" presStyleCnt="0"/>
      <dgm:spPr/>
    </dgm:pt>
    <dgm:pt modelId="{59FBFB56-52DE-4BF8-89A5-2FA03B5F73C5}" type="pres">
      <dgm:prSet presAssocID="{CFD2B60B-9926-4F23-97B1-7FD24A7498ED}" presName="rootText" presStyleLbl="node2" presStyleIdx="0" presStyleCnt="3" custScaleX="188590" custLinFactNeighborX="778" custLinFactNeighborY="-54927">
        <dgm:presLayoutVars>
          <dgm:chPref val="3"/>
        </dgm:presLayoutVars>
      </dgm:prSet>
      <dgm:spPr/>
    </dgm:pt>
    <dgm:pt modelId="{63EB1C8C-812B-4E1F-AEFB-835C7BF1EA26}" type="pres">
      <dgm:prSet presAssocID="{CFD2B60B-9926-4F23-97B1-7FD24A7498ED}" presName="rootConnector" presStyleLbl="node2" presStyleIdx="0" presStyleCnt="3"/>
      <dgm:spPr/>
    </dgm:pt>
    <dgm:pt modelId="{E086F74D-3C92-48D2-BC5F-894B253CE4B9}" type="pres">
      <dgm:prSet presAssocID="{CFD2B60B-9926-4F23-97B1-7FD24A7498ED}" presName="hierChild4" presStyleCnt="0"/>
      <dgm:spPr/>
    </dgm:pt>
    <dgm:pt modelId="{7C8638F6-E7E3-4314-891F-70781B679783}" type="pres">
      <dgm:prSet presAssocID="{CFD2B60B-9926-4F23-97B1-7FD24A7498ED}" presName="hierChild5" presStyleCnt="0"/>
      <dgm:spPr/>
    </dgm:pt>
    <dgm:pt modelId="{C694D710-91DB-4506-BECA-B8D9A8FD1FF8}" type="pres">
      <dgm:prSet presAssocID="{B6EAE789-DAC2-4ADE-8147-1A1B31A5B461}" presName="Name37" presStyleLbl="parChTrans1D2" presStyleIdx="1" presStyleCnt="4"/>
      <dgm:spPr/>
    </dgm:pt>
    <dgm:pt modelId="{206972C4-E97B-41FC-8499-7A7D2714B2C4}" type="pres">
      <dgm:prSet presAssocID="{FE0D4076-F2E3-4308-A6FF-EE3BDECCC59E}" presName="hierRoot2" presStyleCnt="0">
        <dgm:presLayoutVars>
          <dgm:hierBranch val="init"/>
        </dgm:presLayoutVars>
      </dgm:prSet>
      <dgm:spPr/>
    </dgm:pt>
    <dgm:pt modelId="{4DC3A759-E015-4C07-9868-563AE377F17F}" type="pres">
      <dgm:prSet presAssocID="{FE0D4076-F2E3-4308-A6FF-EE3BDECCC59E}" presName="rootComposite" presStyleCnt="0"/>
      <dgm:spPr/>
    </dgm:pt>
    <dgm:pt modelId="{E1ECDC86-925E-4F8A-B98B-C1C7789C70F0}" type="pres">
      <dgm:prSet presAssocID="{FE0D4076-F2E3-4308-A6FF-EE3BDECCC59E}" presName="rootText" presStyleLbl="node2" presStyleIdx="1" presStyleCnt="3" custScaleX="148895" custScaleY="169302" custLinFactNeighborX="51894" custLinFactNeighborY="-54927">
        <dgm:presLayoutVars>
          <dgm:chPref val="3"/>
        </dgm:presLayoutVars>
      </dgm:prSet>
      <dgm:spPr/>
    </dgm:pt>
    <dgm:pt modelId="{BE77A091-E5BA-4BE5-A7C8-0B602045A9E6}" type="pres">
      <dgm:prSet presAssocID="{FE0D4076-F2E3-4308-A6FF-EE3BDECCC59E}" presName="rootConnector" presStyleLbl="node2" presStyleIdx="1" presStyleCnt="3"/>
      <dgm:spPr/>
    </dgm:pt>
    <dgm:pt modelId="{8594A2D0-B8FC-411C-A547-6D7D1AC7B0D2}" type="pres">
      <dgm:prSet presAssocID="{FE0D4076-F2E3-4308-A6FF-EE3BDECCC59E}" presName="hierChild4" presStyleCnt="0"/>
      <dgm:spPr/>
    </dgm:pt>
    <dgm:pt modelId="{8BAB8E55-EB07-4329-ACBE-06E62A9A6AFA}" type="pres">
      <dgm:prSet presAssocID="{FE0D4076-F2E3-4308-A6FF-EE3BDECCC59E}" presName="hierChild5" presStyleCnt="0"/>
      <dgm:spPr/>
    </dgm:pt>
    <dgm:pt modelId="{E7827F16-D70F-4908-890F-F2F88E00C1DE}" type="pres">
      <dgm:prSet presAssocID="{C988959F-2A73-4313-A4C4-BA03F0CBFB33}" presName="Name37" presStyleLbl="parChTrans1D2" presStyleIdx="2" presStyleCnt="4"/>
      <dgm:spPr/>
    </dgm:pt>
    <dgm:pt modelId="{3FCC77F0-DC53-41FD-A50A-7675EB7FDE5D}" type="pres">
      <dgm:prSet presAssocID="{FCDBEFBC-C6EB-462C-AE4D-FF092B3C38D6}" presName="hierRoot2" presStyleCnt="0">
        <dgm:presLayoutVars>
          <dgm:hierBranch val="init"/>
        </dgm:presLayoutVars>
      </dgm:prSet>
      <dgm:spPr/>
    </dgm:pt>
    <dgm:pt modelId="{08275465-7528-4C90-B137-D6D7646FE82B}" type="pres">
      <dgm:prSet presAssocID="{FCDBEFBC-C6EB-462C-AE4D-FF092B3C38D6}" presName="rootComposite" presStyleCnt="0"/>
      <dgm:spPr/>
    </dgm:pt>
    <dgm:pt modelId="{9F518A2F-E7D5-4DB3-9FF4-A59ED3B9158E}" type="pres">
      <dgm:prSet presAssocID="{FCDBEFBC-C6EB-462C-AE4D-FF092B3C38D6}" presName="rootText" presStyleLbl="node2" presStyleIdx="2" presStyleCnt="3" custScaleY="78808" custLinFactX="-136143" custLinFactNeighborX="-200000" custLinFactNeighborY="62124">
        <dgm:presLayoutVars>
          <dgm:chPref val="3"/>
        </dgm:presLayoutVars>
      </dgm:prSet>
      <dgm:spPr/>
    </dgm:pt>
    <dgm:pt modelId="{1C9C021A-8841-47C6-87EF-844DA76BD7F2}" type="pres">
      <dgm:prSet presAssocID="{FCDBEFBC-C6EB-462C-AE4D-FF092B3C38D6}" presName="rootConnector" presStyleLbl="node2" presStyleIdx="2" presStyleCnt="3"/>
      <dgm:spPr/>
    </dgm:pt>
    <dgm:pt modelId="{EB8FF40A-5B4E-48F2-B85D-A6854716AF81}" type="pres">
      <dgm:prSet presAssocID="{FCDBEFBC-C6EB-462C-AE4D-FF092B3C38D6}" presName="hierChild4" presStyleCnt="0"/>
      <dgm:spPr/>
    </dgm:pt>
    <dgm:pt modelId="{DFCF2046-A913-440B-884F-51D89774AE91}" type="pres">
      <dgm:prSet presAssocID="{FCDBEFBC-C6EB-462C-AE4D-FF092B3C38D6}" presName="hierChild5" presStyleCnt="0"/>
      <dgm:spPr/>
    </dgm:pt>
    <dgm:pt modelId="{DE479CE9-C7DF-42F4-9880-1E33E77454C2}" type="pres">
      <dgm:prSet presAssocID="{4C006909-432E-4FE9-AEF5-5B5B6E8C3502}" presName="hierChild3" presStyleCnt="0"/>
      <dgm:spPr/>
    </dgm:pt>
    <dgm:pt modelId="{B2184440-DC6E-4030-9D6F-D58A9F6AC5A9}" type="pres">
      <dgm:prSet presAssocID="{4C31B716-B209-422D-8014-66574E8BD011}" presName="Name111" presStyleLbl="parChTrans1D2" presStyleIdx="3" presStyleCnt="4"/>
      <dgm:spPr/>
    </dgm:pt>
    <dgm:pt modelId="{138A6D13-2506-446A-AB40-54A6F09ED860}" type="pres">
      <dgm:prSet presAssocID="{62B3CA77-8935-4F76-9CD8-A91B9313215C}" presName="hierRoot3" presStyleCnt="0">
        <dgm:presLayoutVars>
          <dgm:hierBranch val="init"/>
        </dgm:presLayoutVars>
      </dgm:prSet>
      <dgm:spPr/>
    </dgm:pt>
    <dgm:pt modelId="{6F778066-081A-40C6-9107-BF55EB71A140}" type="pres">
      <dgm:prSet presAssocID="{62B3CA77-8935-4F76-9CD8-A91B9313215C}" presName="rootComposite3" presStyleCnt="0"/>
      <dgm:spPr/>
    </dgm:pt>
    <dgm:pt modelId="{6EFF3E46-FF0A-4046-BF14-D25A272C2644}" type="pres">
      <dgm:prSet presAssocID="{62B3CA77-8935-4F76-9CD8-A91B9313215C}" presName="rootText3" presStyleLbl="asst1" presStyleIdx="0" presStyleCnt="1" custScaleX="58506" custScaleY="54910" custLinFactNeighborX="-3424" custLinFactNeighborY="-36607">
        <dgm:presLayoutVars>
          <dgm:chPref val="3"/>
        </dgm:presLayoutVars>
      </dgm:prSet>
      <dgm:spPr/>
    </dgm:pt>
    <dgm:pt modelId="{AE8CF854-52C1-4569-8242-3FA3080D47A1}" type="pres">
      <dgm:prSet presAssocID="{62B3CA77-8935-4F76-9CD8-A91B9313215C}" presName="rootConnector3" presStyleLbl="asst1" presStyleIdx="0" presStyleCnt="1"/>
      <dgm:spPr/>
    </dgm:pt>
    <dgm:pt modelId="{A0C8E2F1-A749-4EE0-ADB5-3BB868566373}" type="pres">
      <dgm:prSet presAssocID="{62B3CA77-8935-4F76-9CD8-A91B9313215C}" presName="hierChild6" presStyleCnt="0"/>
      <dgm:spPr/>
    </dgm:pt>
    <dgm:pt modelId="{604BF8DE-D07D-4BD7-B916-5163CC1508C3}" type="pres">
      <dgm:prSet presAssocID="{62B3CA77-8935-4F76-9CD8-A91B9313215C}" presName="hierChild7" presStyleCnt="0"/>
      <dgm:spPr/>
    </dgm:pt>
  </dgm:ptLst>
  <dgm:cxnLst>
    <dgm:cxn modelId="{B5F6950A-2413-4412-9EAA-A23ABB1F96DF}" type="presOf" srcId="{CFD2B60B-9926-4F23-97B1-7FD24A7498ED}" destId="{59FBFB56-52DE-4BF8-89A5-2FA03B5F73C5}" srcOrd="0" destOrd="0" presId="urn:microsoft.com/office/officeart/2005/8/layout/orgChart1"/>
    <dgm:cxn modelId="{D9408911-D1B9-44E1-BB8C-497422841EA6}" type="presOf" srcId="{FCDBEFBC-C6EB-462C-AE4D-FF092B3C38D6}" destId="{9F518A2F-E7D5-4DB3-9FF4-A59ED3B9158E}" srcOrd="0" destOrd="0" presId="urn:microsoft.com/office/officeart/2005/8/layout/orgChart1"/>
    <dgm:cxn modelId="{3737641F-D7A2-41CA-9584-B0A3A0E4FCB8}" type="presOf" srcId="{B6EAE789-DAC2-4ADE-8147-1A1B31A5B461}" destId="{C694D710-91DB-4506-BECA-B8D9A8FD1FF8}" srcOrd="0" destOrd="0" presId="urn:microsoft.com/office/officeart/2005/8/layout/orgChart1"/>
    <dgm:cxn modelId="{CC3B6D5B-E34E-44FD-BC0C-A66158B90CD3}" type="presOf" srcId="{4C31B716-B209-422D-8014-66574E8BD011}" destId="{B2184440-DC6E-4030-9D6F-D58A9F6AC5A9}" srcOrd="0" destOrd="0" presId="urn:microsoft.com/office/officeart/2005/8/layout/orgChart1"/>
    <dgm:cxn modelId="{78932C63-2352-4553-89BF-447B59D7BEE4}" srcId="{4C006909-432E-4FE9-AEF5-5B5B6E8C3502}" destId="{FE0D4076-F2E3-4308-A6FF-EE3BDECCC59E}" srcOrd="2" destOrd="0" parTransId="{B6EAE789-DAC2-4ADE-8147-1A1B31A5B461}" sibTransId="{2BE4A99A-444B-477F-8F3F-B1ABA5AFD9A3}"/>
    <dgm:cxn modelId="{41FB976E-933B-462D-8D7C-0D62FEF16A51}" type="presOf" srcId="{FCDBEFBC-C6EB-462C-AE4D-FF092B3C38D6}" destId="{1C9C021A-8841-47C6-87EF-844DA76BD7F2}" srcOrd="1" destOrd="0" presId="urn:microsoft.com/office/officeart/2005/8/layout/orgChart1"/>
    <dgm:cxn modelId="{D136C65A-8061-4197-AE40-CAC4D234A1C4}" type="presOf" srcId="{FE0D4076-F2E3-4308-A6FF-EE3BDECCC59E}" destId="{E1ECDC86-925E-4F8A-B98B-C1C7789C70F0}" srcOrd="0" destOrd="0" presId="urn:microsoft.com/office/officeart/2005/8/layout/orgChart1"/>
    <dgm:cxn modelId="{BD65EA7C-96B7-44DD-B831-EB620C894452}" srcId="{FA491F7D-7532-4038-B136-613F92838532}" destId="{4C006909-432E-4FE9-AEF5-5B5B6E8C3502}" srcOrd="0" destOrd="0" parTransId="{DBAA53C0-EDA1-46B7-AB07-AD429273DE7B}" sibTransId="{DC438745-A9F9-4502-94BC-BEF0FBAD342D}"/>
    <dgm:cxn modelId="{D3073781-EF1F-4AE2-BFF8-E6AD7001A771}" type="presOf" srcId="{4C006909-432E-4FE9-AEF5-5B5B6E8C3502}" destId="{FEFAA19B-8B99-4533-9624-1E6AACCC6F96}" srcOrd="0" destOrd="0" presId="urn:microsoft.com/office/officeart/2005/8/layout/orgChart1"/>
    <dgm:cxn modelId="{8EB4B983-71BE-4B1E-BF05-160AECD04087}" type="presOf" srcId="{FA491F7D-7532-4038-B136-613F92838532}" destId="{54876558-E614-431D-B9CD-1A2E0351C099}" srcOrd="0" destOrd="0" presId="urn:microsoft.com/office/officeart/2005/8/layout/orgChart1"/>
    <dgm:cxn modelId="{D3D66792-897F-45A8-890A-64EA4BBB6910}" srcId="{4C006909-432E-4FE9-AEF5-5B5B6E8C3502}" destId="{CFD2B60B-9926-4F23-97B1-7FD24A7498ED}" srcOrd="1" destOrd="0" parTransId="{7EE6D1E4-696F-46AC-B118-848D14323587}" sibTransId="{53B35663-DAA1-45E2-A65F-AA1B8F982AA1}"/>
    <dgm:cxn modelId="{971762AA-1817-4F7E-BE3E-55760537E430}" type="presOf" srcId="{62B3CA77-8935-4F76-9CD8-A91B9313215C}" destId="{AE8CF854-52C1-4569-8242-3FA3080D47A1}" srcOrd="1" destOrd="0" presId="urn:microsoft.com/office/officeart/2005/8/layout/orgChart1"/>
    <dgm:cxn modelId="{65EF40B1-8CCD-421C-B769-7D0DD3016B17}" srcId="{4C006909-432E-4FE9-AEF5-5B5B6E8C3502}" destId="{FCDBEFBC-C6EB-462C-AE4D-FF092B3C38D6}" srcOrd="3" destOrd="0" parTransId="{C988959F-2A73-4313-A4C4-BA03F0CBFB33}" sibTransId="{014CD60D-B276-445F-8BCF-DEE9A6C9D659}"/>
    <dgm:cxn modelId="{CA30D5BB-7BFF-49EE-8916-5F5454DC3701}" srcId="{4C006909-432E-4FE9-AEF5-5B5B6E8C3502}" destId="{62B3CA77-8935-4F76-9CD8-A91B9313215C}" srcOrd="0" destOrd="0" parTransId="{4C31B716-B209-422D-8014-66574E8BD011}" sibTransId="{279A4161-4BCA-4D8E-AAE0-ACD3C0783D58}"/>
    <dgm:cxn modelId="{94316BBE-E7E4-40B0-AFE8-4395ACA6B593}" type="presOf" srcId="{7EE6D1E4-696F-46AC-B118-848D14323587}" destId="{B919125E-C2E5-4BAE-8706-4DC13B87EB85}" srcOrd="0" destOrd="0" presId="urn:microsoft.com/office/officeart/2005/8/layout/orgChart1"/>
    <dgm:cxn modelId="{C2EFD3C8-41D3-4A0D-B9EF-D808A2EAC276}" type="presOf" srcId="{CFD2B60B-9926-4F23-97B1-7FD24A7498ED}" destId="{63EB1C8C-812B-4E1F-AEFB-835C7BF1EA26}" srcOrd="1" destOrd="0" presId="urn:microsoft.com/office/officeart/2005/8/layout/orgChart1"/>
    <dgm:cxn modelId="{924F2BCB-BD67-4F59-A15A-C3BA10B7777C}" type="presOf" srcId="{C988959F-2A73-4313-A4C4-BA03F0CBFB33}" destId="{E7827F16-D70F-4908-890F-F2F88E00C1DE}" srcOrd="0" destOrd="0" presId="urn:microsoft.com/office/officeart/2005/8/layout/orgChart1"/>
    <dgm:cxn modelId="{53EC65CD-4430-4C40-A8DC-A9058733D2FD}" type="presOf" srcId="{4C006909-432E-4FE9-AEF5-5B5B6E8C3502}" destId="{73317101-24A6-4ECA-9CCB-4104DD0188BE}" srcOrd="1" destOrd="0" presId="urn:microsoft.com/office/officeart/2005/8/layout/orgChart1"/>
    <dgm:cxn modelId="{E72741D8-7DC2-485E-9980-11EC66B8E7C9}" type="presOf" srcId="{62B3CA77-8935-4F76-9CD8-A91B9313215C}" destId="{6EFF3E46-FF0A-4046-BF14-D25A272C2644}" srcOrd="0" destOrd="0" presId="urn:microsoft.com/office/officeart/2005/8/layout/orgChart1"/>
    <dgm:cxn modelId="{72730FE8-9239-4ED5-93AB-4A14A52E7213}" type="presOf" srcId="{FE0D4076-F2E3-4308-A6FF-EE3BDECCC59E}" destId="{BE77A091-E5BA-4BE5-A7C8-0B602045A9E6}" srcOrd="1" destOrd="0" presId="urn:microsoft.com/office/officeart/2005/8/layout/orgChart1"/>
    <dgm:cxn modelId="{3ECEA2F2-C8EB-445A-BDA2-829D631970F8}" type="presParOf" srcId="{54876558-E614-431D-B9CD-1A2E0351C099}" destId="{F3444701-AD7F-44F5-A280-E821BED722B5}" srcOrd="0" destOrd="0" presId="urn:microsoft.com/office/officeart/2005/8/layout/orgChart1"/>
    <dgm:cxn modelId="{B95918F0-D0EA-4201-A601-BCEF3623F49B}" type="presParOf" srcId="{F3444701-AD7F-44F5-A280-E821BED722B5}" destId="{2175BA7B-9129-459C-9976-E3776BEF856D}" srcOrd="0" destOrd="0" presId="urn:microsoft.com/office/officeart/2005/8/layout/orgChart1"/>
    <dgm:cxn modelId="{A80B4D18-5BB1-4324-9D9A-BDFFE6C10DCA}" type="presParOf" srcId="{2175BA7B-9129-459C-9976-E3776BEF856D}" destId="{FEFAA19B-8B99-4533-9624-1E6AACCC6F96}" srcOrd="0" destOrd="0" presId="urn:microsoft.com/office/officeart/2005/8/layout/orgChart1"/>
    <dgm:cxn modelId="{4F53F466-F0B0-41DC-868A-DA00984A92BE}" type="presParOf" srcId="{2175BA7B-9129-459C-9976-E3776BEF856D}" destId="{73317101-24A6-4ECA-9CCB-4104DD0188BE}" srcOrd="1" destOrd="0" presId="urn:microsoft.com/office/officeart/2005/8/layout/orgChart1"/>
    <dgm:cxn modelId="{4E829C52-BA0B-4499-87A6-5BF3E0B467DF}" type="presParOf" srcId="{F3444701-AD7F-44F5-A280-E821BED722B5}" destId="{D6EE2DF0-3A62-421E-B174-D411B826F51B}" srcOrd="1" destOrd="0" presId="urn:microsoft.com/office/officeart/2005/8/layout/orgChart1"/>
    <dgm:cxn modelId="{C071BE79-5CC7-43A2-80DC-D3048592BC00}" type="presParOf" srcId="{D6EE2DF0-3A62-421E-B174-D411B826F51B}" destId="{B919125E-C2E5-4BAE-8706-4DC13B87EB85}" srcOrd="0" destOrd="0" presId="urn:microsoft.com/office/officeart/2005/8/layout/orgChart1"/>
    <dgm:cxn modelId="{773AC5ED-80A1-4064-98B2-90EC563309CF}" type="presParOf" srcId="{D6EE2DF0-3A62-421E-B174-D411B826F51B}" destId="{53BEBB1C-430A-49AE-9A83-126EE297F6B7}" srcOrd="1" destOrd="0" presId="urn:microsoft.com/office/officeart/2005/8/layout/orgChart1"/>
    <dgm:cxn modelId="{188C4CEE-F194-4B65-8471-A94425941F01}" type="presParOf" srcId="{53BEBB1C-430A-49AE-9A83-126EE297F6B7}" destId="{78614129-D8C0-4CFC-908F-D25514F77CB0}" srcOrd="0" destOrd="0" presId="urn:microsoft.com/office/officeart/2005/8/layout/orgChart1"/>
    <dgm:cxn modelId="{89BCA8B1-FA3C-43FE-9078-80C684E6FFBF}" type="presParOf" srcId="{78614129-D8C0-4CFC-908F-D25514F77CB0}" destId="{59FBFB56-52DE-4BF8-89A5-2FA03B5F73C5}" srcOrd="0" destOrd="0" presId="urn:microsoft.com/office/officeart/2005/8/layout/orgChart1"/>
    <dgm:cxn modelId="{AF89C116-B345-42BF-8FF6-949BDFAF59BF}" type="presParOf" srcId="{78614129-D8C0-4CFC-908F-D25514F77CB0}" destId="{63EB1C8C-812B-4E1F-AEFB-835C7BF1EA26}" srcOrd="1" destOrd="0" presId="urn:microsoft.com/office/officeart/2005/8/layout/orgChart1"/>
    <dgm:cxn modelId="{597F5411-BCD8-430E-9D24-08C46FBDFC66}" type="presParOf" srcId="{53BEBB1C-430A-49AE-9A83-126EE297F6B7}" destId="{E086F74D-3C92-48D2-BC5F-894B253CE4B9}" srcOrd="1" destOrd="0" presId="urn:microsoft.com/office/officeart/2005/8/layout/orgChart1"/>
    <dgm:cxn modelId="{6CFB28C1-8695-48A1-AFC7-A6FB5D768E0E}" type="presParOf" srcId="{53BEBB1C-430A-49AE-9A83-126EE297F6B7}" destId="{7C8638F6-E7E3-4314-891F-70781B679783}" srcOrd="2" destOrd="0" presId="urn:microsoft.com/office/officeart/2005/8/layout/orgChart1"/>
    <dgm:cxn modelId="{E069ECD7-8B3D-4DEA-886A-ED04EF2DC48A}" type="presParOf" srcId="{D6EE2DF0-3A62-421E-B174-D411B826F51B}" destId="{C694D710-91DB-4506-BECA-B8D9A8FD1FF8}" srcOrd="2" destOrd="0" presId="urn:microsoft.com/office/officeart/2005/8/layout/orgChart1"/>
    <dgm:cxn modelId="{66416C7A-A2FD-4EA4-82FB-9C8E16E2CBFA}" type="presParOf" srcId="{D6EE2DF0-3A62-421E-B174-D411B826F51B}" destId="{206972C4-E97B-41FC-8499-7A7D2714B2C4}" srcOrd="3" destOrd="0" presId="urn:microsoft.com/office/officeart/2005/8/layout/orgChart1"/>
    <dgm:cxn modelId="{EF85B657-9CB8-451A-9BA7-B849FB291423}" type="presParOf" srcId="{206972C4-E97B-41FC-8499-7A7D2714B2C4}" destId="{4DC3A759-E015-4C07-9868-563AE377F17F}" srcOrd="0" destOrd="0" presId="urn:microsoft.com/office/officeart/2005/8/layout/orgChart1"/>
    <dgm:cxn modelId="{E90BD481-5BA1-4F42-8A68-CCC2F3C9F197}" type="presParOf" srcId="{4DC3A759-E015-4C07-9868-563AE377F17F}" destId="{E1ECDC86-925E-4F8A-B98B-C1C7789C70F0}" srcOrd="0" destOrd="0" presId="urn:microsoft.com/office/officeart/2005/8/layout/orgChart1"/>
    <dgm:cxn modelId="{DBBF2907-F988-46CC-9F00-1DE45DAF4A9E}" type="presParOf" srcId="{4DC3A759-E015-4C07-9868-563AE377F17F}" destId="{BE77A091-E5BA-4BE5-A7C8-0B602045A9E6}" srcOrd="1" destOrd="0" presId="urn:microsoft.com/office/officeart/2005/8/layout/orgChart1"/>
    <dgm:cxn modelId="{2806DA24-E6D2-4DF2-82FE-713C74943661}" type="presParOf" srcId="{206972C4-E97B-41FC-8499-7A7D2714B2C4}" destId="{8594A2D0-B8FC-411C-A547-6D7D1AC7B0D2}" srcOrd="1" destOrd="0" presId="urn:microsoft.com/office/officeart/2005/8/layout/orgChart1"/>
    <dgm:cxn modelId="{64177588-C813-4E2A-9F83-CFF58295A3A1}" type="presParOf" srcId="{206972C4-E97B-41FC-8499-7A7D2714B2C4}" destId="{8BAB8E55-EB07-4329-ACBE-06E62A9A6AFA}" srcOrd="2" destOrd="0" presId="urn:microsoft.com/office/officeart/2005/8/layout/orgChart1"/>
    <dgm:cxn modelId="{9134853F-7D0E-405A-A3A7-EB730C07F6F9}" type="presParOf" srcId="{D6EE2DF0-3A62-421E-B174-D411B826F51B}" destId="{E7827F16-D70F-4908-890F-F2F88E00C1DE}" srcOrd="4" destOrd="0" presId="urn:microsoft.com/office/officeart/2005/8/layout/orgChart1"/>
    <dgm:cxn modelId="{8C18FE9A-5D8B-463A-8A2D-BA6F689656A4}" type="presParOf" srcId="{D6EE2DF0-3A62-421E-B174-D411B826F51B}" destId="{3FCC77F0-DC53-41FD-A50A-7675EB7FDE5D}" srcOrd="5" destOrd="0" presId="urn:microsoft.com/office/officeart/2005/8/layout/orgChart1"/>
    <dgm:cxn modelId="{9C239584-94AB-4DB1-9415-B54A383B7DE1}" type="presParOf" srcId="{3FCC77F0-DC53-41FD-A50A-7675EB7FDE5D}" destId="{08275465-7528-4C90-B137-D6D7646FE82B}" srcOrd="0" destOrd="0" presId="urn:microsoft.com/office/officeart/2005/8/layout/orgChart1"/>
    <dgm:cxn modelId="{7958A466-80D8-41BB-B955-64B9EDA05323}" type="presParOf" srcId="{08275465-7528-4C90-B137-D6D7646FE82B}" destId="{9F518A2F-E7D5-4DB3-9FF4-A59ED3B9158E}" srcOrd="0" destOrd="0" presId="urn:microsoft.com/office/officeart/2005/8/layout/orgChart1"/>
    <dgm:cxn modelId="{55DC92C2-4E8D-4954-9F09-83F190D365FF}" type="presParOf" srcId="{08275465-7528-4C90-B137-D6D7646FE82B}" destId="{1C9C021A-8841-47C6-87EF-844DA76BD7F2}" srcOrd="1" destOrd="0" presId="urn:microsoft.com/office/officeart/2005/8/layout/orgChart1"/>
    <dgm:cxn modelId="{566CFC0B-8C92-4B2C-A077-14E1CA972603}" type="presParOf" srcId="{3FCC77F0-DC53-41FD-A50A-7675EB7FDE5D}" destId="{EB8FF40A-5B4E-48F2-B85D-A6854716AF81}" srcOrd="1" destOrd="0" presId="urn:microsoft.com/office/officeart/2005/8/layout/orgChart1"/>
    <dgm:cxn modelId="{B45CFE48-F1DF-40F0-A193-FFB49681AB49}" type="presParOf" srcId="{3FCC77F0-DC53-41FD-A50A-7675EB7FDE5D}" destId="{DFCF2046-A913-440B-884F-51D89774AE91}" srcOrd="2" destOrd="0" presId="urn:microsoft.com/office/officeart/2005/8/layout/orgChart1"/>
    <dgm:cxn modelId="{BDD376C3-0651-45A4-9656-B4F469DA13C6}" type="presParOf" srcId="{F3444701-AD7F-44F5-A280-E821BED722B5}" destId="{DE479CE9-C7DF-42F4-9880-1E33E77454C2}" srcOrd="2" destOrd="0" presId="urn:microsoft.com/office/officeart/2005/8/layout/orgChart1"/>
    <dgm:cxn modelId="{B647369A-0C56-4C69-ABFE-3ECD7C81B806}" type="presParOf" srcId="{DE479CE9-C7DF-42F4-9880-1E33E77454C2}" destId="{B2184440-DC6E-4030-9D6F-D58A9F6AC5A9}" srcOrd="0" destOrd="0" presId="urn:microsoft.com/office/officeart/2005/8/layout/orgChart1"/>
    <dgm:cxn modelId="{94155008-DAA9-4917-966C-82743EAD38EE}" type="presParOf" srcId="{DE479CE9-C7DF-42F4-9880-1E33E77454C2}" destId="{138A6D13-2506-446A-AB40-54A6F09ED860}" srcOrd="1" destOrd="0" presId="urn:microsoft.com/office/officeart/2005/8/layout/orgChart1"/>
    <dgm:cxn modelId="{D8B090D8-3BC0-4A2D-8022-CEB1331BEEEE}" type="presParOf" srcId="{138A6D13-2506-446A-AB40-54A6F09ED860}" destId="{6F778066-081A-40C6-9107-BF55EB71A140}" srcOrd="0" destOrd="0" presId="urn:microsoft.com/office/officeart/2005/8/layout/orgChart1"/>
    <dgm:cxn modelId="{6F284256-48E4-43E7-A8AD-7DD6FDD63923}" type="presParOf" srcId="{6F778066-081A-40C6-9107-BF55EB71A140}" destId="{6EFF3E46-FF0A-4046-BF14-D25A272C2644}" srcOrd="0" destOrd="0" presId="urn:microsoft.com/office/officeart/2005/8/layout/orgChart1"/>
    <dgm:cxn modelId="{0F8E86DD-063D-4534-BB8B-1C324DDB61C2}" type="presParOf" srcId="{6F778066-081A-40C6-9107-BF55EB71A140}" destId="{AE8CF854-52C1-4569-8242-3FA3080D47A1}" srcOrd="1" destOrd="0" presId="urn:microsoft.com/office/officeart/2005/8/layout/orgChart1"/>
    <dgm:cxn modelId="{169928E1-8F3A-40CF-B3B8-F396946BFDF5}" type="presParOf" srcId="{138A6D13-2506-446A-AB40-54A6F09ED860}" destId="{A0C8E2F1-A749-4EE0-ADB5-3BB868566373}" srcOrd="1" destOrd="0" presId="urn:microsoft.com/office/officeart/2005/8/layout/orgChart1"/>
    <dgm:cxn modelId="{F675B5B9-E9F8-4388-9E64-3C6EEAA99810}" type="presParOf" srcId="{138A6D13-2506-446A-AB40-54A6F09ED860}" destId="{604BF8DE-D07D-4BD7-B916-5163CC1508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7EA6D-5769-4EE2-B5FB-C0074480B7A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BB089B-868C-48DD-9F22-AD91379F3A3A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Base genética</a:t>
          </a:r>
        </a:p>
      </dgm:t>
    </dgm:pt>
    <dgm:pt modelId="{20A80B3D-C059-4794-A125-A4BEB5533B0F}" type="parTrans" cxnId="{59CE5896-C568-473E-A0B4-4174B5998B5A}">
      <dgm:prSet/>
      <dgm:spPr/>
      <dgm:t>
        <a:bodyPr/>
        <a:lstStyle/>
        <a:p>
          <a:endParaRPr lang="pt-BR"/>
        </a:p>
      </dgm:t>
    </dgm:pt>
    <dgm:pt modelId="{C03E72AC-382B-4BF7-A112-B1208939E38A}" type="sibTrans" cxnId="{59CE5896-C568-473E-A0B4-4174B5998B5A}">
      <dgm:prSet/>
      <dgm:spPr/>
      <dgm:t>
        <a:bodyPr/>
        <a:lstStyle/>
        <a:p>
          <a:endParaRPr lang="pt-BR"/>
        </a:p>
      </dgm:t>
    </dgm:pt>
    <dgm:pt modelId="{59C4D5B0-E6B9-4D9B-A0C1-877A5C236A5B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Alterações na anatomia e/ou funcionamento cerebral</a:t>
          </a:r>
        </a:p>
      </dgm:t>
    </dgm:pt>
    <dgm:pt modelId="{F2045B2E-E412-4ECA-9783-E1242681A742}" type="parTrans" cxnId="{BD5655D2-8121-4C74-B24F-57FD7395FC56}">
      <dgm:prSet/>
      <dgm:spPr/>
      <dgm:t>
        <a:bodyPr/>
        <a:lstStyle/>
        <a:p>
          <a:endParaRPr lang="pt-BR"/>
        </a:p>
      </dgm:t>
    </dgm:pt>
    <dgm:pt modelId="{0D03BC7C-E22A-4FA1-926C-FF18B44F9DC4}" type="sibTrans" cxnId="{BD5655D2-8121-4C74-B24F-57FD7395FC56}">
      <dgm:prSet/>
      <dgm:spPr/>
      <dgm:t>
        <a:bodyPr/>
        <a:lstStyle/>
        <a:p>
          <a:endParaRPr lang="pt-BR"/>
        </a:p>
      </dgm:t>
    </dgm:pt>
    <dgm:pt modelId="{E6A8C40C-5343-4395-9E0E-04A7E159BAED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Transtorno</a:t>
          </a:r>
        </a:p>
        <a:p>
          <a:r>
            <a:rPr lang="pt-BR" sz="1800" b="1" dirty="0">
              <a:solidFill>
                <a:schemeClr val="tx1"/>
              </a:solidFill>
            </a:rPr>
            <a:t>Cognitivo</a:t>
          </a:r>
        </a:p>
        <a:p>
          <a:endParaRPr lang="pt-BR" sz="1300" b="1" dirty="0">
            <a:solidFill>
              <a:schemeClr val="tx1"/>
            </a:solidFill>
          </a:endParaRPr>
        </a:p>
      </dgm:t>
    </dgm:pt>
    <dgm:pt modelId="{B096A459-B1D9-4803-8863-939303B61196}" type="parTrans" cxnId="{BC2BF532-E133-40A1-B744-3D83C78D539B}">
      <dgm:prSet/>
      <dgm:spPr/>
      <dgm:t>
        <a:bodyPr/>
        <a:lstStyle/>
        <a:p>
          <a:endParaRPr lang="pt-BR"/>
        </a:p>
      </dgm:t>
    </dgm:pt>
    <dgm:pt modelId="{00100F2F-6EB2-440A-BABB-2482FC315209}" type="sibTrans" cxnId="{BC2BF532-E133-40A1-B744-3D83C78D539B}">
      <dgm:prSet/>
      <dgm:spPr/>
      <dgm:t>
        <a:bodyPr/>
        <a:lstStyle/>
        <a:p>
          <a:endParaRPr lang="pt-BR"/>
        </a:p>
      </dgm:t>
    </dgm:pt>
    <dgm:pt modelId="{DFB24D6C-AC5C-414F-9013-CDAFC0C0EC2F}">
      <dgm:prSet phldrT="[Texto]" custT="1"/>
      <dgm:spPr/>
      <dgm:t>
        <a:bodyPr/>
        <a:lstStyle/>
        <a:p>
          <a:r>
            <a:rPr lang="pt-BR" sz="2000" b="1" dirty="0"/>
            <a:t>Dislexia</a:t>
          </a:r>
        </a:p>
      </dgm:t>
    </dgm:pt>
    <dgm:pt modelId="{1011137D-95F7-4E8B-8C56-266903CF0336}" type="parTrans" cxnId="{D6615134-290F-4EFD-A881-AD6055703587}">
      <dgm:prSet/>
      <dgm:spPr/>
      <dgm:t>
        <a:bodyPr/>
        <a:lstStyle/>
        <a:p>
          <a:endParaRPr lang="pt-BR"/>
        </a:p>
      </dgm:t>
    </dgm:pt>
    <dgm:pt modelId="{0F0B5001-B9E8-4F7B-AD63-C017037F51AB}" type="sibTrans" cxnId="{D6615134-290F-4EFD-A881-AD6055703587}">
      <dgm:prSet/>
      <dgm:spPr/>
      <dgm:t>
        <a:bodyPr/>
        <a:lstStyle/>
        <a:p>
          <a:endParaRPr lang="pt-BR"/>
        </a:p>
      </dgm:t>
    </dgm:pt>
    <dgm:pt modelId="{3E39252E-9806-4458-A978-ABB34A4550C3}">
      <dgm:prSet phldrT="[Texto]" custT="1"/>
      <dgm:spPr/>
      <dgm:t>
        <a:bodyPr/>
        <a:lstStyle/>
        <a:p>
          <a:r>
            <a:rPr lang="pt-BR" sz="2000" b="1" dirty="0"/>
            <a:t>TDAH</a:t>
          </a:r>
        </a:p>
      </dgm:t>
    </dgm:pt>
    <dgm:pt modelId="{0AE3524E-0C7E-49A8-9C0D-07FEC6C40E4F}" type="parTrans" cxnId="{9A4307F6-4F62-4364-8CAD-386537AA1B94}">
      <dgm:prSet/>
      <dgm:spPr/>
      <dgm:t>
        <a:bodyPr/>
        <a:lstStyle/>
        <a:p>
          <a:endParaRPr lang="pt-BR"/>
        </a:p>
      </dgm:t>
    </dgm:pt>
    <dgm:pt modelId="{C059D52A-88A8-48AF-AA33-04424A5C9EF4}" type="sibTrans" cxnId="{9A4307F6-4F62-4364-8CAD-386537AA1B94}">
      <dgm:prSet/>
      <dgm:spPr/>
      <dgm:t>
        <a:bodyPr/>
        <a:lstStyle/>
        <a:p>
          <a:endParaRPr lang="pt-BR"/>
        </a:p>
      </dgm:t>
    </dgm:pt>
    <dgm:pt modelId="{6F4A8370-36D2-4673-950F-1DA5CFFD18E2}">
      <dgm:prSet phldrT="[Texto]"/>
      <dgm:spPr/>
      <dgm:t>
        <a:bodyPr/>
        <a:lstStyle/>
        <a:p>
          <a:endParaRPr lang="pt-BR" sz="1500" dirty="0"/>
        </a:p>
      </dgm:t>
    </dgm:pt>
    <dgm:pt modelId="{04D485B7-886F-42AD-AAAF-6E8D7EC8B56C}" type="parTrans" cxnId="{C9821A38-AEC5-4B44-83B4-6DB0583EDC12}">
      <dgm:prSet/>
      <dgm:spPr/>
      <dgm:t>
        <a:bodyPr/>
        <a:lstStyle/>
        <a:p>
          <a:endParaRPr lang="pt-BR"/>
        </a:p>
      </dgm:t>
    </dgm:pt>
    <dgm:pt modelId="{265EAEA8-AA4C-4031-B7D3-2F1F32AA88B0}" type="sibTrans" cxnId="{C9821A38-AEC5-4B44-83B4-6DB0583EDC12}">
      <dgm:prSet/>
      <dgm:spPr/>
      <dgm:t>
        <a:bodyPr/>
        <a:lstStyle/>
        <a:p>
          <a:endParaRPr lang="pt-BR"/>
        </a:p>
      </dgm:t>
    </dgm:pt>
    <dgm:pt modelId="{928F9C2E-B195-43CD-9D9F-F7C20B0B2372}" type="pres">
      <dgm:prSet presAssocID="{CD17EA6D-5769-4EE2-B5FB-C0074480B7A2}" presName="rootnode" presStyleCnt="0">
        <dgm:presLayoutVars>
          <dgm:chMax/>
          <dgm:chPref/>
          <dgm:dir/>
          <dgm:animLvl val="lvl"/>
        </dgm:presLayoutVars>
      </dgm:prSet>
      <dgm:spPr/>
    </dgm:pt>
    <dgm:pt modelId="{3FD84B96-CF62-4A37-A6E9-00461375325F}" type="pres">
      <dgm:prSet presAssocID="{A1BB089B-868C-48DD-9F22-AD91379F3A3A}" presName="composite" presStyleCnt="0"/>
      <dgm:spPr/>
    </dgm:pt>
    <dgm:pt modelId="{8EA58406-EE61-428E-8CBC-9FCAF99FFAD0}" type="pres">
      <dgm:prSet presAssocID="{A1BB089B-868C-48DD-9F22-AD91379F3A3A}" presName="bentUpArrow1" presStyleLbl="alignImgPlace1" presStyleIdx="0" presStyleCnt="2"/>
      <dgm:spPr/>
    </dgm:pt>
    <dgm:pt modelId="{DB384FCE-677D-4910-86B4-C4324DAC5139}" type="pres">
      <dgm:prSet presAssocID="{A1BB089B-868C-48DD-9F22-AD91379F3A3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217D6D4-4D68-4995-9838-1064454116F8}" type="pres">
      <dgm:prSet presAssocID="{A1BB089B-868C-48DD-9F22-AD91379F3A3A}" presName="ChildText" presStyleLbl="revTx" presStyleIdx="0" presStyleCnt="3" custScaleX="156179" custLinFactNeighborX="33424" custLinFactNeighborY="-5788">
        <dgm:presLayoutVars>
          <dgm:chMax val="0"/>
          <dgm:chPref val="0"/>
          <dgm:bulletEnabled val="1"/>
        </dgm:presLayoutVars>
      </dgm:prSet>
      <dgm:spPr/>
    </dgm:pt>
    <dgm:pt modelId="{5B344CFB-691E-4FF6-BFC9-099090136069}" type="pres">
      <dgm:prSet presAssocID="{C03E72AC-382B-4BF7-A112-B1208939E38A}" presName="sibTrans" presStyleCnt="0"/>
      <dgm:spPr/>
    </dgm:pt>
    <dgm:pt modelId="{A8F635F3-1D63-46DA-8E0D-E6004CA18EE9}" type="pres">
      <dgm:prSet presAssocID="{59C4D5B0-E6B9-4D9B-A0C1-877A5C236A5B}" presName="composite" presStyleCnt="0"/>
      <dgm:spPr/>
    </dgm:pt>
    <dgm:pt modelId="{960FD551-3DE3-4A1B-8A89-481A654A5EA3}" type="pres">
      <dgm:prSet presAssocID="{59C4D5B0-E6B9-4D9B-A0C1-877A5C236A5B}" presName="bentUpArrow1" presStyleLbl="alignImgPlace1" presStyleIdx="1" presStyleCnt="2"/>
      <dgm:spPr/>
    </dgm:pt>
    <dgm:pt modelId="{BB27BF9D-5A95-470D-A634-B93CB12B7F39}" type="pres">
      <dgm:prSet presAssocID="{59C4D5B0-E6B9-4D9B-A0C1-877A5C236A5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78688A99-1B95-4CEA-AF91-7AD80BFB607E}" type="pres">
      <dgm:prSet presAssocID="{59C4D5B0-E6B9-4D9B-A0C1-877A5C236A5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68DD731-F049-4EAF-862A-09E04A2F4B13}" type="pres">
      <dgm:prSet presAssocID="{0D03BC7C-E22A-4FA1-926C-FF18B44F9DC4}" presName="sibTrans" presStyleCnt="0"/>
      <dgm:spPr/>
    </dgm:pt>
    <dgm:pt modelId="{32AE3A7B-E60B-4181-B72C-030ADD66C49B}" type="pres">
      <dgm:prSet presAssocID="{E6A8C40C-5343-4395-9E0E-04A7E159BAED}" presName="composite" presStyleCnt="0"/>
      <dgm:spPr/>
    </dgm:pt>
    <dgm:pt modelId="{CFDABD98-B1E9-4FAA-BF31-8C4C2C9AF485}" type="pres">
      <dgm:prSet presAssocID="{E6A8C40C-5343-4395-9E0E-04A7E159BAE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E737B20B-A4A0-4FE2-B673-995C0720C55D}" type="pres">
      <dgm:prSet presAssocID="{E6A8C40C-5343-4395-9E0E-04A7E159BAED}" presName="FinalChildText" presStyleLbl="revTx" presStyleIdx="2" presStyleCnt="3" custScaleX="142208" custLinFactNeighborX="22077" custLinFactNeighborY="1555">
        <dgm:presLayoutVars>
          <dgm:chMax val="0"/>
          <dgm:chPref val="0"/>
          <dgm:bulletEnabled val="1"/>
        </dgm:presLayoutVars>
      </dgm:prSet>
      <dgm:spPr/>
    </dgm:pt>
  </dgm:ptLst>
  <dgm:cxnLst>
    <dgm:cxn modelId="{BC2BF532-E133-40A1-B744-3D83C78D539B}" srcId="{CD17EA6D-5769-4EE2-B5FB-C0074480B7A2}" destId="{E6A8C40C-5343-4395-9E0E-04A7E159BAED}" srcOrd="2" destOrd="0" parTransId="{B096A459-B1D9-4803-8863-939303B61196}" sibTransId="{00100F2F-6EB2-440A-BABB-2482FC315209}"/>
    <dgm:cxn modelId="{D6615134-290F-4EFD-A881-AD6055703587}" srcId="{E6A8C40C-5343-4395-9E0E-04A7E159BAED}" destId="{DFB24D6C-AC5C-414F-9013-CDAFC0C0EC2F}" srcOrd="0" destOrd="0" parTransId="{1011137D-95F7-4E8B-8C56-266903CF0336}" sibTransId="{0F0B5001-B9E8-4F7B-AD63-C017037F51AB}"/>
    <dgm:cxn modelId="{C9821A38-AEC5-4B44-83B4-6DB0583EDC12}" srcId="{E6A8C40C-5343-4395-9E0E-04A7E159BAED}" destId="{6F4A8370-36D2-4673-950F-1DA5CFFD18E2}" srcOrd="1" destOrd="0" parTransId="{04D485B7-886F-42AD-AAAF-6E8D7EC8B56C}" sibTransId="{265EAEA8-AA4C-4031-B7D3-2F1F32AA88B0}"/>
    <dgm:cxn modelId="{BBF52D5F-1F2C-4EDD-B1EB-E6AF76F1DC76}" type="presOf" srcId="{CD17EA6D-5769-4EE2-B5FB-C0074480B7A2}" destId="{928F9C2E-B195-43CD-9D9F-F7C20B0B2372}" srcOrd="0" destOrd="0" presId="urn:microsoft.com/office/officeart/2005/8/layout/StepDownProcess"/>
    <dgm:cxn modelId="{1F8A4A42-C475-4BB0-870A-64CB7BE6E6CA}" type="presOf" srcId="{3E39252E-9806-4458-A978-ABB34A4550C3}" destId="{E737B20B-A4A0-4FE2-B673-995C0720C55D}" srcOrd="0" destOrd="2" presId="urn:microsoft.com/office/officeart/2005/8/layout/StepDownProcess"/>
    <dgm:cxn modelId="{E537B142-EE00-4F9F-8200-F01F7183BE32}" type="presOf" srcId="{E6A8C40C-5343-4395-9E0E-04A7E159BAED}" destId="{CFDABD98-B1E9-4FAA-BF31-8C4C2C9AF485}" srcOrd="0" destOrd="0" presId="urn:microsoft.com/office/officeart/2005/8/layout/StepDownProcess"/>
    <dgm:cxn modelId="{710CF647-8E1B-499A-89FD-C7B5CC6E11FF}" type="presOf" srcId="{6F4A8370-36D2-4673-950F-1DA5CFFD18E2}" destId="{E737B20B-A4A0-4FE2-B673-995C0720C55D}" srcOrd="0" destOrd="1" presId="urn:microsoft.com/office/officeart/2005/8/layout/StepDownProcess"/>
    <dgm:cxn modelId="{59CE5896-C568-473E-A0B4-4174B5998B5A}" srcId="{CD17EA6D-5769-4EE2-B5FB-C0074480B7A2}" destId="{A1BB089B-868C-48DD-9F22-AD91379F3A3A}" srcOrd="0" destOrd="0" parTransId="{20A80B3D-C059-4794-A125-A4BEB5533B0F}" sibTransId="{C03E72AC-382B-4BF7-A112-B1208939E38A}"/>
    <dgm:cxn modelId="{B04E94A0-4585-41DE-BAA6-2C5708741606}" type="presOf" srcId="{DFB24D6C-AC5C-414F-9013-CDAFC0C0EC2F}" destId="{E737B20B-A4A0-4FE2-B673-995C0720C55D}" srcOrd="0" destOrd="0" presId="urn:microsoft.com/office/officeart/2005/8/layout/StepDownProcess"/>
    <dgm:cxn modelId="{8C1606C3-FFAE-4609-AA8B-BB248A54CF23}" type="presOf" srcId="{A1BB089B-868C-48DD-9F22-AD91379F3A3A}" destId="{DB384FCE-677D-4910-86B4-C4324DAC5139}" srcOrd="0" destOrd="0" presId="urn:microsoft.com/office/officeart/2005/8/layout/StepDownProcess"/>
    <dgm:cxn modelId="{BD5655D2-8121-4C74-B24F-57FD7395FC56}" srcId="{CD17EA6D-5769-4EE2-B5FB-C0074480B7A2}" destId="{59C4D5B0-E6B9-4D9B-A0C1-877A5C236A5B}" srcOrd="1" destOrd="0" parTransId="{F2045B2E-E412-4ECA-9783-E1242681A742}" sibTransId="{0D03BC7C-E22A-4FA1-926C-FF18B44F9DC4}"/>
    <dgm:cxn modelId="{9A4307F6-4F62-4364-8CAD-386537AA1B94}" srcId="{E6A8C40C-5343-4395-9E0E-04A7E159BAED}" destId="{3E39252E-9806-4458-A978-ABB34A4550C3}" srcOrd="2" destOrd="0" parTransId="{0AE3524E-0C7E-49A8-9C0D-07FEC6C40E4F}" sibTransId="{C059D52A-88A8-48AF-AA33-04424A5C9EF4}"/>
    <dgm:cxn modelId="{F77E3BFC-18F3-4157-9CD1-05C25B24EF17}" type="presOf" srcId="{59C4D5B0-E6B9-4D9B-A0C1-877A5C236A5B}" destId="{BB27BF9D-5A95-470D-A634-B93CB12B7F39}" srcOrd="0" destOrd="0" presId="urn:microsoft.com/office/officeart/2005/8/layout/StepDownProcess"/>
    <dgm:cxn modelId="{D28AF849-8B22-4247-9B87-24D8056247B6}" type="presParOf" srcId="{928F9C2E-B195-43CD-9D9F-F7C20B0B2372}" destId="{3FD84B96-CF62-4A37-A6E9-00461375325F}" srcOrd="0" destOrd="0" presId="urn:microsoft.com/office/officeart/2005/8/layout/StepDownProcess"/>
    <dgm:cxn modelId="{6BDF6B89-D0A5-48AB-A677-25368F68A7AD}" type="presParOf" srcId="{3FD84B96-CF62-4A37-A6E9-00461375325F}" destId="{8EA58406-EE61-428E-8CBC-9FCAF99FFAD0}" srcOrd="0" destOrd="0" presId="urn:microsoft.com/office/officeart/2005/8/layout/StepDownProcess"/>
    <dgm:cxn modelId="{084BA4D5-7036-4C51-A09F-7685F73E5CA5}" type="presParOf" srcId="{3FD84B96-CF62-4A37-A6E9-00461375325F}" destId="{DB384FCE-677D-4910-86B4-C4324DAC5139}" srcOrd="1" destOrd="0" presId="urn:microsoft.com/office/officeart/2005/8/layout/StepDownProcess"/>
    <dgm:cxn modelId="{E5473032-CE21-4805-8993-33780DEC940C}" type="presParOf" srcId="{3FD84B96-CF62-4A37-A6E9-00461375325F}" destId="{4217D6D4-4D68-4995-9838-1064454116F8}" srcOrd="2" destOrd="0" presId="urn:microsoft.com/office/officeart/2005/8/layout/StepDownProcess"/>
    <dgm:cxn modelId="{F4F1640A-2C2B-4C79-85F8-84734047F5AA}" type="presParOf" srcId="{928F9C2E-B195-43CD-9D9F-F7C20B0B2372}" destId="{5B344CFB-691E-4FF6-BFC9-099090136069}" srcOrd="1" destOrd="0" presId="urn:microsoft.com/office/officeart/2005/8/layout/StepDownProcess"/>
    <dgm:cxn modelId="{D7A6D50E-6A54-4E11-BD73-E4384E0DD6F3}" type="presParOf" srcId="{928F9C2E-B195-43CD-9D9F-F7C20B0B2372}" destId="{A8F635F3-1D63-46DA-8E0D-E6004CA18EE9}" srcOrd="2" destOrd="0" presId="urn:microsoft.com/office/officeart/2005/8/layout/StepDownProcess"/>
    <dgm:cxn modelId="{0DBA52C9-D1C0-4CC4-AF67-C11B715CB216}" type="presParOf" srcId="{A8F635F3-1D63-46DA-8E0D-E6004CA18EE9}" destId="{960FD551-3DE3-4A1B-8A89-481A654A5EA3}" srcOrd="0" destOrd="0" presId="urn:microsoft.com/office/officeart/2005/8/layout/StepDownProcess"/>
    <dgm:cxn modelId="{9D11A560-2FF8-4787-AA7D-9127D78C98D6}" type="presParOf" srcId="{A8F635F3-1D63-46DA-8E0D-E6004CA18EE9}" destId="{BB27BF9D-5A95-470D-A634-B93CB12B7F39}" srcOrd="1" destOrd="0" presId="urn:microsoft.com/office/officeart/2005/8/layout/StepDownProcess"/>
    <dgm:cxn modelId="{ED4AE098-4E5C-44D8-BE67-C28E9A447275}" type="presParOf" srcId="{A8F635F3-1D63-46DA-8E0D-E6004CA18EE9}" destId="{78688A99-1B95-4CEA-AF91-7AD80BFB607E}" srcOrd="2" destOrd="0" presId="urn:microsoft.com/office/officeart/2005/8/layout/StepDownProcess"/>
    <dgm:cxn modelId="{AE644A2F-86BB-4987-AABC-A1107445370E}" type="presParOf" srcId="{928F9C2E-B195-43CD-9D9F-F7C20B0B2372}" destId="{168DD731-F049-4EAF-862A-09E04A2F4B13}" srcOrd="3" destOrd="0" presId="urn:microsoft.com/office/officeart/2005/8/layout/StepDownProcess"/>
    <dgm:cxn modelId="{853ABAC7-586B-47C6-AAFE-5DE3D3092F42}" type="presParOf" srcId="{928F9C2E-B195-43CD-9D9F-F7C20B0B2372}" destId="{32AE3A7B-E60B-4181-B72C-030ADD66C49B}" srcOrd="4" destOrd="0" presId="urn:microsoft.com/office/officeart/2005/8/layout/StepDownProcess"/>
    <dgm:cxn modelId="{82747023-0A39-4EA3-AFE2-A7FE2C9FAA69}" type="presParOf" srcId="{32AE3A7B-E60B-4181-B72C-030ADD66C49B}" destId="{CFDABD98-B1E9-4FAA-BF31-8C4C2C9AF485}" srcOrd="0" destOrd="0" presId="urn:microsoft.com/office/officeart/2005/8/layout/StepDownProcess"/>
    <dgm:cxn modelId="{4CBF3135-B1C2-438C-AFEE-1370162BF64A}" type="presParOf" srcId="{32AE3A7B-E60B-4181-B72C-030ADD66C49B}" destId="{E737B20B-A4A0-4FE2-B673-995C0720C55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1B06E4-CC65-4961-8F8C-6B3AE074A60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49A03F-AC07-4479-945F-3129EB4FA5C9}">
      <dgm:prSet phldrT="[Texto]"/>
      <dgm:spPr/>
      <dgm:t>
        <a:bodyPr/>
        <a:lstStyle/>
        <a:p>
          <a:r>
            <a:rPr lang="pt-BR" dirty="0"/>
            <a:t>Dislexias adquiridas</a:t>
          </a:r>
        </a:p>
      </dgm:t>
    </dgm:pt>
    <dgm:pt modelId="{35894A96-CE29-43BD-AFE5-DA638B9F8753}" type="parTrans" cxnId="{7DD54FDA-78C0-402B-9738-A528E21A9D66}">
      <dgm:prSet/>
      <dgm:spPr/>
      <dgm:t>
        <a:bodyPr/>
        <a:lstStyle/>
        <a:p>
          <a:endParaRPr lang="pt-BR"/>
        </a:p>
      </dgm:t>
    </dgm:pt>
    <dgm:pt modelId="{8CEC2CB6-4BAF-4105-98DC-E861C9B0116A}" type="sibTrans" cxnId="{7DD54FDA-78C0-402B-9738-A528E21A9D66}">
      <dgm:prSet/>
      <dgm:spPr/>
      <dgm:t>
        <a:bodyPr/>
        <a:lstStyle/>
        <a:p>
          <a:endParaRPr lang="pt-BR"/>
        </a:p>
      </dgm:t>
    </dgm:pt>
    <dgm:pt modelId="{14632A99-0560-4E2A-890B-9AE148031FD7}">
      <dgm:prSet phldrT="[Texto]"/>
      <dgm:spPr/>
      <dgm:t>
        <a:bodyPr/>
        <a:lstStyle/>
        <a:p>
          <a:r>
            <a:rPr lang="pt-BR" altLang="pt-BR" dirty="0"/>
            <a:t>Perda de </a:t>
          </a:r>
          <a:r>
            <a:rPr lang="pt-BR" altLang="pt-BR" b="1" dirty="0"/>
            <a:t>habilidades já adquiridas  </a:t>
          </a:r>
          <a:r>
            <a:rPr lang="pt-BR" altLang="pt-BR" dirty="0"/>
            <a:t>de leitura e escrita</a:t>
          </a:r>
          <a:endParaRPr lang="pt-BR" dirty="0"/>
        </a:p>
      </dgm:t>
    </dgm:pt>
    <dgm:pt modelId="{86573C7C-B17D-4E8A-9C74-660789070015}" type="parTrans" cxnId="{A00271D1-0B74-4EC8-9899-6C346C192921}">
      <dgm:prSet/>
      <dgm:spPr/>
      <dgm:t>
        <a:bodyPr/>
        <a:lstStyle/>
        <a:p>
          <a:endParaRPr lang="pt-BR"/>
        </a:p>
      </dgm:t>
    </dgm:pt>
    <dgm:pt modelId="{8475BD15-5593-4ED4-BCBF-3DB1D9ED37A5}" type="sibTrans" cxnId="{A00271D1-0B74-4EC8-9899-6C346C192921}">
      <dgm:prSet/>
      <dgm:spPr/>
      <dgm:t>
        <a:bodyPr/>
        <a:lstStyle/>
        <a:p>
          <a:endParaRPr lang="pt-BR"/>
        </a:p>
      </dgm:t>
    </dgm:pt>
    <dgm:pt modelId="{5018722F-4E74-49A8-B9A6-DB168FDA6979}">
      <dgm:prSet phldrT="[Texto]"/>
      <dgm:spPr/>
      <dgm:t>
        <a:bodyPr/>
        <a:lstStyle/>
        <a:p>
          <a:r>
            <a:rPr lang="pt-BR" altLang="pt-BR" b="1" dirty="0"/>
            <a:t>Origem</a:t>
          </a:r>
          <a:r>
            <a:rPr lang="pt-BR" altLang="pt-BR" dirty="0"/>
            <a:t>: alterações anatômicas do SNC (traumatismos, AVC, doenças infecciosas)</a:t>
          </a:r>
          <a:endParaRPr lang="pt-BR" dirty="0"/>
        </a:p>
      </dgm:t>
    </dgm:pt>
    <dgm:pt modelId="{482DBEB0-31CF-4A33-959E-95BBAEC8B1C4}" type="parTrans" cxnId="{2BE074F3-A3C2-4AE6-B083-4FB02F73E14F}">
      <dgm:prSet/>
      <dgm:spPr/>
      <dgm:t>
        <a:bodyPr/>
        <a:lstStyle/>
        <a:p>
          <a:endParaRPr lang="pt-BR"/>
        </a:p>
      </dgm:t>
    </dgm:pt>
    <dgm:pt modelId="{6861082B-0754-4F8A-A301-3D79477EE622}" type="sibTrans" cxnId="{2BE074F3-A3C2-4AE6-B083-4FB02F73E14F}">
      <dgm:prSet/>
      <dgm:spPr/>
      <dgm:t>
        <a:bodyPr/>
        <a:lstStyle/>
        <a:p>
          <a:endParaRPr lang="pt-BR"/>
        </a:p>
      </dgm:t>
    </dgm:pt>
    <dgm:pt modelId="{FF8F468F-4230-4B50-ADAA-7005000EDF47}">
      <dgm:prSet phldrT="[Texto]"/>
      <dgm:spPr/>
      <dgm:t>
        <a:bodyPr/>
        <a:lstStyle/>
        <a:p>
          <a:r>
            <a:rPr lang="pt-BR" dirty="0"/>
            <a:t>Dislexias do desenvolvimento</a:t>
          </a:r>
        </a:p>
      </dgm:t>
    </dgm:pt>
    <dgm:pt modelId="{8FAB1A48-B901-4D88-A8C3-21A3B90F8C6C}" type="parTrans" cxnId="{5219B6A1-9D83-4E12-B913-22DDC69EBCFD}">
      <dgm:prSet/>
      <dgm:spPr/>
      <dgm:t>
        <a:bodyPr/>
        <a:lstStyle/>
        <a:p>
          <a:endParaRPr lang="pt-BR"/>
        </a:p>
      </dgm:t>
    </dgm:pt>
    <dgm:pt modelId="{E6F1EA2D-FA22-4E72-92A7-00EF52E88775}" type="sibTrans" cxnId="{5219B6A1-9D83-4E12-B913-22DDC69EBCFD}">
      <dgm:prSet/>
      <dgm:spPr/>
      <dgm:t>
        <a:bodyPr/>
        <a:lstStyle/>
        <a:p>
          <a:endParaRPr lang="pt-BR"/>
        </a:p>
      </dgm:t>
    </dgm:pt>
    <dgm:pt modelId="{8B17B09E-B180-4362-BCE9-1F1C4DE385A0}">
      <dgm:prSet phldrT="[Texto]"/>
      <dgm:spPr/>
      <dgm:t>
        <a:bodyPr/>
        <a:lstStyle/>
        <a:p>
          <a:r>
            <a:rPr lang="pt-BR" altLang="pt-BR" dirty="0"/>
            <a:t>Alteração patológica na </a:t>
          </a:r>
          <a:r>
            <a:rPr lang="pt-BR" altLang="pt-BR" b="1" dirty="0"/>
            <a:t>aprendizagem</a:t>
          </a:r>
          <a:r>
            <a:rPr lang="pt-BR" altLang="pt-BR" dirty="0"/>
            <a:t> da leitura e escrita</a:t>
          </a:r>
          <a:endParaRPr lang="pt-BR" dirty="0"/>
        </a:p>
      </dgm:t>
    </dgm:pt>
    <dgm:pt modelId="{7E552DCB-44D8-4AB3-8DAD-785EBBC15F64}" type="parTrans" cxnId="{21E912EC-0FC8-4E1D-AF4D-A45FA31DB365}">
      <dgm:prSet/>
      <dgm:spPr/>
      <dgm:t>
        <a:bodyPr/>
        <a:lstStyle/>
        <a:p>
          <a:endParaRPr lang="pt-BR"/>
        </a:p>
      </dgm:t>
    </dgm:pt>
    <dgm:pt modelId="{AA970045-BADC-4AD0-8A13-1392EFEE3F88}" type="sibTrans" cxnId="{21E912EC-0FC8-4E1D-AF4D-A45FA31DB365}">
      <dgm:prSet/>
      <dgm:spPr/>
      <dgm:t>
        <a:bodyPr/>
        <a:lstStyle/>
        <a:p>
          <a:endParaRPr lang="pt-BR"/>
        </a:p>
      </dgm:t>
    </dgm:pt>
    <dgm:pt modelId="{1070CA92-0260-48BF-B310-4FD0D56F2A39}">
      <dgm:prSet phldrT="[Texto]"/>
      <dgm:spPr/>
      <dgm:t>
        <a:bodyPr/>
        <a:lstStyle/>
        <a:p>
          <a:r>
            <a:rPr lang="pt-BR" altLang="pt-BR" b="1" dirty="0"/>
            <a:t>Origem:</a:t>
          </a:r>
          <a:r>
            <a:rPr lang="pt-BR" altLang="pt-BR" dirty="0"/>
            <a:t> alterações </a:t>
          </a:r>
          <a:r>
            <a:rPr lang="pt-BR" altLang="pt-BR" u="sng" dirty="0"/>
            <a:t>presumidas</a:t>
          </a:r>
          <a:r>
            <a:rPr lang="pt-BR" altLang="pt-BR" dirty="0"/>
            <a:t> do SNC</a:t>
          </a:r>
          <a:endParaRPr lang="pt-BR" dirty="0"/>
        </a:p>
      </dgm:t>
    </dgm:pt>
    <dgm:pt modelId="{070579C4-2F5F-4EDB-B06E-023702F28EA5}" type="parTrans" cxnId="{07BEFAAC-0DB6-4E0E-B5B4-3DE121512C20}">
      <dgm:prSet/>
      <dgm:spPr/>
      <dgm:t>
        <a:bodyPr/>
        <a:lstStyle/>
        <a:p>
          <a:endParaRPr lang="pt-BR"/>
        </a:p>
      </dgm:t>
    </dgm:pt>
    <dgm:pt modelId="{5292F916-83C3-4991-9BA7-5CB6CDDAAF38}" type="sibTrans" cxnId="{07BEFAAC-0DB6-4E0E-B5B4-3DE121512C20}">
      <dgm:prSet/>
      <dgm:spPr/>
      <dgm:t>
        <a:bodyPr/>
        <a:lstStyle/>
        <a:p>
          <a:endParaRPr lang="pt-BR"/>
        </a:p>
      </dgm:t>
    </dgm:pt>
    <dgm:pt modelId="{FBF84B24-3422-4961-B5B9-6BE5E976191C}" type="pres">
      <dgm:prSet presAssocID="{961B06E4-CC65-4961-8F8C-6B3AE074A6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76065F-9EC4-4DAE-A132-DB27FD71E28F}" type="pres">
      <dgm:prSet presAssocID="{9149A03F-AC07-4479-945F-3129EB4FA5C9}" presName="root" presStyleCnt="0"/>
      <dgm:spPr/>
    </dgm:pt>
    <dgm:pt modelId="{05306B6A-61D3-407B-AA78-7CD66E1955EB}" type="pres">
      <dgm:prSet presAssocID="{9149A03F-AC07-4479-945F-3129EB4FA5C9}" presName="rootComposite" presStyleCnt="0"/>
      <dgm:spPr/>
    </dgm:pt>
    <dgm:pt modelId="{CDB8A9DD-2F38-4FF2-8261-0D19EDE83CAD}" type="pres">
      <dgm:prSet presAssocID="{9149A03F-AC07-4479-945F-3129EB4FA5C9}" presName="rootText" presStyleLbl="node1" presStyleIdx="0" presStyleCnt="2"/>
      <dgm:spPr/>
    </dgm:pt>
    <dgm:pt modelId="{62F2D3AC-A8FA-4439-B923-A33E0367B3EF}" type="pres">
      <dgm:prSet presAssocID="{9149A03F-AC07-4479-945F-3129EB4FA5C9}" presName="rootConnector" presStyleLbl="node1" presStyleIdx="0" presStyleCnt="2"/>
      <dgm:spPr/>
    </dgm:pt>
    <dgm:pt modelId="{28C1D7A7-032C-412D-A5C6-6CD90F1A9F16}" type="pres">
      <dgm:prSet presAssocID="{9149A03F-AC07-4479-945F-3129EB4FA5C9}" presName="childShape" presStyleCnt="0"/>
      <dgm:spPr/>
    </dgm:pt>
    <dgm:pt modelId="{13B974C7-1C48-4A1A-A8C3-B6D88A838125}" type="pres">
      <dgm:prSet presAssocID="{86573C7C-B17D-4E8A-9C74-660789070015}" presName="Name13" presStyleLbl="parChTrans1D2" presStyleIdx="0" presStyleCnt="4"/>
      <dgm:spPr/>
    </dgm:pt>
    <dgm:pt modelId="{F0999302-8DD3-453C-9190-9A728AED52BA}" type="pres">
      <dgm:prSet presAssocID="{14632A99-0560-4E2A-890B-9AE148031FD7}" presName="childText" presStyleLbl="bgAcc1" presStyleIdx="0" presStyleCnt="4">
        <dgm:presLayoutVars>
          <dgm:bulletEnabled val="1"/>
        </dgm:presLayoutVars>
      </dgm:prSet>
      <dgm:spPr/>
    </dgm:pt>
    <dgm:pt modelId="{61D422E3-9C34-47B7-A020-234FB0C40AC4}" type="pres">
      <dgm:prSet presAssocID="{482DBEB0-31CF-4A33-959E-95BBAEC8B1C4}" presName="Name13" presStyleLbl="parChTrans1D2" presStyleIdx="1" presStyleCnt="4"/>
      <dgm:spPr/>
    </dgm:pt>
    <dgm:pt modelId="{BC759D21-1520-4C8E-AADF-6581D99305C0}" type="pres">
      <dgm:prSet presAssocID="{5018722F-4E74-49A8-B9A6-DB168FDA6979}" presName="childText" presStyleLbl="bgAcc1" presStyleIdx="1" presStyleCnt="4">
        <dgm:presLayoutVars>
          <dgm:bulletEnabled val="1"/>
        </dgm:presLayoutVars>
      </dgm:prSet>
      <dgm:spPr/>
    </dgm:pt>
    <dgm:pt modelId="{E09AB26A-8983-437A-8E84-D07A7ABF62EA}" type="pres">
      <dgm:prSet presAssocID="{FF8F468F-4230-4B50-ADAA-7005000EDF47}" presName="root" presStyleCnt="0"/>
      <dgm:spPr/>
    </dgm:pt>
    <dgm:pt modelId="{FE4FDC0B-BA85-4EDA-9C2D-FD218D2BD972}" type="pres">
      <dgm:prSet presAssocID="{FF8F468F-4230-4B50-ADAA-7005000EDF47}" presName="rootComposite" presStyleCnt="0"/>
      <dgm:spPr/>
    </dgm:pt>
    <dgm:pt modelId="{35F93387-2272-4EAB-9CFA-CBD115014E42}" type="pres">
      <dgm:prSet presAssocID="{FF8F468F-4230-4B50-ADAA-7005000EDF47}" presName="rootText" presStyleLbl="node1" presStyleIdx="1" presStyleCnt="2"/>
      <dgm:spPr/>
    </dgm:pt>
    <dgm:pt modelId="{928D1BD7-0D1C-4940-92F4-D13784EDDB68}" type="pres">
      <dgm:prSet presAssocID="{FF8F468F-4230-4B50-ADAA-7005000EDF47}" presName="rootConnector" presStyleLbl="node1" presStyleIdx="1" presStyleCnt="2"/>
      <dgm:spPr/>
    </dgm:pt>
    <dgm:pt modelId="{0CCDFEBB-C8C1-48F0-BCB6-4FCAF45A12E8}" type="pres">
      <dgm:prSet presAssocID="{FF8F468F-4230-4B50-ADAA-7005000EDF47}" presName="childShape" presStyleCnt="0"/>
      <dgm:spPr/>
    </dgm:pt>
    <dgm:pt modelId="{51E85261-3AB7-4E7E-A68F-82169DEA37FC}" type="pres">
      <dgm:prSet presAssocID="{7E552DCB-44D8-4AB3-8DAD-785EBBC15F64}" presName="Name13" presStyleLbl="parChTrans1D2" presStyleIdx="2" presStyleCnt="4"/>
      <dgm:spPr/>
    </dgm:pt>
    <dgm:pt modelId="{66018E69-8D35-4B4F-BA53-C6D02849E83E}" type="pres">
      <dgm:prSet presAssocID="{8B17B09E-B180-4362-BCE9-1F1C4DE385A0}" presName="childText" presStyleLbl="bgAcc1" presStyleIdx="2" presStyleCnt="4" custLinFactNeighborX="2968" custLinFactNeighborY="-8383">
        <dgm:presLayoutVars>
          <dgm:bulletEnabled val="1"/>
        </dgm:presLayoutVars>
      </dgm:prSet>
      <dgm:spPr/>
    </dgm:pt>
    <dgm:pt modelId="{4129BACB-0B6E-49CE-907B-01CCCB8FFB52}" type="pres">
      <dgm:prSet presAssocID="{070579C4-2F5F-4EDB-B06E-023702F28EA5}" presName="Name13" presStyleLbl="parChTrans1D2" presStyleIdx="3" presStyleCnt="4"/>
      <dgm:spPr/>
    </dgm:pt>
    <dgm:pt modelId="{812882E0-F073-4DF8-AC33-4D69E042A4DD}" type="pres">
      <dgm:prSet presAssocID="{1070CA92-0260-48BF-B310-4FD0D56F2A39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79D88611-C04A-44D0-AC5F-15F9510A33FC}" type="presOf" srcId="{7E552DCB-44D8-4AB3-8DAD-785EBBC15F64}" destId="{51E85261-3AB7-4E7E-A68F-82169DEA37FC}" srcOrd="0" destOrd="0" presId="urn:microsoft.com/office/officeart/2005/8/layout/hierarchy3"/>
    <dgm:cxn modelId="{AE47491C-8F89-46FB-B9F1-6882FBBE9B53}" type="presOf" srcId="{5018722F-4E74-49A8-B9A6-DB168FDA6979}" destId="{BC759D21-1520-4C8E-AADF-6581D99305C0}" srcOrd="0" destOrd="0" presId="urn:microsoft.com/office/officeart/2005/8/layout/hierarchy3"/>
    <dgm:cxn modelId="{958CDC1D-1AE1-4B7A-A162-DD514B082A11}" type="presOf" srcId="{961B06E4-CC65-4961-8F8C-6B3AE074A60A}" destId="{FBF84B24-3422-4961-B5B9-6BE5E976191C}" srcOrd="0" destOrd="0" presId="urn:microsoft.com/office/officeart/2005/8/layout/hierarchy3"/>
    <dgm:cxn modelId="{5259E21D-4AE7-45BF-97F8-7567E8ECBB1C}" type="presOf" srcId="{8B17B09E-B180-4362-BCE9-1F1C4DE385A0}" destId="{66018E69-8D35-4B4F-BA53-C6D02849E83E}" srcOrd="0" destOrd="0" presId="urn:microsoft.com/office/officeart/2005/8/layout/hierarchy3"/>
    <dgm:cxn modelId="{F67C0440-D83B-4E90-9A60-862AB5AD4D78}" type="presOf" srcId="{FF8F468F-4230-4B50-ADAA-7005000EDF47}" destId="{928D1BD7-0D1C-4940-92F4-D13784EDDB68}" srcOrd="1" destOrd="0" presId="urn:microsoft.com/office/officeart/2005/8/layout/hierarchy3"/>
    <dgm:cxn modelId="{42DB2940-BB62-4DD1-AA87-C3BE78A4A208}" type="presOf" srcId="{14632A99-0560-4E2A-890B-9AE148031FD7}" destId="{F0999302-8DD3-453C-9190-9A728AED52BA}" srcOrd="0" destOrd="0" presId="urn:microsoft.com/office/officeart/2005/8/layout/hierarchy3"/>
    <dgm:cxn modelId="{08739F85-DAFC-4D1D-A250-083A08275CBD}" type="presOf" srcId="{070579C4-2F5F-4EDB-B06E-023702F28EA5}" destId="{4129BACB-0B6E-49CE-907B-01CCCB8FFB52}" srcOrd="0" destOrd="0" presId="urn:microsoft.com/office/officeart/2005/8/layout/hierarchy3"/>
    <dgm:cxn modelId="{F6244688-9C1B-4F98-8312-30783ADFF185}" type="presOf" srcId="{FF8F468F-4230-4B50-ADAA-7005000EDF47}" destId="{35F93387-2272-4EAB-9CFA-CBD115014E42}" srcOrd="0" destOrd="0" presId="urn:microsoft.com/office/officeart/2005/8/layout/hierarchy3"/>
    <dgm:cxn modelId="{466EE69E-BE16-458E-AD09-7C6633408BD9}" type="presOf" srcId="{9149A03F-AC07-4479-945F-3129EB4FA5C9}" destId="{CDB8A9DD-2F38-4FF2-8261-0D19EDE83CAD}" srcOrd="0" destOrd="0" presId="urn:microsoft.com/office/officeart/2005/8/layout/hierarchy3"/>
    <dgm:cxn modelId="{5219B6A1-9D83-4E12-B913-22DDC69EBCFD}" srcId="{961B06E4-CC65-4961-8F8C-6B3AE074A60A}" destId="{FF8F468F-4230-4B50-ADAA-7005000EDF47}" srcOrd="1" destOrd="0" parTransId="{8FAB1A48-B901-4D88-A8C3-21A3B90F8C6C}" sibTransId="{E6F1EA2D-FA22-4E72-92A7-00EF52E88775}"/>
    <dgm:cxn modelId="{07BEFAAC-0DB6-4E0E-B5B4-3DE121512C20}" srcId="{FF8F468F-4230-4B50-ADAA-7005000EDF47}" destId="{1070CA92-0260-48BF-B310-4FD0D56F2A39}" srcOrd="1" destOrd="0" parTransId="{070579C4-2F5F-4EDB-B06E-023702F28EA5}" sibTransId="{5292F916-83C3-4991-9BA7-5CB6CDDAAF38}"/>
    <dgm:cxn modelId="{B28527B8-E6EC-47A4-8352-55F29537BF4D}" type="presOf" srcId="{9149A03F-AC07-4479-945F-3129EB4FA5C9}" destId="{62F2D3AC-A8FA-4439-B923-A33E0367B3EF}" srcOrd="1" destOrd="0" presId="urn:microsoft.com/office/officeart/2005/8/layout/hierarchy3"/>
    <dgm:cxn modelId="{A00271D1-0B74-4EC8-9899-6C346C192921}" srcId="{9149A03F-AC07-4479-945F-3129EB4FA5C9}" destId="{14632A99-0560-4E2A-890B-9AE148031FD7}" srcOrd="0" destOrd="0" parTransId="{86573C7C-B17D-4E8A-9C74-660789070015}" sibTransId="{8475BD15-5593-4ED4-BCBF-3DB1D9ED37A5}"/>
    <dgm:cxn modelId="{3AC782D4-A950-4BBD-93D6-ADBB9F6FE680}" type="presOf" srcId="{1070CA92-0260-48BF-B310-4FD0D56F2A39}" destId="{812882E0-F073-4DF8-AC33-4D69E042A4DD}" srcOrd="0" destOrd="0" presId="urn:microsoft.com/office/officeart/2005/8/layout/hierarchy3"/>
    <dgm:cxn modelId="{7DD54FDA-78C0-402B-9738-A528E21A9D66}" srcId="{961B06E4-CC65-4961-8F8C-6B3AE074A60A}" destId="{9149A03F-AC07-4479-945F-3129EB4FA5C9}" srcOrd="0" destOrd="0" parTransId="{35894A96-CE29-43BD-AFE5-DA638B9F8753}" sibTransId="{8CEC2CB6-4BAF-4105-98DC-E861C9B0116A}"/>
    <dgm:cxn modelId="{1C25BEDB-A2A1-4B4B-B4D4-33334BF130D2}" type="presOf" srcId="{482DBEB0-31CF-4A33-959E-95BBAEC8B1C4}" destId="{61D422E3-9C34-47B7-A020-234FB0C40AC4}" srcOrd="0" destOrd="0" presId="urn:microsoft.com/office/officeart/2005/8/layout/hierarchy3"/>
    <dgm:cxn modelId="{A27BB3E0-8993-4B91-AE47-5312D4C7D3AE}" type="presOf" srcId="{86573C7C-B17D-4E8A-9C74-660789070015}" destId="{13B974C7-1C48-4A1A-A8C3-B6D88A838125}" srcOrd="0" destOrd="0" presId="urn:microsoft.com/office/officeart/2005/8/layout/hierarchy3"/>
    <dgm:cxn modelId="{21E912EC-0FC8-4E1D-AF4D-A45FA31DB365}" srcId="{FF8F468F-4230-4B50-ADAA-7005000EDF47}" destId="{8B17B09E-B180-4362-BCE9-1F1C4DE385A0}" srcOrd="0" destOrd="0" parTransId="{7E552DCB-44D8-4AB3-8DAD-785EBBC15F64}" sibTransId="{AA970045-BADC-4AD0-8A13-1392EFEE3F88}"/>
    <dgm:cxn modelId="{2BE074F3-A3C2-4AE6-B083-4FB02F73E14F}" srcId="{9149A03F-AC07-4479-945F-3129EB4FA5C9}" destId="{5018722F-4E74-49A8-B9A6-DB168FDA6979}" srcOrd="1" destOrd="0" parTransId="{482DBEB0-31CF-4A33-959E-95BBAEC8B1C4}" sibTransId="{6861082B-0754-4F8A-A301-3D79477EE622}"/>
    <dgm:cxn modelId="{926A429E-41FD-4930-AD98-75A247E6E343}" type="presParOf" srcId="{FBF84B24-3422-4961-B5B9-6BE5E976191C}" destId="{4676065F-9EC4-4DAE-A132-DB27FD71E28F}" srcOrd="0" destOrd="0" presId="urn:microsoft.com/office/officeart/2005/8/layout/hierarchy3"/>
    <dgm:cxn modelId="{C44251C5-5E08-48A2-9C75-3DC1BDD2127C}" type="presParOf" srcId="{4676065F-9EC4-4DAE-A132-DB27FD71E28F}" destId="{05306B6A-61D3-407B-AA78-7CD66E1955EB}" srcOrd="0" destOrd="0" presId="urn:microsoft.com/office/officeart/2005/8/layout/hierarchy3"/>
    <dgm:cxn modelId="{16EB869A-69C0-4F02-9025-BB1877C0F5D6}" type="presParOf" srcId="{05306B6A-61D3-407B-AA78-7CD66E1955EB}" destId="{CDB8A9DD-2F38-4FF2-8261-0D19EDE83CAD}" srcOrd="0" destOrd="0" presId="urn:microsoft.com/office/officeart/2005/8/layout/hierarchy3"/>
    <dgm:cxn modelId="{6B168805-0FDF-425C-9469-AB8C78EEF4B1}" type="presParOf" srcId="{05306B6A-61D3-407B-AA78-7CD66E1955EB}" destId="{62F2D3AC-A8FA-4439-B923-A33E0367B3EF}" srcOrd="1" destOrd="0" presId="urn:microsoft.com/office/officeart/2005/8/layout/hierarchy3"/>
    <dgm:cxn modelId="{7506E82A-3D21-4921-8C2D-51C77E85211B}" type="presParOf" srcId="{4676065F-9EC4-4DAE-A132-DB27FD71E28F}" destId="{28C1D7A7-032C-412D-A5C6-6CD90F1A9F16}" srcOrd="1" destOrd="0" presId="urn:microsoft.com/office/officeart/2005/8/layout/hierarchy3"/>
    <dgm:cxn modelId="{C38EB025-DCDD-48FF-BD5E-8C5CBB35165D}" type="presParOf" srcId="{28C1D7A7-032C-412D-A5C6-6CD90F1A9F16}" destId="{13B974C7-1C48-4A1A-A8C3-B6D88A838125}" srcOrd="0" destOrd="0" presId="urn:microsoft.com/office/officeart/2005/8/layout/hierarchy3"/>
    <dgm:cxn modelId="{12F68CAF-6F6A-4395-A270-E05E68E4BD8F}" type="presParOf" srcId="{28C1D7A7-032C-412D-A5C6-6CD90F1A9F16}" destId="{F0999302-8DD3-453C-9190-9A728AED52BA}" srcOrd="1" destOrd="0" presId="urn:microsoft.com/office/officeart/2005/8/layout/hierarchy3"/>
    <dgm:cxn modelId="{20191095-268A-4465-B575-16731239C3BA}" type="presParOf" srcId="{28C1D7A7-032C-412D-A5C6-6CD90F1A9F16}" destId="{61D422E3-9C34-47B7-A020-234FB0C40AC4}" srcOrd="2" destOrd="0" presId="urn:microsoft.com/office/officeart/2005/8/layout/hierarchy3"/>
    <dgm:cxn modelId="{D28B024E-6168-4655-AE6A-14C939E8A8AE}" type="presParOf" srcId="{28C1D7A7-032C-412D-A5C6-6CD90F1A9F16}" destId="{BC759D21-1520-4C8E-AADF-6581D99305C0}" srcOrd="3" destOrd="0" presId="urn:microsoft.com/office/officeart/2005/8/layout/hierarchy3"/>
    <dgm:cxn modelId="{994D416F-4A6F-4C0D-85B9-05641C9FF3D9}" type="presParOf" srcId="{FBF84B24-3422-4961-B5B9-6BE5E976191C}" destId="{E09AB26A-8983-437A-8E84-D07A7ABF62EA}" srcOrd="1" destOrd="0" presId="urn:microsoft.com/office/officeart/2005/8/layout/hierarchy3"/>
    <dgm:cxn modelId="{4D0315BE-152F-4CB5-AFB5-472CD3FF60AB}" type="presParOf" srcId="{E09AB26A-8983-437A-8E84-D07A7ABF62EA}" destId="{FE4FDC0B-BA85-4EDA-9C2D-FD218D2BD972}" srcOrd="0" destOrd="0" presId="urn:microsoft.com/office/officeart/2005/8/layout/hierarchy3"/>
    <dgm:cxn modelId="{C1FFF517-7FF3-446E-9525-14CBFA9A26BA}" type="presParOf" srcId="{FE4FDC0B-BA85-4EDA-9C2D-FD218D2BD972}" destId="{35F93387-2272-4EAB-9CFA-CBD115014E42}" srcOrd="0" destOrd="0" presId="urn:microsoft.com/office/officeart/2005/8/layout/hierarchy3"/>
    <dgm:cxn modelId="{F89C7912-224D-4B3A-BFDD-02B406CEC94E}" type="presParOf" srcId="{FE4FDC0B-BA85-4EDA-9C2D-FD218D2BD972}" destId="{928D1BD7-0D1C-4940-92F4-D13784EDDB68}" srcOrd="1" destOrd="0" presId="urn:microsoft.com/office/officeart/2005/8/layout/hierarchy3"/>
    <dgm:cxn modelId="{3B640099-BE57-409B-B323-5B625C9E437B}" type="presParOf" srcId="{E09AB26A-8983-437A-8E84-D07A7ABF62EA}" destId="{0CCDFEBB-C8C1-48F0-BCB6-4FCAF45A12E8}" srcOrd="1" destOrd="0" presId="urn:microsoft.com/office/officeart/2005/8/layout/hierarchy3"/>
    <dgm:cxn modelId="{6262A610-FAD5-4F59-AEE9-28ED078E4AE0}" type="presParOf" srcId="{0CCDFEBB-C8C1-48F0-BCB6-4FCAF45A12E8}" destId="{51E85261-3AB7-4E7E-A68F-82169DEA37FC}" srcOrd="0" destOrd="0" presId="urn:microsoft.com/office/officeart/2005/8/layout/hierarchy3"/>
    <dgm:cxn modelId="{9C1F1BEE-7237-47B6-A2CE-3E5E6EC56484}" type="presParOf" srcId="{0CCDFEBB-C8C1-48F0-BCB6-4FCAF45A12E8}" destId="{66018E69-8D35-4B4F-BA53-C6D02849E83E}" srcOrd="1" destOrd="0" presId="urn:microsoft.com/office/officeart/2005/8/layout/hierarchy3"/>
    <dgm:cxn modelId="{503FC4BE-14A2-4978-A875-0F75A8243F7C}" type="presParOf" srcId="{0CCDFEBB-C8C1-48F0-BCB6-4FCAF45A12E8}" destId="{4129BACB-0B6E-49CE-907B-01CCCB8FFB52}" srcOrd="2" destOrd="0" presId="urn:microsoft.com/office/officeart/2005/8/layout/hierarchy3"/>
    <dgm:cxn modelId="{02258462-4FDC-4BD4-AB74-0CAD81F13A4A}" type="presParOf" srcId="{0CCDFEBB-C8C1-48F0-BCB6-4FCAF45A12E8}" destId="{812882E0-F073-4DF8-AC33-4D69E042A4D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C7ED9-0A92-4461-975E-A981E303BBB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C2DE424-D6D8-4683-ADEC-F24AD3B4BCB2}">
      <dgm:prSet phldrT="[Texto]"/>
      <dgm:spPr/>
      <dgm:t>
        <a:bodyPr/>
        <a:lstStyle/>
        <a:p>
          <a:r>
            <a:rPr lang="en-US" dirty="0"/>
            <a:t>1896</a:t>
          </a:r>
          <a:endParaRPr lang="pt-BR" dirty="0"/>
        </a:p>
      </dgm:t>
    </dgm:pt>
    <dgm:pt modelId="{78CCDC2C-3E65-44DE-87EE-A2706F6E0108}" type="parTrans" cxnId="{142C2434-7164-4D68-BCB3-DF738AFDA1D4}">
      <dgm:prSet/>
      <dgm:spPr/>
      <dgm:t>
        <a:bodyPr/>
        <a:lstStyle/>
        <a:p>
          <a:endParaRPr lang="pt-BR"/>
        </a:p>
      </dgm:t>
    </dgm:pt>
    <dgm:pt modelId="{8AB393DE-39FE-4992-B409-B9583DE0711E}" type="sibTrans" cxnId="{142C2434-7164-4D68-BCB3-DF738AFDA1D4}">
      <dgm:prSet/>
      <dgm:spPr/>
      <dgm:t>
        <a:bodyPr/>
        <a:lstStyle/>
        <a:p>
          <a:endParaRPr lang="pt-BR"/>
        </a:p>
      </dgm:t>
    </dgm:pt>
    <dgm:pt modelId="{8BDB1EA0-F9BF-4C88-89DB-3568C2764D8F}">
      <dgm:prSet phldrT="[Texto]"/>
      <dgm:spPr/>
      <dgm:t>
        <a:bodyPr/>
        <a:lstStyle/>
        <a:p>
          <a:r>
            <a:rPr lang="en-US" b="1" dirty="0"/>
            <a:t>HINSHELWOOD</a:t>
          </a:r>
          <a:endParaRPr lang="pt-BR" b="1" dirty="0"/>
        </a:p>
      </dgm:t>
    </dgm:pt>
    <dgm:pt modelId="{6CAC36D0-6E45-4CAB-B635-EC485B087CC2}" type="parTrans" cxnId="{C02A26FE-ED31-4065-B892-D0312D1058D0}">
      <dgm:prSet/>
      <dgm:spPr/>
      <dgm:t>
        <a:bodyPr/>
        <a:lstStyle/>
        <a:p>
          <a:endParaRPr lang="pt-BR"/>
        </a:p>
      </dgm:t>
    </dgm:pt>
    <dgm:pt modelId="{1D73D588-96C7-4620-A68C-9E28DDD02C54}" type="sibTrans" cxnId="{C02A26FE-ED31-4065-B892-D0312D1058D0}">
      <dgm:prSet/>
      <dgm:spPr/>
      <dgm:t>
        <a:bodyPr/>
        <a:lstStyle/>
        <a:p>
          <a:endParaRPr lang="pt-BR"/>
        </a:p>
      </dgm:t>
    </dgm:pt>
    <dgm:pt modelId="{CA8AD2EA-153E-400C-9E60-5538328DA8D4}">
      <dgm:prSet phldrT="[Texto]"/>
      <dgm:spPr/>
      <dgm:t>
        <a:bodyPr/>
        <a:lstStyle/>
        <a:p>
          <a:r>
            <a:rPr lang="en-US" dirty="0"/>
            <a:t>1918</a:t>
          </a:r>
          <a:endParaRPr lang="pt-BR" dirty="0"/>
        </a:p>
      </dgm:t>
    </dgm:pt>
    <dgm:pt modelId="{D05EFB0D-3ED7-4273-A120-486835FC8638}" type="parTrans" cxnId="{33D921A3-4F41-474C-A727-41FF53DEDB3E}">
      <dgm:prSet/>
      <dgm:spPr/>
      <dgm:t>
        <a:bodyPr/>
        <a:lstStyle/>
        <a:p>
          <a:endParaRPr lang="pt-BR"/>
        </a:p>
      </dgm:t>
    </dgm:pt>
    <dgm:pt modelId="{E60BF8B4-40D2-4D19-91EB-756B7AAB5778}" type="sibTrans" cxnId="{33D921A3-4F41-474C-A727-41FF53DEDB3E}">
      <dgm:prSet/>
      <dgm:spPr/>
      <dgm:t>
        <a:bodyPr/>
        <a:lstStyle/>
        <a:p>
          <a:endParaRPr lang="pt-BR"/>
        </a:p>
      </dgm:t>
    </dgm:pt>
    <dgm:pt modelId="{F68785BE-6B98-4F78-8614-58EAEFA0CFD6}">
      <dgm:prSet phldrT="[Texto]"/>
      <dgm:spPr/>
      <dgm:t>
        <a:bodyPr/>
        <a:lstStyle/>
        <a:p>
          <a:r>
            <a:rPr lang="pt-BR" b="1" dirty="0"/>
            <a:t>STRAUSS</a:t>
          </a:r>
        </a:p>
      </dgm:t>
    </dgm:pt>
    <dgm:pt modelId="{CECBFDA9-7E0C-4D7E-858B-5AD028D9747E}" type="parTrans" cxnId="{66299F6C-C53C-4E1F-807A-3632F0BB8ACC}">
      <dgm:prSet/>
      <dgm:spPr/>
      <dgm:t>
        <a:bodyPr/>
        <a:lstStyle/>
        <a:p>
          <a:endParaRPr lang="pt-BR"/>
        </a:p>
      </dgm:t>
    </dgm:pt>
    <dgm:pt modelId="{6F926340-0F4F-4A6E-A72F-CEB528E96886}" type="sibTrans" cxnId="{66299F6C-C53C-4E1F-807A-3632F0BB8ACC}">
      <dgm:prSet/>
      <dgm:spPr/>
      <dgm:t>
        <a:bodyPr/>
        <a:lstStyle/>
        <a:p>
          <a:endParaRPr lang="pt-BR"/>
        </a:p>
      </dgm:t>
    </dgm:pt>
    <dgm:pt modelId="{723351D9-5921-4997-A462-5D15B8724FD4}">
      <dgm:prSet phldrT="[Texto]"/>
      <dgm:spPr/>
      <dgm:t>
        <a:bodyPr/>
        <a:lstStyle/>
        <a:p>
          <a:r>
            <a:rPr lang="en-US" b="1" dirty="0"/>
            <a:t>ORTON</a:t>
          </a:r>
          <a:endParaRPr lang="pt-BR" dirty="0"/>
        </a:p>
      </dgm:t>
    </dgm:pt>
    <dgm:pt modelId="{7E73CB8E-7E96-49BC-9013-C9EBDF52E758}" type="parTrans" cxnId="{AD95C128-20E5-40A5-985B-596A71AE5073}">
      <dgm:prSet/>
      <dgm:spPr/>
      <dgm:t>
        <a:bodyPr/>
        <a:lstStyle/>
        <a:p>
          <a:endParaRPr lang="pt-BR"/>
        </a:p>
      </dgm:t>
    </dgm:pt>
    <dgm:pt modelId="{0EBF5610-4D59-4145-8886-AAFFF4BF1578}" type="sibTrans" cxnId="{AD95C128-20E5-40A5-985B-596A71AE5073}">
      <dgm:prSet/>
      <dgm:spPr/>
      <dgm:t>
        <a:bodyPr/>
        <a:lstStyle/>
        <a:p>
          <a:endParaRPr lang="pt-BR"/>
        </a:p>
      </dgm:t>
    </dgm:pt>
    <dgm:pt modelId="{AB990D48-65D4-4597-A1C0-AFDBD2BD2AFB}">
      <dgm:prSet phldrT="[Texto]"/>
      <dgm:spPr/>
      <dgm:t>
        <a:bodyPr/>
        <a:lstStyle/>
        <a:p>
          <a:r>
            <a:rPr lang="en-US" dirty="0"/>
            <a:t>CEGUEIRA VERBAL CONGÊNITA</a:t>
          </a:r>
          <a:endParaRPr lang="pt-BR" dirty="0"/>
        </a:p>
      </dgm:t>
    </dgm:pt>
    <dgm:pt modelId="{4346FC7E-D62A-4A3B-9DA8-0D14392E6F38}" type="parTrans" cxnId="{8FE2BB8E-619B-49FE-9637-0689AC463C63}">
      <dgm:prSet/>
      <dgm:spPr/>
      <dgm:t>
        <a:bodyPr/>
        <a:lstStyle/>
        <a:p>
          <a:endParaRPr lang="pt-BR"/>
        </a:p>
      </dgm:t>
    </dgm:pt>
    <dgm:pt modelId="{9C1C9DE1-D4B3-42EE-B6CB-0AD4370029DE}" type="sibTrans" cxnId="{8FE2BB8E-619B-49FE-9637-0689AC463C63}">
      <dgm:prSet/>
      <dgm:spPr/>
      <dgm:t>
        <a:bodyPr/>
        <a:lstStyle/>
        <a:p>
          <a:endParaRPr lang="pt-BR"/>
        </a:p>
      </dgm:t>
    </dgm:pt>
    <dgm:pt modelId="{1C8CF1F3-3272-4A78-9D2E-011BDD246F78}">
      <dgm:prSet phldrT="[Texto]"/>
      <dgm:spPr/>
      <dgm:t>
        <a:bodyPr/>
        <a:lstStyle/>
        <a:p>
          <a:r>
            <a:rPr lang="en-US" dirty="0"/>
            <a:t>LESÃO CEREBRAL MÍNIMA  (LCM)</a:t>
          </a:r>
          <a:endParaRPr lang="pt-BR" dirty="0"/>
        </a:p>
      </dgm:t>
    </dgm:pt>
    <dgm:pt modelId="{EA8F0005-97A1-4EE1-9828-AB1273455D37}" type="parTrans" cxnId="{8D0F4254-6CED-4FBF-9100-604807CB8619}">
      <dgm:prSet/>
      <dgm:spPr/>
      <dgm:t>
        <a:bodyPr/>
        <a:lstStyle/>
        <a:p>
          <a:endParaRPr lang="pt-BR"/>
        </a:p>
      </dgm:t>
    </dgm:pt>
    <dgm:pt modelId="{166A2EFD-1357-404E-8A7D-1C229C31D779}" type="sibTrans" cxnId="{8D0F4254-6CED-4FBF-9100-604807CB8619}">
      <dgm:prSet/>
      <dgm:spPr/>
      <dgm:t>
        <a:bodyPr/>
        <a:lstStyle/>
        <a:p>
          <a:endParaRPr lang="pt-BR"/>
        </a:p>
      </dgm:t>
    </dgm:pt>
    <dgm:pt modelId="{8AAD158E-E7E8-4D09-ABEF-97A730594373}">
      <dgm:prSet phldrT="[Texto]"/>
      <dgm:spPr/>
      <dgm:t>
        <a:bodyPr/>
        <a:lstStyle/>
        <a:p>
          <a:r>
            <a:rPr lang="pt-BR" dirty="0"/>
            <a:t>1960</a:t>
          </a:r>
        </a:p>
      </dgm:t>
    </dgm:pt>
    <dgm:pt modelId="{0D468605-ECC1-4A8C-B282-851180AA4B22}" type="parTrans" cxnId="{BD56FFBA-161B-43B2-841B-C4F1B1412894}">
      <dgm:prSet/>
      <dgm:spPr/>
      <dgm:t>
        <a:bodyPr/>
        <a:lstStyle/>
        <a:p>
          <a:endParaRPr lang="pt-BR"/>
        </a:p>
      </dgm:t>
    </dgm:pt>
    <dgm:pt modelId="{C6FCD108-C95F-41A7-9D32-825C6A62C946}" type="sibTrans" cxnId="{BD56FFBA-161B-43B2-841B-C4F1B1412894}">
      <dgm:prSet/>
      <dgm:spPr/>
      <dgm:t>
        <a:bodyPr/>
        <a:lstStyle/>
        <a:p>
          <a:endParaRPr lang="pt-BR"/>
        </a:p>
      </dgm:t>
    </dgm:pt>
    <dgm:pt modelId="{3C82C2E3-B3FE-4ED8-8574-628DAE547E1A}">
      <dgm:prSet phldrT="[Texto]"/>
      <dgm:spPr/>
      <dgm:t>
        <a:bodyPr/>
        <a:lstStyle/>
        <a:p>
          <a:r>
            <a:rPr lang="pt-BR" dirty="0"/>
            <a:t>1925</a:t>
          </a:r>
        </a:p>
      </dgm:t>
    </dgm:pt>
    <dgm:pt modelId="{3E80D8BB-D342-4380-B9B2-14A14A8A3288}" type="sibTrans" cxnId="{AE0B3847-EAB1-4F93-BB0F-33687AC624C7}">
      <dgm:prSet/>
      <dgm:spPr/>
      <dgm:t>
        <a:bodyPr/>
        <a:lstStyle/>
        <a:p>
          <a:endParaRPr lang="pt-BR"/>
        </a:p>
      </dgm:t>
    </dgm:pt>
    <dgm:pt modelId="{2AABC28C-243C-4F3B-97C6-2EB01EB17EF3}" type="parTrans" cxnId="{AE0B3847-EAB1-4F93-BB0F-33687AC624C7}">
      <dgm:prSet/>
      <dgm:spPr/>
      <dgm:t>
        <a:bodyPr/>
        <a:lstStyle/>
        <a:p>
          <a:endParaRPr lang="pt-BR"/>
        </a:p>
      </dgm:t>
    </dgm:pt>
    <dgm:pt modelId="{A1AD9A56-A05B-444F-8337-B1EF005E7039}">
      <dgm:prSet/>
      <dgm:spPr/>
      <dgm:t>
        <a:bodyPr/>
        <a:lstStyle/>
        <a:p>
          <a:r>
            <a:rPr lang="pt-BR" dirty="0"/>
            <a:t>DISFUNÇÃO CEREBRAL  MÍNIMA (DCM)</a:t>
          </a:r>
        </a:p>
      </dgm:t>
    </dgm:pt>
    <dgm:pt modelId="{56C7FF89-4A8F-4817-A43E-8FB659002D3E}" type="parTrans" cxnId="{9B0FEE94-AE0B-472C-AAD3-24E402C0AA09}">
      <dgm:prSet/>
      <dgm:spPr/>
      <dgm:t>
        <a:bodyPr/>
        <a:lstStyle/>
        <a:p>
          <a:endParaRPr lang="pt-BR"/>
        </a:p>
      </dgm:t>
    </dgm:pt>
    <dgm:pt modelId="{D706A598-4454-4601-9D62-F604AD09BBA4}" type="sibTrans" cxnId="{9B0FEE94-AE0B-472C-AAD3-24E402C0AA09}">
      <dgm:prSet/>
      <dgm:spPr/>
      <dgm:t>
        <a:bodyPr/>
        <a:lstStyle/>
        <a:p>
          <a:endParaRPr lang="pt-BR"/>
        </a:p>
      </dgm:t>
    </dgm:pt>
    <dgm:pt modelId="{1399C5B6-91F2-4BEC-B493-C20F47A7BFBC}">
      <dgm:prSet/>
      <dgm:spPr/>
      <dgm:t>
        <a:bodyPr/>
        <a:lstStyle/>
        <a:p>
          <a:r>
            <a:rPr lang="en-US" dirty="0"/>
            <a:t>STREPHOSYMBOLIA</a:t>
          </a:r>
          <a:endParaRPr lang="pt-BR" dirty="0"/>
        </a:p>
      </dgm:t>
    </dgm:pt>
    <dgm:pt modelId="{68D940F3-89D8-4917-A1E4-A8F7FC25D762}" type="parTrans" cxnId="{B4BC1892-9547-42C6-9E2A-4F3A84DC927D}">
      <dgm:prSet/>
      <dgm:spPr/>
      <dgm:t>
        <a:bodyPr/>
        <a:lstStyle/>
        <a:p>
          <a:endParaRPr lang="pt-BR"/>
        </a:p>
      </dgm:t>
    </dgm:pt>
    <dgm:pt modelId="{149422D5-A5CA-4846-8FF9-D54D54673D1A}" type="sibTrans" cxnId="{B4BC1892-9547-42C6-9E2A-4F3A84DC927D}">
      <dgm:prSet/>
      <dgm:spPr/>
      <dgm:t>
        <a:bodyPr/>
        <a:lstStyle/>
        <a:p>
          <a:endParaRPr lang="pt-BR"/>
        </a:p>
      </dgm:t>
    </dgm:pt>
    <dgm:pt modelId="{0FE51E21-4685-468F-BF62-33CE374428C1}" type="pres">
      <dgm:prSet presAssocID="{80CC7ED9-0A92-4461-975E-A981E303BBBD}" presName="linearFlow" presStyleCnt="0">
        <dgm:presLayoutVars>
          <dgm:dir/>
          <dgm:animLvl val="lvl"/>
          <dgm:resizeHandles val="exact"/>
        </dgm:presLayoutVars>
      </dgm:prSet>
      <dgm:spPr/>
    </dgm:pt>
    <dgm:pt modelId="{48130033-9460-4B1F-9035-A832CA1087F1}" type="pres">
      <dgm:prSet presAssocID="{FC2DE424-D6D8-4683-ADEC-F24AD3B4BCB2}" presName="composite" presStyleCnt="0"/>
      <dgm:spPr/>
    </dgm:pt>
    <dgm:pt modelId="{E0449044-9C8D-483E-B58C-E3EA96CD9E05}" type="pres">
      <dgm:prSet presAssocID="{FC2DE424-D6D8-4683-ADEC-F24AD3B4BCB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41669AF-4E2F-4416-BBFC-A340216DA3E9}" type="pres">
      <dgm:prSet presAssocID="{FC2DE424-D6D8-4683-ADEC-F24AD3B4BCB2}" presName="parSh" presStyleLbl="node1" presStyleIdx="0" presStyleCnt="4"/>
      <dgm:spPr/>
    </dgm:pt>
    <dgm:pt modelId="{5E77453F-9A1E-4111-8185-1F7AAF58804B}" type="pres">
      <dgm:prSet presAssocID="{FC2DE424-D6D8-4683-ADEC-F24AD3B4BCB2}" presName="desTx" presStyleLbl="fgAcc1" presStyleIdx="0" presStyleCnt="4">
        <dgm:presLayoutVars>
          <dgm:bulletEnabled val="1"/>
        </dgm:presLayoutVars>
      </dgm:prSet>
      <dgm:spPr/>
    </dgm:pt>
    <dgm:pt modelId="{78A8F126-A619-4EC5-819E-83F0D6928EF4}" type="pres">
      <dgm:prSet presAssocID="{8AB393DE-39FE-4992-B409-B9583DE0711E}" presName="sibTrans" presStyleLbl="sibTrans2D1" presStyleIdx="0" presStyleCnt="3"/>
      <dgm:spPr/>
    </dgm:pt>
    <dgm:pt modelId="{8147F9AD-A07F-4A86-8AA8-F75B8DDD45D3}" type="pres">
      <dgm:prSet presAssocID="{8AB393DE-39FE-4992-B409-B9583DE0711E}" presName="connTx" presStyleLbl="sibTrans2D1" presStyleIdx="0" presStyleCnt="3"/>
      <dgm:spPr/>
    </dgm:pt>
    <dgm:pt modelId="{38592252-4B97-492E-A0DB-ABD7DC1A5203}" type="pres">
      <dgm:prSet presAssocID="{CA8AD2EA-153E-400C-9E60-5538328DA8D4}" presName="composite" presStyleCnt="0"/>
      <dgm:spPr/>
    </dgm:pt>
    <dgm:pt modelId="{ED3B3B29-946E-4D02-BEEF-D9045AFD13B2}" type="pres">
      <dgm:prSet presAssocID="{CA8AD2EA-153E-400C-9E60-5538328DA8D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3057E06-681D-4A5A-B4CE-D71C63F98F82}" type="pres">
      <dgm:prSet presAssocID="{CA8AD2EA-153E-400C-9E60-5538328DA8D4}" presName="parSh" presStyleLbl="node1" presStyleIdx="1" presStyleCnt="4"/>
      <dgm:spPr/>
    </dgm:pt>
    <dgm:pt modelId="{08A9C12F-9B38-4852-8993-D11EA801201E}" type="pres">
      <dgm:prSet presAssocID="{CA8AD2EA-153E-400C-9E60-5538328DA8D4}" presName="desTx" presStyleLbl="fgAcc1" presStyleIdx="1" presStyleCnt="4" custLinFactNeighborX="-5958" custLinFactNeighborY="3406">
        <dgm:presLayoutVars>
          <dgm:bulletEnabled val="1"/>
        </dgm:presLayoutVars>
      </dgm:prSet>
      <dgm:spPr/>
    </dgm:pt>
    <dgm:pt modelId="{8FD9A3D7-E923-4806-9805-0E8CDA438458}" type="pres">
      <dgm:prSet presAssocID="{E60BF8B4-40D2-4D19-91EB-756B7AAB5778}" presName="sibTrans" presStyleLbl="sibTrans2D1" presStyleIdx="1" presStyleCnt="3"/>
      <dgm:spPr/>
    </dgm:pt>
    <dgm:pt modelId="{62800378-3225-4C47-852D-A0522B34B842}" type="pres">
      <dgm:prSet presAssocID="{E60BF8B4-40D2-4D19-91EB-756B7AAB5778}" presName="connTx" presStyleLbl="sibTrans2D1" presStyleIdx="1" presStyleCnt="3"/>
      <dgm:spPr/>
    </dgm:pt>
    <dgm:pt modelId="{B062E147-8FA3-48B9-91A9-C06E94A96CAC}" type="pres">
      <dgm:prSet presAssocID="{3C82C2E3-B3FE-4ED8-8574-628DAE547E1A}" presName="composite" presStyleCnt="0"/>
      <dgm:spPr/>
    </dgm:pt>
    <dgm:pt modelId="{5B11C236-940C-4690-A490-A8F53470BB65}" type="pres">
      <dgm:prSet presAssocID="{3C82C2E3-B3FE-4ED8-8574-628DAE547E1A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CD87F9A-BA8E-4BE4-9C94-BAD287F5DE6B}" type="pres">
      <dgm:prSet presAssocID="{3C82C2E3-B3FE-4ED8-8574-628DAE547E1A}" presName="parSh" presStyleLbl="node1" presStyleIdx="2" presStyleCnt="4"/>
      <dgm:spPr/>
    </dgm:pt>
    <dgm:pt modelId="{4D5139F1-9AED-4B5C-8953-06F6DA921544}" type="pres">
      <dgm:prSet presAssocID="{3C82C2E3-B3FE-4ED8-8574-628DAE547E1A}" presName="desTx" presStyleLbl="fgAcc1" presStyleIdx="2" presStyleCnt="4">
        <dgm:presLayoutVars>
          <dgm:bulletEnabled val="1"/>
        </dgm:presLayoutVars>
      </dgm:prSet>
      <dgm:spPr/>
    </dgm:pt>
    <dgm:pt modelId="{4070EA16-7649-4C58-9FB5-BDAE82D781E3}" type="pres">
      <dgm:prSet presAssocID="{3E80D8BB-D342-4380-B9B2-14A14A8A3288}" presName="sibTrans" presStyleLbl="sibTrans2D1" presStyleIdx="2" presStyleCnt="3"/>
      <dgm:spPr/>
    </dgm:pt>
    <dgm:pt modelId="{65E9C9C6-D357-498A-8903-F605076E3FD0}" type="pres">
      <dgm:prSet presAssocID="{3E80D8BB-D342-4380-B9B2-14A14A8A3288}" presName="connTx" presStyleLbl="sibTrans2D1" presStyleIdx="2" presStyleCnt="3"/>
      <dgm:spPr/>
    </dgm:pt>
    <dgm:pt modelId="{A13255E0-9747-44ED-A213-F359CFF6FD32}" type="pres">
      <dgm:prSet presAssocID="{8AAD158E-E7E8-4D09-ABEF-97A730594373}" presName="composite" presStyleCnt="0"/>
      <dgm:spPr/>
    </dgm:pt>
    <dgm:pt modelId="{20A20F35-8DB3-443B-AD06-3AA4CCC37E7F}" type="pres">
      <dgm:prSet presAssocID="{8AAD158E-E7E8-4D09-ABEF-97A730594373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88C117-9514-4198-AE79-EE2FDCEE26C2}" type="pres">
      <dgm:prSet presAssocID="{8AAD158E-E7E8-4D09-ABEF-97A730594373}" presName="parSh" presStyleLbl="node1" presStyleIdx="3" presStyleCnt="4"/>
      <dgm:spPr/>
    </dgm:pt>
    <dgm:pt modelId="{DFE68BB7-826E-43F6-B7D9-F9A42C55660C}" type="pres">
      <dgm:prSet presAssocID="{8AAD158E-E7E8-4D09-ABEF-97A730594373}" presName="desTx" presStyleLbl="fgAcc1" presStyleIdx="3" presStyleCnt="4">
        <dgm:presLayoutVars>
          <dgm:bulletEnabled val="1"/>
        </dgm:presLayoutVars>
      </dgm:prSet>
      <dgm:spPr/>
    </dgm:pt>
  </dgm:ptLst>
  <dgm:cxnLst>
    <dgm:cxn modelId="{61F43201-5997-4DE0-8C82-D46F279B4550}" type="presOf" srcId="{1C8CF1F3-3272-4A78-9D2E-011BDD246F78}" destId="{08A9C12F-9B38-4852-8993-D11EA801201E}" srcOrd="0" destOrd="1" presId="urn:microsoft.com/office/officeart/2005/8/layout/process3"/>
    <dgm:cxn modelId="{27833302-FA4E-4762-8F56-14B335BEA4EB}" type="presOf" srcId="{E60BF8B4-40D2-4D19-91EB-756B7AAB5778}" destId="{62800378-3225-4C47-852D-A0522B34B842}" srcOrd="1" destOrd="0" presId="urn:microsoft.com/office/officeart/2005/8/layout/process3"/>
    <dgm:cxn modelId="{888D6D12-D860-45C2-99D3-96732CBAD3F3}" type="presOf" srcId="{3C82C2E3-B3FE-4ED8-8574-628DAE547E1A}" destId="{5B11C236-940C-4690-A490-A8F53470BB65}" srcOrd="0" destOrd="0" presId="urn:microsoft.com/office/officeart/2005/8/layout/process3"/>
    <dgm:cxn modelId="{3A4BAB15-5D29-4B29-9793-101497A10988}" type="presOf" srcId="{8AB393DE-39FE-4992-B409-B9583DE0711E}" destId="{8147F9AD-A07F-4A86-8AA8-F75B8DDD45D3}" srcOrd="1" destOrd="0" presId="urn:microsoft.com/office/officeart/2005/8/layout/process3"/>
    <dgm:cxn modelId="{6902E020-3F9B-42A8-A555-DE8033E96667}" type="presOf" srcId="{723351D9-5921-4997-A462-5D15B8724FD4}" destId="{4D5139F1-9AED-4B5C-8953-06F6DA921544}" srcOrd="0" destOrd="0" presId="urn:microsoft.com/office/officeart/2005/8/layout/process3"/>
    <dgm:cxn modelId="{590FF921-3B3C-4FDC-8561-112DB0408D04}" type="presOf" srcId="{A1AD9A56-A05B-444F-8337-B1EF005E7039}" destId="{DFE68BB7-826E-43F6-B7D9-F9A42C55660C}" srcOrd="0" destOrd="0" presId="urn:microsoft.com/office/officeart/2005/8/layout/process3"/>
    <dgm:cxn modelId="{AD95C128-20E5-40A5-985B-596A71AE5073}" srcId="{3C82C2E3-B3FE-4ED8-8574-628DAE547E1A}" destId="{723351D9-5921-4997-A462-5D15B8724FD4}" srcOrd="0" destOrd="0" parTransId="{7E73CB8E-7E96-49BC-9013-C9EBDF52E758}" sibTransId="{0EBF5610-4D59-4145-8886-AAFFF4BF1578}"/>
    <dgm:cxn modelId="{230D852A-B58F-4AA6-978F-68B4B4D43D75}" type="presOf" srcId="{AB990D48-65D4-4597-A1C0-AFDBD2BD2AFB}" destId="{5E77453F-9A1E-4111-8185-1F7AAF58804B}" srcOrd="0" destOrd="1" presId="urn:microsoft.com/office/officeart/2005/8/layout/process3"/>
    <dgm:cxn modelId="{142C2434-7164-4D68-BCB3-DF738AFDA1D4}" srcId="{80CC7ED9-0A92-4461-975E-A981E303BBBD}" destId="{FC2DE424-D6D8-4683-ADEC-F24AD3B4BCB2}" srcOrd="0" destOrd="0" parTransId="{78CCDC2C-3E65-44DE-87EE-A2706F6E0108}" sibTransId="{8AB393DE-39FE-4992-B409-B9583DE0711E}"/>
    <dgm:cxn modelId="{90C46742-9FF5-4E2D-AE4E-72D353BCF825}" type="presOf" srcId="{3E80D8BB-D342-4380-B9B2-14A14A8A3288}" destId="{4070EA16-7649-4C58-9FB5-BDAE82D781E3}" srcOrd="0" destOrd="0" presId="urn:microsoft.com/office/officeart/2005/8/layout/process3"/>
    <dgm:cxn modelId="{A5C17A65-78F4-4A6D-8555-C814CF482402}" type="presOf" srcId="{8BDB1EA0-F9BF-4C88-89DB-3568C2764D8F}" destId="{5E77453F-9A1E-4111-8185-1F7AAF58804B}" srcOrd="0" destOrd="0" presId="urn:microsoft.com/office/officeart/2005/8/layout/process3"/>
    <dgm:cxn modelId="{AE0B3847-EAB1-4F93-BB0F-33687AC624C7}" srcId="{80CC7ED9-0A92-4461-975E-A981E303BBBD}" destId="{3C82C2E3-B3FE-4ED8-8574-628DAE547E1A}" srcOrd="2" destOrd="0" parTransId="{2AABC28C-243C-4F3B-97C6-2EB01EB17EF3}" sibTransId="{3E80D8BB-D342-4380-B9B2-14A14A8A3288}"/>
    <dgm:cxn modelId="{66299F6C-C53C-4E1F-807A-3632F0BB8ACC}" srcId="{CA8AD2EA-153E-400C-9E60-5538328DA8D4}" destId="{F68785BE-6B98-4F78-8614-58EAEFA0CFD6}" srcOrd="0" destOrd="0" parTransId="{CECBFDA9-7E0C-4D7E-858B-5AD028D9747E}" sibTransId="{6F926340-0F4F-4A6E-A72F-CEB528E96886}"/>
    <dgm:cxn modelId="{5D26A44E-7201-4DD2-B214-17910902E53B}" type="presOf" srcId="{1399C5B6-91F2-4BEC-B493-C20F47A7BFBC}" destId="{4D5139F1-9AED-4B5C-8953-06F6DA921544}" srcOrd="0" destOrd="1" presId="urn:microsoft.com/office/officeart/2005/8/layout/process3"/>
    <dgm:cxn modelId="{DA6E5472-8957-4A65-AB47-ACC662284CB5}" type="presOf" srcId="{8AAD158E-E7E8-4D09-ABEF-97A730594373}" destId="{C088C117-9514-4198-AE79-EE2FDCEE26C2}" srcOrd="1" destOrd="0" presId="urn:microsoft.com/office/officeart/2005/8/layout/process3"/>
    <dgm:cxn modelId="{8D0F4254-6CED-4FBF-9100-604807CB8619}" srcId="{CA8AD2EA-153E-400C-9E60-5538328DA8D4}" destId="{1C8CF1F3-3272-4A78-9D2E-011BDD246F78}" srcOrd="1" destOrd="0" parTransId="{EA8F0005-97A1-4EE1-9828-AB1273455D37}" sibTransId="{166A2EFD-1357-404E-8A7D-1C229C31D779}"/>
    <dgm:cxn modelId="{FC5BA056-688D-484E-A7D9-D64D5A44AB2B}" type="presOf" srcId="{CA8AD2EA-153E-400C-9E60-5538328DA8D4}" destId="{ED3B3B29-946E-4D02-BEEF-D9045AFD13B2}" srcOrd="0" destOrd="0" presId="urn:microsoft.com/office/officeart/2005/8/layout/process3"/>
    <dgm:cxn modelId="{52EE1C7E-6783-4FD4-AB68-F63094B48994}" type="presOf" srcId="{CA8AD2EA-153E-400C-9E60-5538328DA8D4}" destId="{23057E06-681D-4A5A-B4CE-D71C63F98F82}" srcOrd="1" destOrd="0" presId="urn:microsoft.com/office/officeart/2005/8/layout/process3"/>
    <dgm:cxn modelId="{3A45F381-EC8C-4F7A-992B-9A1D9F7BA74D}" type="presOf" srcId="{FC2DE424-D6D8-4683-ADEC-F24AD3B4BCB2}" destId="{541669AF-4E2F-4416-BBFC-A340216DA3E9}" srcOrd="1" destOrd="0" presId="urn:microsoft.com/office/officeart/2005/8/layout/process3"/>
    <dgm:cxn modelId="{5732118D-3603-491F-9BD8-385BAC4DED4E}" type="presOf" srcId="{8AB393DE-39FE-4992-B409-B9583DE0711E}" destId="{78A8F126-A619-4EC5-819E-83F0D6928EF4}" srcOrd="0" destOrd="0" presId="urn:microsoft.com/office/officeart/2005/8/layout/process3"/>
    <dgm:cxn modelId="{8FE2BB8E-619B-49FE-9637-0689AC463C63}" srcId="{FC2DE424-D6D8-4683-ADEC-F24AD3B4BCB2}" destId="{AB990D48-65D4-4597-A1C0-AFDBD2BD2AFB}" srcOrd="1" destOrd="0" parTransId="{4346FC7E-D62A-4A3B-9DA8-0D14392E6F38}" sibTransId="{9C1C9DE1-D4B3-42EE-B6CB-0AD4370029DE}"/>
    <dgm:cxn modelId="{B4BC1892-9547-42C6-9E2A-4F3A84DC927D}" srcId="{3C82C2E3-B3FE-4ED8-8574-628DAE547E1A}" destId="{1399C5B6-91F2-4BEC-B493-C20F47A7BFBC}" srcOrd="1" destOrd="0" parTransId="{68D940F3-89D8-4917-A1E4-A8F7FC25D762}" sibTransId="{149422D5-A5CA-4846-8FF9-D54D54673D1A}"/>
    <dgm:cxn modelId="{F8058093-251C-4AE0-9510-0C7587880ECD}" type="presOf" srcId="{F68785BE-6B98-4F78-8614-58EAEFA0CFD6}" destId="{08A9C12F-9B38-4852-8993-D11EA801201E}" srcOrd="0" destOrd="0" presId="urn:microsoft.com/office/officeart/2005/8/layout/process3"/>
    <dgm:cxn modelId="{9B0FEE94-AE0B-472C-AAD3-24E402C0AA09}" srcId="{8AAD158E-E7E8-4D09-ABEF-97A730594373}" destId="{A1AD9A56-A05B-444F-8337-B1EF005E7039}" srcOrd="0" destOrd="0" parTransId="{56C7FF89-4A8F-4817-A43E-8FB659002D3E}" sibTransId="{D706A598-4454-4601-9D62-F604AD09BBA4}"/>
    <dgm:cxn modelId="{33D921A3-4F41-474C-A727-41FF53DEDB3E}" srcId="{80CC7ED9-0A92-4461-975E-A981E303BBBD}" destId="{CA8AD2EA-153E-400C-9E60-5538328DA8D4}" srcOrd="1" destOrd="0" parTransId="{D05EFB0D-3ED7-4273-A120-486835FC8638}" sibTransId="{E60BF8B4-40D2-4D19-91EB-756B7AAB5778}"/>
    <dgm:cxn modelId="{BD56FFBA-161B-43B2-841B-C4F1B1412894}" srcId="{80CC7ED9-0A92-4461-975E-A981E303BBBD}" destId="{8AAD158E-E7E8-4D09-ABEF-97A730594373}" srcOrd="3" destOrd="0" parTransId="{0D468605-ECC1-4A8C-B282-851180AA4B22}" sibTransId="{C6FCD108-C95F-41A7-9D32-825C6A62C946}"/>
    <dgm:cxn modelId="{B9D969BC-352D-4B38-91A1-FF3016ABA0EB}" type="presOf" srcId="{3C82C2E3-B3FE-4ED8-8574-628DAE547E1A}" destId="{DCD87F9A-BA8E-4BE4-9C94-BAD287F5DE6B}" srcOrd="1" destOrd="0" presId="urn:microsoft.com/office/officeart/2005/8/layout/process3"/>
    <dgm:cxn modelId="{F4863CCF-DFBB-41E7-962A-65BC48BBB1F6}" type="presOf" srcId="{3E80D8BB-D342-4380-B9B2-14A14A8A3288}" destId="{65E9C9C6-D357-498A-8903-F605076E3FD0}" srcOrd="1" destOrd="0" presId="urn:microsoft.com/office/officeart/2005/8/layout/process3"/>
    <dgm:cxn modelId="{0979F7D0-9BFC-4687-9616-207469BBA58D}" type="presOf" srcId="{80CC7ED9-0A92-4461-975E-A981E303BBBD}" destId="{0FE51E21-4685-468F-BF62-33CE374428C1}" srcOrd="0" destOrd="0" presId="urn:microsoft.com/office/officeart/2005/8/layout/process3"/>
    <dgm:cxn modelId="{A3C56CD9-BFB5-4464-8E0A-27FB5E65674C}" type="presOf" srcId="{FC2DE424-D6D8-4683-ADEC-F24AD3B4BCB2}" destId="{E0449044-9C8D-483E-B58C-E3EA96CD9E05}" srcOrd="0" destOrd="0" presId="urn:microsoft.com/office/officeart/2005/8/layout/process3"/>
    <dgm:cxn modelId="{C2F717F3-8B9E-436D-B0F4-4365C3615AD7}" type="presOf" srcId="{E60BF8B4-40D2-4D19-91EB-756B7AAB5778}" destId="{8FD9A3D7-E923-4806-9805-0E8CDA438458}" srcOrd="0" destOrd="0" presId="urn:microsoft.com/office/officeart/2005/8/layout/process3"/>
    <dgm:cxn modelId="{C02A26FE-ED31-4065-B892-D0312D1058D0}" srcId="{FC2DE424-D6D8-4683-ADEC-F24AD3B4BCB2}" destId="{8BDB1EA0-F9BF-4C88-89DB-3568C2764D8F}" srcOrd="0" destOrd="0" parTransId="{6CAC36D0-6E45-4CAB-B635-EC485B087CC2}" sibTransId="{1D73D588-96C7-4620-A68C-9E28DDD02C54}"/>
    <dgm:cxn modelId="{97E306FF-A8B1-4249-BF17-19D33D0EFB7F}" type="presOf" srcId="{8AAD158E-E7E8-4D09-ABEF-97A730594373}" destId="{20A20F35-8DB3-443B-AD06-3AA4CCC37E7F}" srcOrd="0" destOrd="0" presId="urn:microsoft.com/office/officeart/2005/8/layout/process3"/>
    <dgm:cxn modelId="{1C485E51-487E-4ED2-858B-AF81D7C87734}" type="presParOf" srcId="{0FE51E21-4685-468F-BF62-33CE374428C1}" destId="{48130033-9460-4B1F-9035-A832CA1087F1}" srcOrd="0" destOrd="0" presId="urn:microsoft.com/office/officeart/2005/8/layout/process3"/>
    <dgm:cxn modelId="{C8E571D8-55FC-491A-87BE-89BB790A9BFA}" type="presParOf" srcId="{48130033-9460-4B1F-9035-A832CA1087F1}" destId="{E0449044-9C8D-483E-B58C-E3EA96CD9E05}" srcOrd="0" destOrd="0" presId="urn:microsoft.com/office/officeart/2005/8/layout/process3"/>
    <dgm:cxn modelId="{300EE4F9-35B6-48F8-BD4C-5CA083455AED}" type="presParOf" srcId="{48130033-9460-4B1F-9035-A832CA1087F1}" destId="{541669AF-4E2F-4416-BBFC-A340216DA3E9}" srcOrd="1" destOrd="0" presId="urn:microsoft.com/office/officeart/2005/8/layout/process3"/>
    <dgm:cxn modelId="{1C900428-897E-4AE1-9B8A-731FFB6E551F}" type="presParOf" srcId="{48130033-9460-4B1F-9035-A832CA1087F1}" destId="{5E77453F-9A1E-4111-8185-1F7AAF58804B}" srcOrd="2" destOrd="0" presId="urn:microsoft.com/office/officeart/2005/8/layout/process3"/>
    <dgm:cxn modelId="{7AE85C67-65A3-4D7B-90B4-527406C07265}" type="presParOf" srcId="{0FE51E21-4685-468F-BF62-33CE374428C1}" destId="{78A8F126-A619-4EC5-819E-83F0D6928EF4}" srcOrd="1" destOrd="0" presId="urn:microsoft.com/office/officeart/2005/8/layout/process3"/>
    <dgm:cxn modelId="{4510726C-8A47-408D-A5D8-56757C9D6FEA}" type="presParOf" srcId="{78A8F126-A619-4EC5-819E-83F0D6928EF4}" destId="{8147F9AD-A07F-4A86-8AA8-F75B8DDD45D3}" srcOrd="0" destOrd="0" presId="urn:microsoft.com/office/officeart/2005/8/layout/process3"/>
    <dgm:cxn modelId="{078E7A01-F564-412D-BC74-36E753916BE3}" type="presParOf" srcId="{0FE51E21-4685-468F-BF62-33CE374428C1}" destId="{38592252-4B97-492E-A0DB-ABD7DC1A5203}" srcOrd="2" destOrd="0" presId="urn:microsoft.com/office/officeart/2005/8/layout/process3"/>
    <dgm:cxn modelId="{4A90EC69-BABA-4491-BB65-2E04067BCEE4}" type="presParOf" srcId="{38592252-4B97-492E-A0DB-ABD7DC1A5203}" destId="{ED3B3B29-946E-4D02-BEEF-D9045AFD13B2}" srcOrd="0" destOrd="0" presId="urn:microsoft.com/office/officeart/2005/8/layout/process3"/>
    <dgm:cxn modelId="{27FD0A27-259D-4E6B-B043-FD78E1D34B5B}" type="presParOf" srcId="{38592252-4B97-492E-A0DB-ABD7DC1A5203}" destId="{23057E06-681D-4A5A-B4CE-D71C63F98F82}" srcOrd="1" destOrd="0" presId="urn:microsoft.com/office/officeart/2005/8/layout/process3"/>
    <dgm:cxn modelId="{951B610E-CB99-4A5B-8516-24B338285828}" type="presParOf" srcId="{38592252-4B97-492E-A0DB-ABD7DC1A5203}" destId="{08A9C12F-9B38-4852-8993-D11EA801201E}" srcOrd="2" destOrd="0" presId="urn:microsoft.com/office/officeart/2005/8/layout/process3"/>
    <dgm:cxn modelId="{83D43E74-8E39-44B0-BDD3-23DC6A0EEAE2}" type="presParOf" srcId="{0FE51E21-4685-468F-BF62-33CE374428C1}" destId="{8FD9A3D7-E923-4806-9805-0E8CDA438458}" srcOrd="3" destOrd="0" presId="urn:microsoft.com/office/officeart/2005/8/layout/process3"/>
    <dgm:cxn modelId="{4E20762B-D30D-4E4C-BEDE-B2673C58F056}" type="presParOf" srcId="{8FD9A3D7-E923-4806-9805-0E8CDA438458}" destId="{62800378-3225-4C47-852D-A0522B34B842}" srcOrd="0" destOrd="0" presId="urn:microsoft.com/office/officeart/2005/8/layout/process3"/>
    <dgm:cxn modelId="{0FAAD4FE-1F99-40B0-A820-82044BFDD96E}" type="presParOf" srcId="{0FE51E21-4685-468F-BF62-33CE374428C1}" destId="{B062E147-8FA3-48B9-91A9-C06E94A96CAC}" srcOrd="4" destOrd="0" presId="urn:microsoft.com/office/officeart/2005/8/layout/process3"/>
    <dgm:cxn modelId="{7C62C516-1FD0-4342-86A0-646A3366EA4F}" type="presParOf" srcId="{B062E147-8FA3-48B9-91A9-C06E94A96CAC}" destId="{5B11C236-940C-4690-A490-A8F53470BB65}" srcOrd="0" destOrd="0" presId="urn:microsoft.com/office/officeart/2005/8/layout/process3"/>
    <dgm:cxn modelId="{CF580E60-A12B-4AB7-9554-AE3BA650D853}" type="presParOf" srcId="{B062E147-8FA3-48B9-91A9-C06E94A96CAC}" destId="{DCD87F9A-BA8E-4BE4-9C94-BAD287F5DE6B}" srcOrd="1" destOrd="0" presId="urn:microsoft.com/office/officeart/2005/8/layout/process3"/>
    <dgm:cxn modelId="{B78DCB6F-5697-40DE-BD8D-30CFC33ADFCB}" type="presParOf" srcId="{B062E147-8FA3-48B9-91A9-C06E94A96CAC}" destId="{4D5139F1-9AED-4B5C-8953-06F6DA921544}" srcOrd="2" destOrd="0" presId="urn:microsoft.com/office/officeart/2005/8/layout/process3"/>
    <dgm:cxn modelId="{F45AA70E-D4D9-43CE-BE14-F0BE375BE2C3}" type="presParOf" srcId="{0FE51E21-4685-468F-BF62-33CE374428C1}" destId="{4070EA16-7649-4C58-9FB5-BDAE82D781E3}" srcOrd="5" destOrd="0" presId="urn:microsoft.com/office/officeart/2005/8/layout/process3"/>
    <dgm:cxn modelId="{421F1DD5-B047-42B9-B10B-2E404DC24A29}" type="presParOf" srcId="{4070EA16-7649-4C58-9FB5-BDAE82D781E3}" destId="{65E9C9C6-D357-498A-8903-F605076E3FD0}" srcOrd="0" destOrd="0" presId="urn:microsoft.com/office/officeart/2005/8/layout/process3"/>
    <dgm:cxn modelId="{19F8C3BE-18C7-4E84-9AFA-E37850C8F2AA}" type="presParOf" srcId="{0FE51E21-4685-468F-BF62-33CE374428C1}" destId="{A13255E0-9747-44ED-A213-F359CFF6FD32}" srcOrd="6" destOrd="0" presId="urn:microsoft.com/office/officeart/2005/8/layout/process3"/>
    <dgm:cxn modelId="{B4D8B0EA-AEFC-4F8C-9257-9D0C5733397C}" type="presParOf" srcId="{A13255E0-9747-44ED-A213-F359CFF6FD32}" destId="{20A20F35-8DB3-443B-AD06-3AA4CCC37E7F}" srcOrd="0" destOrd="0" presId="urn:microsoft.com/office/officeart/2005/8/layout/process3"/>
    <dgm:cxn modelId="{55058065-D246-45DC-A416-6BCEB50F3540}" type="presParOf" srcId="{A13255E0-9747-44ED-A213-F359CFF6FD32}" destId="{C088C117-9514-4198-AE79-EE2FDCEE26C2}" srcOrd="1" destOrd="0" presId="urn:microsoft.com/office/officeart/2005/8/layout/process3"/>
    <dgm:cxn modelId="{B6F52CFE-51DF-441F-AE41-9406FABC1384}" type="presParOf" srcId="{A13255E0-9747-44ED-A213-F359CFF6FD32}" destId="{DFE68BB7-826E-43F6-B7D9-F9A42C55660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13CB5E-5753-46BE-88F5-D08AA9832F9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1B7AD0-2282-452A-97BD-DA0A94B1180D}">
      <dgm:prSet phldrT="[Texto]" custT="1"/>
      <dgm:spPr/>
      <dgm:t>
        <a:bodyPr/>
        <a:lstStyle/>
        <a:p>
          <a:r>
            <a:rPr lang="en-US" sz="1400" dirty="0"/>
            <a:t>Strauss</a:t>
          </a:r>
          <a:endParaRPr lang="pt-BR" sz="1400" dirty="0"/>
        </a:p>
        <a:p>
          <a:r>
            <a:rPr lang="pt-BR" sz="1400" dirty="0"/>
            <a:t>1918</a:t>
          </a:r>
        </a:p>
      </dgm:t>
    </dgm:pt>
    <dgm:pt modelId="{0E5EBF95-A759-4634-BAB4-03043FC17D0E}" type="parTrans" cxnId="{89416573-64F8-4B12-B55E-C52615BF3A8B}">
      <dgm:prSet/>
      <dgm:spPr/>
      <dgm:t>
        <a:bodyPr/>
        <a:lstStyle/>
        <a:p>
          <a:endParaRPr lang="pt-BR"/>
        </a:p>
      </dgm:t>
    </dgm:pt>
    <dgm:pt modelId="{690FBDD0-3B06-45BF-8F4B-3CA26D409577}" type="sibTrans" cxnId="{89416573-64F8-4B12-B55E-C52615BF3A8B}">
      <dgm:prSet/>
      <dgm:spPr/>
      <dgm:t>
        <a:bodyPr/>
        <a:lstStyle/>
        <a:p>
          <a:endParaRPr lang="pt-BR"/>
        </a:p>
      </dgm:t>
    </dgm:pt>
    <dgm:pt modelId="{8EFB379F-A23D-44D0-A7AA-97647AE853E1}">
      <dgm:prSet phldrT="[Texto]" custT="1"/>
      <dgm:spPr/>
      <dgm:t>
        <a:bodyPr/>
        <a:lstStyle/>
        <a:p>
          <a:r>
            <a:rPr lang="pt-BR" sz="1400" dirty="0"/>
            <a:t>Lesão Cerebral mínima</a:t>
          </a:r>
        </a:p>
      </dgm:t>
    </dgm:pt>
    <dgm:pt modelId="{40C5F025-5D6B-423A-A628-E5C6BB6E6F51}" type="parTrans" cxnId="{7BF36D7C-7170-4B94-83FA-EBC7107B4F06}">
      <dgm:prSet/>
      <dgm:spPr/>
      <dgm:t>
        <a:bodyPr/>
        <a:lstStyle/>
        <a:p>
          <a:endParaRPr lang="pt-BR"/>
        </a:p>
      </dgm:t>
    </dgm:pt>
    <dgm:pt modelId="{85EEFE33-1EB9-4A6D-903E-77FAC7E43321}" type="sibTrans" cxnId="{7BF36D7C-7170-4B94-83FA-EBC7107B4F06}">
      <dgm:prSet/>
      <dgm:spPr/>
      <dgm:t>
        <a:bodyPr/>
        <a:lstStyle/>
        <a:p>
          <a:endParaRPr lang="pt-BR"/>
        </a:p>
      </dgm:t>
    </dgm:pt>
    <dgm:pt modelId="{4A3B80DA-0898-41AA-BE2B-8A2B54D7B5DD}">
      <dgm:prSet phldrT="[Texto]" custT="1"/>
      <dgm:spPr/>
      <dgm:t>
        <a:bodyPr/>
        <a:lstStyle/>
        <a:p>
          <a:r>
            <a:rPr lang="pt-BR" sz="1400" dirty="0"/>
            <a:t>1960</a:t>
          </a:r>
        </a:p>
      </dgm:t>
    </dgm:pt>
    <dgm:pt modelId="{2744B673-F915-4BE3-8E84-4CFB5E63F63A}" type="parTrans" cxnId="{58FBEB9B-5982-4981-B8AE-61A50BA315DA}">
      <dgm:prSet/>
      <dgm:spPr/>
      <dgm:t>
        <a:bodyPr/>
        <a:lstStyle/>
        <a:p>
          <a:endParaRPr lang="pt-BR"/>
        </a:p>
      </dgm:t>
    </dgm:pt>
    <dgm:pt modelId="{58718BCC-8335-43D7-A782-B5BD34CA3020}" type="sibTrans" cxnId="{58FBEB9B-5982-4981-B8AE-61A50BA315DA}">
      <dgm:prSet/>
      <dgm:spPr/>
      <dgm:t>
        <a:bodyPr/>
        <a:lstStyle/>
        <a:p>
          <a:endParaRPr lang="pt-BR"/>
        </a:p>
      </dgm:t>
    </dgm:pt>
    <dgm:pt modelId="{D974DB0A-EABA-4E25-A0AB-910BB5877259}">
      <dgm:prSet phldrT="[Texto]" custT="1"/>
      <dgm:spPr/>
      <dgm:t>
        <a:bodyPr/>
        <a:lstStyle/>
        <a:p>
          <a:r>
            <a:rPr lang="pt-BR" sz="1400" dirty="0"/>
            <a:t>Disfunção cerebral mínima</a:t>
          </a:r>
        </a:p>
      </dgm:t>
    </dgm:pt>
    <dgm:pt modelId="{F4CC9165-4C1F-4FD4-ACDD-4BFD15AE59FE}" type="parTrans" cxnId="{92912914-D989-45B5-A1CB-BF49A92E8103}">
      <dgm:prSet/>
      <dgm:spPr/>
      <dgm:t>
        <a:bodyPr/>
        <a:lstStyle/>
        <a:p>
          <a:endParaRPr lang="pt-BR"/>
        </a:p>
      </dgm:t>
    </dgm:pt>
    <dgm:pt modelId="{29545A66-464B-4374-9633-B54481C953EC}" type="sibTrans" cxnId="{92912914-D989-45B5-A1CB-BF49A92E8103}">
      <dgm:prSet/>
      <dgm:spPr/>
      <dgm:t>
        <a:bodyPr/>
        <a:lstStyle/>
        <a:p>
          <a:endParaRPr lang="pt-BR"/>
        </a:p>
      </dgm:t>
    </dgm:pt>
    <dgm:pt modelId="{D8FAEE36-C897-4BD3-9D14-F68FF665EBBE}">
      <dgm:prSet phldrT="[Texto]" custT="1"/>
      <dgm:spPr/>
      <dgm:t>
        <a:bodyPr/>
        <a:lstStyle/>
        <a:p>
          <a:r>
            <a:rPr lang="pt-BR" sz="1400" dirty="0"/>
            <a:t>DSM 2</a:t>
          </a:r>
        </a:p>
        <a:p>
          <a:r>
            <a:rPr lang="pt-BR" sz="1400" dirty="0"/>
            <a:t> 1970</a:t>
          </a:r>
        </a:p>
      </dgm:t>
    </dgm:pt>
    <dgm:pt modelId="{6C633FB0-3E54-49E4-B58E-A7F3241D0573}" type="parTrans" cxnId="{5792D3AC-4CF7-46A7-8881-A0EA50F535C3}">
      <dgm:prSet/>
      <dgm:spPr/>
      <dgm:t>
        <a:bodyPr/>
        <a:lstStyle/>
        <a:p>
          <a:endParaRPr lang="pt-BR"/>
        </a:p>
      </dgm:t>
    </dgm:pt>
    <dgm:pt modelId="{A6927FF5-A09E-466E-AACC-168A444ED1FC}" type="sibTrans" cxnId="{5792D3AC-4CF7-46A7-8881-A0EA50F535C3}">
      <dgm:prSet/>
      <dgm:spPr/>
      <dgm:t>
        <a:bodyPr/>
        <a:lstStyle/>
        <a:p>
          <a:endParaRPr lang="pt-BR"/>
        </a:p>
      </dgm:t>
    </dgm:pt>
    <dgm:pt modelId="{A0C825BF-07E0-4AE0-BE28-6D746AE4004D}">
      <dgm:prSet phldrT="[Texto]" custT="1"/>
      <dgm:spPr/>
      <dgm:t>
        <a:bodyPr/>
        <a:lstStyle/>
        <a:p>
          <a:r>
            <a:rPr lang="pt-BR" sz="1400" dirty="0"/>
            <a:t>DSM 3</a:t>
          </a:r>
        </a:p>
        <a:p>
          <a:r>
            <a:rPr lang="pt-BR" sz="1400" dirty="0"/>
            <a:t> 1980</a:t>
          </a:r>
        </a:p>
      </dgm:t>
    </dgm:pt>
    <dgm:pt modelId="{66C414F1-C96A-4BFE-B957-BC8884C3DFC6}" type="parTrans" cxnId="{29B02AC3-89BC-4DC0-917D-850D66D0679B}">
      <dgm:prSet/>
      <dgm:spPr/>
      <dgm:t>
        <a:bodyPr/>
        <a:lstStyle/>
        <a:p>
          <a:endParaRPr lang="pt-BR"/>
        </a:p>
      </dgm:t>
    </dgm:pt>
    <dgm:pt modelId="{D6335970-8BEB-48A0-B50D-989D3383F56C}" type="sibTrans" cxnId="{29B02AC3-89BC-4DC0-917D-850D66D0679B}">
      <dgm:prSet/>
      <dgm:spPr/>
      <dgm:t>
        <a:bodyPr/>
        <a:lstStyle/>
        <a:p>
          <a:endParaRPr lang="pt-BR"/>
        </a:p>
      </dgm:t>
    </dgm:pt>
    <dgm:pt modelId="{D4160178-2F04-43BA-901D-9A2993706AF3}">
      <dgm:prSet custT="1"/>
      <dgm:spPr/>
      <dgm:t>
        <a:bodyPr/>
        <a:lstStyle/>
        <a:p>
          <a:r>
            <a:rPr lang="pt-BR" sz="1400" dirty="0"/>
            <a:t>DSM4</a:t>
          </a:r>
        </a:p>
        <a:p>
          <a:r>
            <a:rPr lang="pt-BR" sz="1400" dirty="0"/>
            <a:t>1990</a:t>
          </a:r>
        </a:p>
      </dgm:t>
    </dgm:pt>
    <dgm:pt modelId="{E0421394-0337-48B1-A864-B7566BDC0F7B}" type="parTrans" cxnId="{73F731CD-2A79-43EA-AD64-FDEABCC2863B}">
      <dgm:prSet/>
      <dgm:spPr/>
      <dgm:t>
        <a:bodyPr/>
        <a:lstStyle/>
        <a:p>
          <a:endParaRPr lang="pt-BR"/>
        </a:p>
      </dgm:t>
    </dgm:pt>
    <dgm:pt modelId="{32AE1370-8CAF-45DD-8E84-66DB94219353}" type="sibTrans" cxnId="{73F731CD-2A79-43EA-AD64-FDEABCC2863B}">
      <dgm:prSet/>
      <dgm:spPr/>
      <dgm:t>
        <a:bodyPr/>
        <a:lstStyle/>
        <a:p>
          <a:endParaRPr lang="pt-BR"/>
        </a:p>
      </dgm:t>
    </dgm:pt>
    <dgm:pt modelId="{DB16C9E4-6FC8-40FC-A76D-F8DF872348C9}">
      <dgm:prSet phldrT="[Texto]" custT="1"/>
      <dgm:spPr/>
      <dgm:t>
        <a:bodyPr/>
        <a:lstStyle/>
        <a:p>
          <a:r>
            <a:rPr lang="pt-BR" sz="1400" dirty="0"/>
            <a:t>Síndrome </a:t>
          </a:r>
          <a:r>
            <a:rPr lang="pt-BR" sz="1400" dirty="0" err="1"/>
            <a:t>Hiperciné-tica</a:t>
          </a:r>
          <a:endParaRPr lang="pt-BR" sz="1400" dirty="0"/>
        </a:p>
      </dgm:t>
    </dgm:pt>
    <dgm:pt modelId="{DE887B04-282B-4119-BF97-D3D04FFF94A5}" type="sibTrans" cxnId="{DDBD9160-2491-4357-9954-BFA0EED603B4}">
      <dgm:prSet/>
      <dgm:spPr/>
      <dgm:t>
        <a:bodyPr/>
        <a:lstStyle/>
        <a:p>
          <a:endParaRPr lang="pt-BR"/>
        </a:p>
      </dgm:t>
    </dgm:pt>
    <dgm:pt modelId="{11BB53AC-5787-46EA-BBCC-C73D59B6211C}" type="parTrans" cxnId="{DDBD9160-2491-4357-9954-BFA0EED603B4}">
      <dgm:prSet/>
      <dgm:spPr/>
      <dgm:t>
        <a:bodyPr/>
        <a:lstStyle/>
        <a:p>
          <a:endParaRPr lang="pt-BR"/>
        </a:p>
      </dgm:t>
    </dgm:pt>
    <dgm:pt modelId="{0DBD9933-3347-42F9-9215-C59B0A2BB67E}">
      <dgm:prSet/>
      <dgm:spPr/>
      <dgm:t>
        <a:bodyPr/>
        <a:lstStyle/>
        <a:p>
          <a:r>
            <a:rPr lang="pt-BR" dirty="0"/>
            <a:t>DDA </a:t>
          </a:r>
        </a:p>
      </dgm:t>
    </dgm:pt>
    <dgm:pt modelId="{DA764452-FDA8-4B6F-98CB-439232F19927}" type="parTrans" cxnId="{2842341E-6218-4294-903C-2AFA0BCEB341}">
      <dgm:prSet/>
      <dgm:spPr/>
      <dgm:t>
        <a:bodyPr/>
        <a:lstStyle/>
        <a:p>
          <a:endParaRPr lang="pt-BR"/>
        </a:p>
      </dgm:t>
    </dgm:pt>
    <dgm:pt modelId="{40B73B71-D685-4E00-85EF-A99FE87490FA}" type="sibTrans" cxnId="{2842341E-6218-4294-903C-2AFA0BCEB341}">
      <dgm:prSet/>
      <dgm:spPr/>
      <dgm:t>
        <a:bodyPr/>
        <a:lstStyle/>
        <a:p>
          <a:endParaRPr lang="pt-BR"/>
        </a:p>
      </dgm:t>
    </dgm:pt>
    <dgm:pt modelId="{5239B0AB-4214-4954-9586-59032BA72004}">
      <dgm:prSet/>
      <dgm:spPr/>
      <dgm:t>
        <a:bodyPr/>
        <a:lstStyle/>
        <a:p>
          <a:endParaRPr lang="pt-BR"/>
        </a:p>
      </dgm:t>
    </dgm:pt>
    <dgm:pt modelId="{F16A7916-431F-46D5-987D-A72CF0362728}" type="parTrans" cxnId="{103336DA-2F74-45FC-9341-DF289A7F3F47}">
      <dgm:prSet/>
      <dgm:spPr/>
      <dgm:t>
        <a:bodyPr/>
        <a:lstStyle/>
        <a:p>
          <a:endParaRPr lang="pt-BR"/>
        </a:p>
      </dgm:t>
    </dgm:pt>
    <dgm:pt modelId="{3288905B-4425-462D-8D96-2D38215DEA08}" type="sibTrans" cxnId="{103336DA-2F74-45FC-9341-DF289A7F3F47}">
      <dgm:prSet/>
      <dgm:spPr/>
      <dgm:t>
        <a:bodyPr/>
        <a:lstStyle/>
        <a:p>
          <a:endParaRPr lang="pt-BR"/>
        </a:p>
      </dgm:t>
    </dgm:pt>
    <dgm:pt modelId="{5C1039AE-7154-4239-8245-8322D9C3653C}">
      <dgm:prSet/>
      <dgm:spPr/>
      <dgm:t>
        <a:bodyPr/>
        <a:lstStyle/>
        <a:p>
          <a:r>
            <a:rPr lang="pt-BR" dirty="0"/>
            <a:t>DDA-H </a:t>
          </a:r>
        </a:p>
      </dgm:t>
    </dgm:pt>
    <dgm:pt modelId="{B5DF7BC1-0512-494C-9222-AB853272F7E6}" type="parTrans" cxnId="{BC76E1CF-80C7-41B3-BD45-552926043232}">
      <dgm:prSet/>
      <dgm:spPr/>
      <dgm:t>
        <a:bodyPr/>
        <a:lstStyle/>
        <a:p>
          <a:endParaRPr lang="pt-BR"/>
        </a:p>
      </dgm:t>
    </dgm:pt>
    <dgm:pt modelId="{58360F6B-C990-479C-B6B3-A1E4F800D6F0}" type="sibTrans" cxnId="{BC76E1CF-80C7-41B3-BD45-552926043232}">
      <dgm:prSet/>
      <dgm:spPr/>
      <dgm:t>
        <a:bodyPr/>
        <a:lstStyle/>
        <a:p>
          <a:endParaRPr lang="pt-BR"/>
        </a:p>
      </dgm:t>
    </dgm:pt>
    <dgm:pt modelId="{82CFD201-3247-43A1-B4F8-41A11973C4F7}">
      <dgm:prSet/>
      <dgm:spPr/>
      <dgm:t>
        <a:bodyPr/>
        <a:lstStyle/>
        <a:p>
          <a:r>
            <a:rPr lang="pt-BR" dirty="0"/>
            <a:t>ADHD  (TDAH)</a:t>
          </a:r>
        </a:p>
      </dgm:t>
    </dgm:pt>
    <dgm:pt modelId="{B571D071-6D17-409B-9AF8-72A3B4273E90}" type="parTrans" cxnId="{319E2C32-7180-4C70-8DF0-EE2F969CA34B}">
      <dgm:prSet/>
      <dgm:spPr/>
      <dgm:t>
        <a:bodyPr/>
        <a:lstStyle/>
        <a:p>
          <a:endParaRPr lang="pt-BR"/>
        </a:p>
      </dgm:t>
    </dgm:pt>
    <dgm:pt modelId="{6454C882-EAB7-47ED-A6E6-1D4AA2E88059}" type="sibTrans" cxnId="{319E2C32-7180-4C70-8DF0-EE2F969CA34B}">
      <dgm:prSet/>
      <dgm:spPr/>
      <dgm:t>
        <a:bodyPr/>
        <a:lstStyle/>
        <a:p>
          <a:endParaRPr lang="pt-BR"/>
        </a:p>
      </dgm:t>
    </dgm:pt>
    <dgm:pt modelId="{31FE0630-EC0A-4871-A374-68909401C814}" type="pres">
      <dgm:prSet presAssocID="{F713CB5E-5753-46BE-88F5-D08AA9832F9D}" presName="Name0" presStyleCnt="0">
        <dgm:presLayoutVars>
          <dgm:dir/>
          <dgm:animLvl val="lvl"/>
          <dgm:resizeHandles val="exact"/>
        </dgm:presLayoutVars>
      </dgm:prSet>
      <dgm:spPr/>
    </dgm:pt>
    <dgm:pt modelId="{7A8EB8BF-3653-4380-8940-0BDE3CD34F42}" type="pres">
      <dgm:prSet presAssocID="{F713CB5E-5753-46BE-88F5-D08AA9832F9D}" presName="tSp" presStyleCnt="0"/>
      <dgm:spPr/>
    </dgm:pt>
    <dgm:pt modelId="{1388A612-6738-4B87-93A5-0EEFACD44188}" type="pres">
      <dgm:prSet presAssocID="{F713CB5E-5753-46BE-88F5-D08AA9832F9D}" presName="bSp" presStyleCnt="0"/>
      <dgm:spPr/>
    </dgm:pt>
    <dgm:pt modelId="{1DF1F4DA-46D2-4378-AE8F-5CD8EC3A74FD}" type="pres">
      <dgm:prSet presAssocID="{F713CB5E-5753-46BE-88F5-D08AA9832F9D}" presName="process" presStyleCnt="0"/>
      <dgm:spPr/>
    </dgm:pt>
    <dgm:pt modelId="{630B7ED1-EE6B-4CD1-8E1A-D0D9C21EF0D5}" type="pres">
      <dgm:prSet presAssocID="{911B7AD0-2282-452A-97BD-DA0A94B1180D}" presName="composite1" presStyleCnt="0"/>
      <dgm:spPr/>
    </dgm:pt>
    <dgm:pt modelId="{7E84EB93-E766-43DC-8B35-97A93BEC87A7}" type="pres">
      <dgm:prSet presAssocID="{911B7AD0-2282-452A-97BD-DA0A94B1180D}" presName="dummyNode1" presStyleLbl="node1" presStyleIdx="0" presStyleCnt="5"/>
      <dgm:spPr/>
    </dgm:pt>
    <dgm:pt modelId="{717A0B96-B5B3-45FF-94A7-40D9C6DEAE6D}" type="pres">
      <dgm:prSet presAssocID="{911B7AD0-2282-452A-97BD-DA0A94B1180D}" presName="childNode1" presStyleLbl="bgAcc1" presStyleIdx="0" presStyleCnt="5">
        <dgm:presLayoutVars>
          <dgm:bulletEnabled val="1"/>
        </dgm:presLayoutVars>
      </dgm:prSet>
      <dgm:spPr/>
    </dgm:pt>
    <dgm:pt modelId="{75221E79-2117-41E6-BADC-FEAB52C18EB9}" type="pres">
      <dgm:prSet presAssocID="{911B7AD0-2282-452A-97BD-DA0A94B1180D}" presName="childNode1tx" presStyleLbl="bgAcc1" presStyleIdx="0" presStyleCnt="5">
        <dgm:presLayoutVars>
          <dgm:bulletEnabled val="1"/>
        </dgm:presLayoutVars>
      </dgm:prSet>
      <dgm:spPr/>
    </dgm:pt>
    <dgm:pt modelId="{82D28171-F73B-4A57-B455-CFBCCB8E7058}" type="pres">
      <dgm:prSet presAssocID="{911B7AD0-2282-452A-97BD-DA0A94B1180D}" presName="parentNode1" presStyleLbl="node1" presStyleIdx="0" presStyleCnt="5" custScaleY="138399">
        <dgm:presLayoutVars>
          <dgm:chMax val="1"/>
          <dgm:bulletEnabled val="1"/>
        </dgm:presLayoutVars>
      </dgm:prSet>
      <dgm:spPr/>
    </dgm:pt>
    <dgm:pt modelId="{6F605DB1-885B-4AAD-9F71-16525BEA95A7}" type="pres">
      <dgm:prSet presAssocID="{911B7AD0-2282-452A-97BD-DA0A94B1180D}" presName="connSite1" presStyleCnt="0"/>
      <dgm:spPr/>
    </dgm:pt>
    <dgm:pt modelId="{7C1CBA2F-85B7-4122-8D7F-29DFAE24F1E8}" type="pres">
      <dgm:prSet presAssocID="{690FBDD0-3B06-45BF-8F4B-3CA26D409577}" presName="Name9" presStyleLbl="sibTrans2D1" presStyleIdx="0" presStyleCnt="4"/>
      <dgm:spPr/>
    </dgm:pt>
    <dgm:pt modelId="{5F8020FB-AFF1-4A55-9A3B-11164F0E50D2}" type="pres">
      <dgm:prSet presAssocID="{4A3B80DA-0898-41AA-BE2B-8A2B54D7B5DD}" presName="composite2" presStyleCnt="0"/>
      <dgm:spPr/>
    </dgm:pt>
    <dgm:pt modelId="{98C019C6-C27D-43B7-9286-DF9D29E32392}" type="pres">
      <dgm:prSet presAssocID="{4A3B80DA-0898-41AA-BE2B-8A2B54D7B5DD}" presName="dummyNode2" presStyleLbl="node1" presStyleIdx="0" presStyleCnt="5"/>
      <dgm:spPr/>
    </dgm:pt>
    <dgm:pt modelId="{AA6214AC-7715-4416-95EE-7FD08D50C57D}" type="pres">
      <dgm:prSet presAssocID="{4A3B80DA-0898-41AA-BE2B-8A2B54D7B5DD}" presName="childNode2" presStyleLbl="bgAcc1" presStyleIdx="1" presStyleCnt="5">
        <dgm:presLayoutVars>
          <dgm:bulletEnabled val="1"/>
        </dgm:presLayoutVars>
      </dgm:prSet>
      <dgm:spPr/>
    </dgm:pt>
    <dgm:pt modelId="{86600A1D-A277-4FEE-A090-A5AD91B72AFD}" type="pres">
      <dgm:prSet presAssocID="{4A3B80DA-0898-41AA-BE2B-8A2B54D7B5DD}" presName="childNode2tx" presStyleLbl="bgAcc1" presStyleIdx="1" presStyleCnt="5">
        <dgm:presLayoutVars>
          <dgm:bulletEnabled val="1"/>
        </dgm:presLayoutVars>
      </dgm:prSet>
      <dgm:spPr/>
    </dgm:pt>
    <dgm:pt modelId="{886C906D-ABC7-4087-BE52-804DFCEEB43E}" type="pres">
      <dgm:prSet presAssocID="{4A3B80DA-0898-41AA-BE2B-8A2B54D7B5DD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D55E88F2-C2DD-437C-86E9-79032748BD40}" type="pres">
      <dgm:prSet presAssocID="{4A3B80DA-0898-41AA-BE2B-8A2B54D7B5DD}" presName="connSite2" presStyleCnt="0"/>
      <dgm:spPr/>
    </dgm:pt>
    <dgm:pt modelId="{61DA1F8F-712E-461D-B72F-AADB01B26121}" type="pres">
      <dgm:prSet presAssocID="{58718BCC-8335-43D7-A782-B5BD34CA3020}" presName="Name18" presStyleLbl="sibTrans2D1" presStyleIdx="1" presStyleCnt="4"/>
      <dgm:spPr/>
    </dgm:pt>
    <dgm:pt modelId="{0766C780-2085-4B4A-AB9B-F96D93316E73}" type="pres">
      <dgm:prSet presAssocID="{D8FAEE36-C897-4BD3-9D14-F68FF665EBBE}" presName="composite1" presStyleCnt="0"/>
      <dgm:spPr/>
    </dgm:pt>
    <dgm:pt modelId="{F0B3B3BE-8A41-4EEB-A401-890A910DFCFF}" type="pres">
      <dgm:prSet presAssocID="{D8FAEE36-C897-4BD3-9D14-F68FF665EBBE}" presName="dummyNode1" presStyleLbl="node1" presStyleIdx="1" presStyleCnt="5"/>
      <dgm:spPr/>
    </dgm:pt>
    <dgm:pt modelId="{E5C6C74A-2A4F-46C7-97D8-E70651FE23EC}" type="pres">
      <dgm:prSet presAssocID="{D8FAEE36-C897-4BD3-9D14-F68FF665EBBE}" presName="childNode1" presStyleLbl="bgAcc1" presStyleIdx="2" presStyleCnt="5">
        <dgm:presLayoutVars>
          <dgm:bulletEnabled val="1"/>
        </dgm:presLayoutVars>
      </dgm:prSet>
      <dgm:spPr/>
    </dgm:pt>
    <dgm:pt modelId="{0D3BE30B-5AEC-462D-B7B1-6B9078F010D0}" type="pres">
      <dgm:prSet presAssocID="{D8FAEE36-C897-4BD3-9D14-F68FF665EBBE}" presName="childNode1tx" presStyleLbl="bgAcc1" presStyleIdx="2" presStyleCnt="5">
        <dgm:presLayoutVars>
          <dgm:bulletEnabled val="1"/>
        </dgm:presLayoutVars>
      </dgm:prSet>
      <dgm:spPr/>
    </dgm:pt>
    <dgm:pt modelId="{4F0D53D1-E9D6-4047-B435-72F55ACE2E70}" type="pres">
      <dgm:prSet presAssocID="{D8FAEE36-C897-4BD3-9D14-F68FF665EBBE}" presName="parentNode1" presStyleLbl="node1" presStyleIdx="2" presStyleCnt="5" custScaleX="109214" custScaleY="152635">
        <dgm:presLayoutVars>
          <dgm:chMax val="1"/>
          <dgm:bulletEnabled val="1"/>
        </dgm:presLayoutVars>
      </dgm:prSet>
      <dgm:spPr/>
    </dgm:pt>
    <dgm:pt modelId="{A1EC5AA6-41C5-460F-82E0-F7E72C3F13AA}" type="pres">
      <dgm:prSet presAssocID="{D8FAEE36-C897-4BD3-9D14-F68FF665EBBE}" presName="connSite1" presStyleCnt="0"/>
      <dgm:spPr/>
    </dgm:pt>
    <dgm:pt modelId="{FE00577A-B2C7-4D10-B987-45EEACE81F7A}" type="pres">
      <dgm:prSet presAssocID="{A6927FF5-A09E-466E-AACC-168A444ED1FC}" presName="Name9" presStyleLbl="sibTrans2D1" presStyleIdx="2" presStyleCnt="4"/>
      <dgm:spPr/>
    </dgm:pt>
    <dgm:pt modelId="{E14280A3-6B33-4BA1-BDDD-0EB23CB097E0}" type="pres">
      <dgm:prSet presAssocID="{A0C825BF-07E0-4AE0-BE28-6D746AE4004D}" presName="composite2" presStyleCnt="0"/>
      <dgm:spPr/>
    </dgm:pt>
    <dgm:pt modelId="{13F27D13-F931-4BF6-A0B1-C850BAD9F58C}" type="pres">
      <dgm:prSet presAssocID="{A0C825BF-07E0-4AE0-BE28-6D746AE4004D}" presName="dummyNode2" presStyleLbl="node1" presStyleIdx="2" presStyleCnt="5"/>
      <dgm:spPr/>
    </dgm:pt>
    <dgm:pt modelId="{A9B5D42E-8C27-4C23-8A07-2DA16E098463}" type="pres">
      <dgm:prSet presAssocID="{A0C825BF-07E0-4AE0-BE28-6D746AE4004D}" presName="childNode2" presStyleLbl="bgAcc1" presStyleIdx="3" presStyleCnt="5">
        <dgm:presLayoutVars>
          <dgm:bulletEnabled val="1"/>
        </dgm:presLayoutVars>
      </dgm:prSet>
      <dgm:spPr/>
    </dgm:pt>
    <dgm:pt modelId="{194FF066-35E5-437E-8BC9-2197F2C5D4EB}" type="pres">
      <dgm:prSet presAssocID="{A0C825BF-07E0-4AE0-BE28-6D746AE4004D}" presName="childNode2tx" presStyleLbl="bgAcc1" presStyleIdx="3" presStyleCnt="5">
        <dgm:presLayoutVars>
          <dgm:bulletEnabled val="1"/>
        </dgm:presLayoutVars>
      </dgm:prSet>
      <dgm:spPr/>
    </dgm:pt>
    <dgm:pt modelId="{E8232CD5-036D-44CC-8253-1F02B43719E5}" type="pres">
      <dgm:prSet presAssocID="{A0C825BF-07E0-4AE0-BE28-6D746AE4004D}" presName="parentNode2" presStyleLbl="node1" presStyleIdx="3" presStyleCnt="5" custScaleX="95607" custScaleY="151410">
        <dgm:presLayoutVars>
          <dgm:chMax val="0"/>
          <dgm:bulletEnabled val="1"/>
        </dgm:presLayoutVars>
      </dgm:prSet>
      <dgm:spPr/>
    </dgm:pt>
    <dgm:pt modelId="{26C3E8C6-710F-427C-AA5C-362F08C1340E}" type="pres">
      <dgm:prSet presAssocID="{A0C825BF-07E0-4AE0-BE28-6D746AE4004D}" presName="connSite2" presStyleCnt="0"/>
      <dgm:spPr/>
    </dgm:pt>
    <dgm:pt modelId="{4C2D483B-7DDD-40E3-9AB3-5D51F6A75132}" type="pres">
      <dgm:prSet presAssocID="{D6335970-8BEB-48A0-B50D-989D3383F56C}" presName="Name18" presStyleLbl="sibTrans2D1" presStyleIdx="3" presStyleCnt="4"/>
      <dgm:spPr/>
    </dgm:pt>
    <dgm:pt modelId="{7CC82519-1C02-4824-8EDB-6F5D826FD8E5}" type="pres">
      <dgm:prSet presAssocID="{D4160178-2F04-43BA-901D-9A2993706AF3}" presName="composite1" presStyleCnt="0"/>
      <dgm:spPr/>
    </dgm:pt>
    <dgm:pt modelId="{1D36D049-008D-4177-BE24-E3AD22F9B91F}" type="pres">
      <dgm:prSet presAssocID="{D4160178-2F04-43BA-901D-9A2993706AF3}" presName="dummyNode1" presStyleLbl="node1" presStyleIdx="3" presStyleCnt="5"/>
      <dgm:spPr/>
    </dgm:pt>
    <dgm:pt modelId="{5019A401-AC14-45CA-A631-A72DEBB6C51C}" type="pres">
      <dgm:prSet presAssocID="{D4160178-2F04-43BA-901D-9A2993706AF3}" presName="childNode1" presStyleLbl="bgAcc1" presStyleIdx="4" presStyleCnt="5">
        <dgm:presLayoutVars>
          <dgm:bulletEnabled val="1"/>
        </dgm:presLayoutVars>
      </dgm:prSet>
      <dgm:spPr/>
    </dgm:pt>
    <dgm:pt modelId="{A917279C-09D7-4588-9D77-4C4CD5ED30DA}" type="pres">
      <dgm:prSet presAssocID="{D4160178-2F04-43BA-901D-9A2993706AF3}" presName="childNode1tx" presStyleLbl="bgAcc1" presStyleIdx="4" presStyleCnt="5">
        <dgm:presLayoutVars>
          <dgm:bulletEnabled val="1"/>
        </dgm:presLayoutVars>
      </dgm:prSet>
      <dgm:spPr/>
    </dgm:pt>
    <dgm:pt modelId="{5DA41D87-17D7-44FE-B3E2-903F6D42819C}" type="pres">
      <dgm:prSet presAssocID="{D4160178-2F04-43BA-901D-9A2993706AF3}" presName="parentNode1" presStyleLbl="node1" presStyleIdx="4" presStyleCnt="5" custScaleX="100589" custScaleY="151130">
        <dgm:presLayoutVars>
          <dgm:chMax val="1"/>
          <dgm:bulletEnabled val="1"/>
        </dgm:presLayoutVars>
      </dgm:prSet>
      <dgm:spPr/>
    </dgm:pt>
    <dgm:pt modelId="{72E204A5-002E-4C93-AE0C-0DBB55C609CE}" type="pres">
      <dgm:prSet presAssocID="{D4160178-2F04-43BA-901D-9A2993706AF3}" presName="connSite1" presStyleCnt="0"/>
      <dgm:spPr/>
    </dgm:pt>
  </dgm:ptLst>
  <dgm:cxnLst>
    <dgm:cxn modelId="{92912914-D989-45B5-A1CB-BF49A92E8103}" srcId="{4A3B80DA-0898-41AA-BE2B-8A2B54D7B5DD}" destId="{D974DB0A-EABA-4E25-A0AB-910BB5877259}" srcOrd="0" destOrd="0" parTransId="{F4CC9165-4C1F-4FD4-ACDD-4BFD15AE59FE}" sibTransId="{29545A66-464B-4374-9633-B54481C953EC}"/>
    <dgm:cxn modelId="{17DAB91A-95E4-4E4A-948C-447F2421B9B5}" type="presOf" srcId="{5239B0AB-4214-4954-9586-59032BA72004}" destId="{194FF066-35E5-437E-8BC9-2197F2C5D4EB}" srcOrd="1" destOrd="0" presId="urn:microsoft.com/office/officeart/2005/8/layout/hProcess4"/>
    <dgm:cxn modelId="{2842341E-6218-4294-903C-2AFA0BCEB341}" srcId="{A0C825BF-07E0-4AE0-BE28-6D746AE4004D}" destId="{0DBD9933-3347-42F9-9215-C59B0A2BB67E}" srcOrd="1" destOrd="0" parTransId="{DA764452-FDA8-4B6F-98CB-439232F19927}" sibTransId="{40B73B71-D685-4E00-85EF-A99FE87490FA}"/>
    <dgm:cxn modelId="{ED6FD321-5470-4466-A1DB-D1C7024C26FE}" type="presOf" srcId="{8EFB379F-A23D-44D0-A7AA-97647AE853E1}" destId="{75221E79-2117-41E6-BADC-FEAB52C18EB9}" srcOrd="1" destOrd="0" presId="urn:microsoft.com/office/officeart/2005/8/layout/hProcess4"/>
    <dgm:cxn modelId="{46285327-9F67-4D43-AEC4-C91BE1D4E2A1}" type="presOf" srcId="{82CFD201-3247-43A1-B4F8-41A11973C4F7}" destId="{A917279C-09D7-4588-9D77-4C4CD5ED30DA}" srcOrd="1" destOrd="0" presId="urn:microsoft.com/office/officeart/2005/8/layout/hProcess4"/>
    <dgm:cxn modelId="{9D601B28-2B45-4BF0-991A-83B9D36FA4B1}" type="presOf" srcId="{D974DB0A-EABA-4E25-A0AB-910BB5877259}" destId="{86600A1D-A277-4FEE-A090-A5AD91B72AFD}" srcOrd="1" destOrd="0" presId="urn:microsoft.com/office/officeart/2005/8/layout/hProcess4"/>
    <dgm:cxn modelId="{319E2C32-7180-4C70-8DF0-EE2F969CA34B}" srcId="{D4160178-2F04-43BA-901D-9A2993706AF3}" destId="{82CFD201-3247-43A1-B4F8-41A11973C4F7}" srcOrd="0" destOrd="0" parTransId="{B571D071-6D17-409B-9AF8-72A3B4273E90}" sibTransId="{6454C882-EAB7-47ED-A6E6-1D4AA2E88059}"/>
    <dgm:cxn modelId="{DDBD9160-2491-4357-9954-BFA0EED603B4}" srcId="{D8FAEE36-C897-4BD3-9D14-F68FF665EBBE}" destId="{DB16C9E4-6FC8-40FC-A76D-F8DF872348C9}" srcOrd="0" destOrd="0" parTransId="{11BB53AC-5787-46EA-BBCC-C73D59B6211C}" sibTransId="{DE887B04-282B-4119-BF97-D3D04FFF94A5}"/>
    <dgm:cxn modelId="{F4778342-A108-4ADD-B269-9D635A0FF182}" type="presOf" srcId="{5239B0AB-4214-4954-9586-59032BA72004}" destId="{A9B5D42E-8C27-4C23-8A07-2DA16E098463}" srcOrd="0" destOrd="0" presId="urn:microsoft.com/office/officeart/2005/8/layout/hProcess4"/>
    <dgm:cxn modelId="{4F3C0364-D23D-4E19-8BF1-09299F68A457}" type="presOf" srcId="{690FBDD0-3B06-45BF-8F4B-3CA26D409577}" destId="{7C1CBA2F-85B7-4122-8D7F-29DFAE24F1E8}" srcOrd="0" destOrd="0" presId="urn:microsoft.com/office/officeart/2005/8/layout/hProcess4"/>
    <dgm:cxn modelId="{F616E045-ECB3-40A6-A1B6-5147B594A61B}" type="presOf" srcId="{DB16C9E4-6FC8-40FC-A76D-F8DF872348C9}" destId="{E5C6C74A-2A4F-46C7-97D8-E70651FE23EC}" srcOrd="0" destOrd="0" presId="urn:microsoft.com/office/officeart/2005/8/layout/hProcess4"/>
    <dgm:cxn modelId="{98F35467-4885-4E26-9A69-749648C95C7A}" type="presOf" srcId="{82CFD201-3247-43A1-B4F8-41A11973C4F7}" destId="{5019A401-AC14-45CA-A631-A72DEBB6C51C}" srcOrd="0" destOrd="0" presId="urn:microsoft.com/office/officeart/2005/8/layout/hProcess4"/>
    <dgm:cxn modelId="{4909E86E-B8CA-41D7-8D6A-318A9963D8D0}" type="presOf" srcId="{D8FAEE36-C897-4BD3-9D14-F68FF665EBBE}" destId="{4F0D53D1-E9D6-4047-B435-72F55ACE2E70}" srcOrd="0" destOrd="0" presId="urn:microsoft.com/office/officeart/2005/8/layout/hProcess4"/>
    <dgm:cxn modelId="{CFB7D672-B3E1-46E5-A85E-8B53AFA9D4BC}" type="presOf" srcId="{DB16C9E4-6FC8-40FC-A76D-F8DF872348C9}" destId="{0D3BE30B-5AEC-462D-B7B1-6B9078F010D0}" srcOrd="1" destOrd="0" presId="urn:microsoft.com/office/officeart/2005/8/layout/hProcess4"/>
    <dgm:cxn modelId="{89416573-64F8-4B12-B55E-C52615BF3A8B}" srcId="{F713CB5E-5753-46BE-88F5-D08AA9832F9D}" destId="{911B7AD0-2282-452A-97BD-DA0A94B1180D}" srcOrd="0" destOrd="0" parTransId="{0E5EBF95-A759-4634-BAB4-03043FC17D0E}" sibTransId="{690FBDD0-3B06-45BF-8F4B-3CA26D409577}"/>
    <dgm:cxn modelId="{E576C076-B586-4E7D-ACD9-3907E4EEF805}" type="presOf" srcId="{D4160178-2F04-43BA-901D-9A2993706AF3}" destId="{5DA41D87-17D7-44FE-B3E2-903F6D42819C}" srcOrd="0" destOrd="0" presId="urn:microsoft.com/office/officeart/2005/8/layout/hProcess4"/>
    <dgm:cxn modelId="{60CD2B59-0706-4D13-8748-76065E395544}" type="presOf" srcId="{A0C825BF-07E0-4AE0-BE28-6D746AE4004D}" destId="{E8232CD5-036D-44CC-8253-1F02B43719E5}" srcOrd="0" destOrd="0" presId="urn:microsoft.com/office/officeart/2005/8/layout/hProcess4"/>
    <dgm:cxn modelId="{7BF36D7C-7170-4B94-83FA-EBC7107B4F06}" srcId="{911B7AD0-2282-452A-97BD-DA0A94B1180D}" destId="{8EFB379F-A23D-44D0-A7AA-97647AE853E1}" srcOrd="0" destOrd="0" parTransId="{40C5F025-5D6B-423A-A628-E5C6BB6E6F51}" sibTransId="{85EEFE33-1EB9-4A6D-903E-77FAC7E43321}"/>
    <dgm:cxn modelId="{10570887-4D62-4B03-A816-95861DC11618}" type="presOf" srcId="{0DBD9933-3347-42F9-9215-C59B0A2BB67E}" destId="{A9B5D42E-8C27-4C23-8A07-2DA16E098463}" srcOrd="0" destOrd="1" presId="urn:microsoft.com/office/officeart/2005/8/layout/hProcess4"/>
    <dgm:cxn modelId="{E950F796-E0FB-469A-A5B4-A66E46740FB3}" type="presOf" srcId="{58718BCC-8335-43D7-A782-B5BD34CA3020}" destId="{61DA1F8F-712E-461D-B72F-AADB01B26121}" srcOrd="0" destOrd="0" presId="urn:microsoft.com/office/officeart/2005/8/layout/hProcess4"/>
    <dgm:cxn modelId="{58FBEB9B-5982-4981-B8AE-61A50BA315DA}" srcId="{F713CB5E-5753-46BE-88F5-D08AA9832F9D}" destId="{4A3B80DA-0898-41AA-BE2B-8A2B54D7B5DD}" srcOrd="1" destOrd="0" parTransId="{2744B673-F915-4BE3-8E84-4CFB5E63F63A}" sibTransId="{58718BCC-8335-43D7-A782-B5BD34CA3020}"/>
    <dgm:cxn modelId="{D8536A9F-D063-4FBA-9E6D-B96EB2356708}" type="presOf" srcId="{911B7AD0-2282-452A-97BD-DA0A94B1180D}" destId="{82D28171-F73B-4A57-B455-CFBCCB8E7058}" srcOrd="0" destOrd="0" presId="urn:microsoft.com/office/officeart/2005/8/layout/hProcess4"/>
    <dgm:cxn modelId="{27CFB2A7-942A-4BA1-99EF-653A77C696FF}" type="presOf" srcId="{D974DB0A-EABA-4E25-A0AB-910BB5877259}" destId="{AA6214AC-7715-4416-95EE-7FD08D50C57D}" srcOrd="0" destOrd="0" presId="urn:microsoft.com/office/officeart/2005/8/layout/hProcess4"/>
    <dgm:cxn modelId="{68AC30A8-37E4-428F-86F5-ECAE821BF35D}" type="presOf" srcId="{5C1039AE-7154-4239-8245-8322D9C3653C}" destId="{194FF066-35E5-437E-8BC9-2197F2C5D4EB}" srcOrd="1" destOrd="2" presId="urn:microsoft.com/office/officeart/2005/8/layout/hProcess4"/>
    <dgm:cxn modelId="{5792D3AC-4CF7-46A7-8881-A0EA50F535C3}" srcId="{F713CB5E-5753-46BE-88F5-D08AA9832F9D}" destId="{D8FAEE36-C897-4BD3-9D14-F68FF665EBBE}" srcOrd="2" destOrd="0" parTransId="{6C633FB0-3E54-49E4-B58E-A7F3241D0573}" sibTransId="{A6927FF5-A09E-466E-AACC-168A444ED1FC}"/>
    <dgm:cxn modelId="{AE3C45BE-FC08-4505-A578-B8E5BBA3E6AD}" type="presOf" srcId="{8EFB379F-A23D-44D0-A7AA-97647AE853E1}" destId="{717A0B96-B5B3-45FF-94A7-40D9C6DEAE6D}" srcOrd="0" destOrd="0" presId="urn:microsoft.com/office/officeart/2005/8/layout/hProcess4"/>
    <dgm:cxn modelId="{B10126C0-D3A7-4B6E-9013-87E58E37872D}" type="presOf" srcId="{D6335970-8BEB-48A0-B50D-989D3383F56C}" destId="{4C2D483B-7DDD-40E3-9AB3-5D51F6A75132}" srcOrd="0" destOrd="0" presId="urn:microsoft.com/office/officeart/2005/8/layout/hProcess4"/>
    <dgm:cxn modelId="{29B02AC3-89BC-4DC0-917D-850D66D0679B}" srcId="{F713CB5E-5753-46BE-88F5-D08AA9832F9D}" destId="{A0C825BF-07E0-4AE0-BE28-6D746AE4004D}" srcOrd="3" destOrd="0" parTransId="{66C414F1-C96A-4BFE-B957-BC8884C3DFC6}" sibTransId="{D6335970-8BEB-48A0-B50D-989D3383F56C}"/>
    <dgm:cxn modelId="{A2E0ABC8-C37E-4DA4-91FF-847701EC0EB2}" type="presOf" srcId="{0DBD9933-3347-42F9-9215-C59B0A2BB67E}" destId="{194FF066-35E5-437E-8BC9-2197F2C5D4EB}" srcOrd="1" destOrd="1" presId="urn:microsoft.com/office/officeart/2005/8/layout/hProcess4"/>
    <dgm:cxn modelId="{73F731CD-2A79-43EA-AD64-FDEABCC2863B}" srcId="{F713CB5E-5753-46BE-88F5-D08AA9832F9D}" destId="{D4160178-2F04-43BA-901D-9A2993706AF3}" srcOrd="4" destOrd="0" parTransId="{E0421394-0337-48B1-A864-B7566BDC0F7B}" sibTransId="{32AE1370-8CAF-45DD-8E84-66DB94219353}"/>
    <dgm:cxn modelId="{BC76E1CF-80C7-41B3-BD45-552926043232}" srcId="{A0C825BF-07E0-4AE0-BE28-6D746AE4004D}" destId="{5C1039AE-7154-4239-8245-8322D9C3653C}" srcOrd="2" destOrd="0" parTransId="{B5DF7BC1-0512-494C-9222-AB853272F7E6}" sibTransId="{58360F6B-C990-479C-B6B3-A1E4F800D6F0}"/>
    <dgm:cxn modelId="{FCC275D1-5798-462C-9CA9-CE068C4BD376}" type="presOf" srcId="{F713CB5E-5753-46BE-88F5-D08AA9832F9D}" destId="{31FE0630-EC0A-4871-A374-68909401C814}" srcOrd="0" destOrd="0" presId="urn:microsoft.com/office/officeart/2005/8/layout/hProcess4"/>
    <dgm:cxn modelId="{EAA81FD9-24BC-4F8C-B119-EA234DAF3270}" type="presOf" srcId="{A6927FF5-A09E-466E-AACC-168A444ED1FC}" destId="{FE00577A-B2C7-4D10-B987-45EEACE81F7A}" srcOrd="0" destOrd="0" presId="urn:microsoft.com/office/officeart/2005/8/layout/hProcess4"/>
    <dgm:cxn modelId="{103336DA-2F74-45FC-9341-DF289A7F3F47}" srcId="{A0C825BF-07E0-4AE0-BE28-6D746AE4004D}" destId="{5239B0AB-4214-4954-9586-59032BA72004}" srcOrd="0" destOrd="0" parTransId="{F16A7916-431F-46D5-987D-A72CF0362728}" sibTransId="{3288905B-4425-462D-8D96-2D38215DEA08}"/>
    <dgm:cxn modelId="{508709DD-C4A6-4E4F-B64C-7948520E5623}" type="presOf" srcId="{5C1039AE-7154-4239-8245-8322D9C3653C}" destId="{A9B5D42E-8C27-4C23-8A07-2DA16E098463}" srcOrd="0" destOrd="2" presId="urn:microsoft.com/office/officeart/2005/8/layout/hProcess4"/>
    <dgm:cxn modelId="{8A611CDD-358A-4C3D-AE38-9801E248DDE6}" type="presOf" srcId="{4A3B80DA-0898-41AA-BE2B-8A2B54D7B5DD}" destId="{886C906D-ABC7-4087-BE52-804DFCEEB43E}" srcOrd="0" destOrd="0" presId="urn:microsoft.com/office/officeart/2005/8/layout/hProcess4"/>
    <dgm:cxn modelId="{1C9407EA-EDC7-4774-8780-8E002914F6E6}" type="presParOf" srcId="{31FE0630-EC0A-4871-A374-68909401C814}" destId="{7A8EB8BF-3653-4380-8940-0BDE3CD34F42}" srcOrd="0" destOrd="0" presId="urn:microsoft.com/office/officeart/2005/8/layout/hProcess4"/>
    <dgm:cxn modelId="{B6C3B726-B41C-4E65-B683-0F056E411615}" type="presParOf" srcId="{31FE0630-EC0A-4871-A374-68909401C814}" destId="{1388A612-6738-4B87-93A5-0EEFACD44188}" srcOrd="1" destOrd="0" presId="urn:microsoft.com/office/officeart/2005/8/layout/hProcess4"/>
    <dgm:cxn modelId="{6B5DFACE-CC45-4169-A7AA-8974EBCCC65C}" type="presParOf" srcId="{31FE0630-EC0A-4871-A374-68909401C814}" destId="{1DF1F4DA-46D2-4378-AE8F-5CD8EC3A74FD}" srcOrd="2" destOrd="0" presId="urn:microsoft.com/office/officeart/2005/8/layout/hProcess4"/>
    <dgm:cxn modelId="{CC2775C8-E2F9-4ACB-9493-AC277D5AB04C}" type="presParOf" srcId="{1DF1F4DA-46D2-4378-AE8F-5CD8EC3A74FD}" destId="{630B7ED1-EE6B-4CD1-8E1A-D0D9C21EF0D5}" srcOrd="0" destOrd="0" presId="urn:microsoft.com/office/officeart/2005/8/layout/hProcess4"/>
    <dgm:cxn modelId="{1DE4FE9C-AC34-4520-B20E-892E058BACAF}" type="presParOf" srcId="{630B7ED1-EE6B-4CD1-8E1A-D0D9C21EF0D5}" destId="{7E84EB93-E766-43DC-8B35-97A93BEC87A7}" srcOrd="0" destOrd="0" presId="urn:microsoft.com/office/officeart/2005/8/layout/hProcess4"/>
    <dgm:cxn modelId="{5072C9FC-4D18-4A45-B2F0-1586D4F214F8}" type="presParOf" srcId="{630B7ED1-EE6B-4CD1-8E1A-D0D9C21EF0D5}" destId="{717A0B96-B5B3-45FF-94A7-40D9C6DEAE6D}" srcOrd="1" destOrd="0" presId="urn:microsoft.com/office/officeart/2005/8/layout/hProcess4"/>
    <dgm:cxn modelId="{76A44A37-CCA7-4832-97A7-276486A66CB3}" type="presParOf" srcId="{630B7ED1-EE6B-4CD1-8E1A-D0D9C21EF0D5}" destId="{75221E79-2117-41E6-BADC-FEAB52C18EB9}" srcOrd="2" destOrd="0" presId="urn:microsoft.com/office/officeart/2005/8/layout/hProcess4"/>
    <dgm:cxn modelId="{BDE288A3-76A8-4662-AC5F-7E4B9423A277}" type="presParOf" srcId="{630B7ED1-EE6B-4CD1-8E1A-D0D9C21EF0D5}" destId="{82D28171-F73B-4A57-B455-CFBCCB8E7058}" srcOrd="3" destOrd="0" presId="urn:microsoft.com/office/officeart/2005/8/layout/hProcess4"/>
    <dgm:cxn modelId="{A1120C46-141D-442F-912F-5B195480107A}" type="presParOf" srcId="{630B7ED1-EE6B-4CD1-8E1A-D0D9C21EF0D5}" destId="{6F605DB1-885B-4AAD-9F71-16525BEA95A7}" srcOrd="4" destOrd="0" presId="urn:microsoft.com/office/officeart/2005/8/layout/hProcess4"/>
    <dgm:cxn modelId="{D078E1C9-C1D7-4D47-96A7-F5746DF1582C}" type="presParOf" srcId="{1DF1F4DA-46D2-4378-AE8F-5CD8EC3A74FD}" destId="{7C1CBA2F-85B7-4122-8D7F-29DFAE24F1E8}" srcOrd="1" destOrd="0" presId="urn:microsoft.com/office/officeart/2005/8/layout/hProcess4"/>
    <dgm:cxn modelId="{6A7202CC-1CDE-4C23-8530-F340D5108624}" type="presParOf" srcId="{1DF1F4DA-46D2-4378-AE8F-5CD8EC3A74FD}" destId="{5F8020FB-AFF1-4A55-9A3B-11164F0E50D2}" srcOrd="2" destOrd="0" presId="urn:microsoft.com/office/officeart/2005/8/layout/hProcess4"/>
    <dgm:cxn modelId="{639B3761-8821-44DF-ACA8-38D1B66284CF}" type="presParOf" srcId="{5F8020FB-AFF1-4A55-9A3B-11164F0E50D2}" destId="{98C019C6-C27D-43B7-9286-DF9D29E32392}" srcOrd="0" destOrd="0" presId="urn:microsoft.com/office/officeart/2005/8/layout/hProcess4"/>
    <dgm:cxn modelId="{5A1D6E14-B78E-4FA9-901D-DE57E3B2C375}" type="presParOf" srcId="{5F8020FB-AFF1-4A55-9A3B-11164F0E50D2}" destId="{AA6214AC-7715-4416-95EE-7FD08D50C57D}" srcOrd="1" destOrd="0" presId="urn:microsoft.com/office/officeart/2005/8/layout/hProcess4"/>
    <dgm:cxn modelId="{2A846232-E072-4A66-9139-D34E7ED76EFA}" type="presParOf" srcId="{5F8020FB-AFF1-4A55-9A3B-11164F0E50D2}" destId="{86600A1D-A277-4FEE-A090-A5AD91B72AFD}" srcOrd="2" destOrd="0" presId="urn:microsoft.com/office/officeart/2005/8/layout/hProcess4"/>
    <dgm:cxn modelId="{F064BF5E-1DC3-492A-94F2-B4A6069C3B74}" type="presParOf" srcId="{5F8020FB-AFF1-4A55-9A3B-11164F0E50D2}" destId="{886C906D-ABC7-4087-BE52-804DFCEEB43E}" srcOrd="3" destOrd="0" presId="urn:microsoft.com/office/officeart/2005/8/layout/hProcess4"/>
    <dgm:cxn modelId="{B4C27660-448A-424A-ACAD-7F9BBA1E7057}" type="presParOf" srcId="{5F8020FB-AFF1-4A55-9A3B-11164F0E50D2}" destId="{D55E88F2-C2DD-437C-86E9-79032748BD40}" srcOrd="4" destOrd="0" presId="urn:microsoft.com/office/officeart/2005/8/layout/hProcess4"/>
    <dgm:cxn modelId="{29B00EC9-CC9D-493E-870D-A803C4EF0CB0}" type="presParOf" srcId="{1DF1F4DA-46D2-4378-AE8F-5CD8EC3A74FD}" destId="{61DA1F8F-712E-461D-B72F-AADB01B26121}" srcOrd="3" destOrd="0" presId="urn:microsoft.com/office/officeart/2005/8/layout/hProcess4"/>
    <dgm:cxn modelId="{3BBA053A-7821-46E3-A7E3-07E27478EC4E}" type="presParOf" srcId="{1DF1F4DA-46D2-4378-AE8F-5CD8EC3A74FD}" destId="{0766C780-2085-4B4A-AB9B-F96D93316E73}" srcOrd="4" destOrd="0" presId="urn:microsoft.com/office/officeart/2005/8/layout/hProcess4"/>
    <dgm:cxn modelId="{D9B50A09-C060-43A5-B3CD-71E51A9C76EC}" type="presParOf" srcId="{0766C780-2085-4B4A-AB9B-F96D93316E73}" destId="{F0B3B3BE-8A41-4EEB-A401-890A910DFCFF}" srcOrd="0" destOrd="0" presId="urn:microsoft.com/office/officeart/2005/8/layout/hProcess4"/>
    <dgm:cxn modelId="{9864076E-7225-4E73-B8D0-95ED54DAD21C}" type="presParOf" srcId="{0766C780-2085-4B4A-AB9B-F96D93316E73}" destId="{E5C6C74A-2A4F-46C7-97D8-E70651FE23EC}" srcOrd="1" destOrd="0" presId="urn:microsoft.com/office/officeart/2005/8/layout/hProcess4"/>
    <dgm:cxn modelId="{B5F3CE52-D8B8-415A-AFEC-D710929D01C3}" type="presParOf" srcId="{0766C780-2085-4B4A-AB9B-F96D93316E73}" destId="{0D3BE30B-5AEC-462D-B7B1-6B9078F010D0}" srcOrd="2" destOrd="0" presId="urn:microsoft.com/office/officeart/2005/8/layout/hProcess4"/>
    <dgm:cxn modelId="{B6C0A809-65BF-4D8F-9917-B396F2B22DA3}" type="presParOf" srcId="{0766C780-2085-4B4A-AB9B-F96D93316E73}" destId="{4F0D53D1-E9D6-4047-B435-72F55ACE2E70}" srcOrd="3" destOrd="0" presId="urn:microsoft.com/office/officeart/2005/8/layout/hProcess4"/>
    <dgm:cxn modelId="{447F3AA1-D0C2-4A19-AE2F-B720B4071255}" type="presParOf" srcId="{0766C780-2085-4B4A-AB9B-F96D93316E73}" destId="{A1EC5AA6-41C5-460F-82E0-F7E72C3F13AA}" srcOrd="4" destOrd="0" presId="urn:microsoft.com/office/officeart/2005/8/layout/hProcess4"/>
    <dgm:cxn modelId="{9E2E20FA-1D29-47A9-8022-AFF914D16756}" type="presParOf" srcId="{1DF1F4DA-46D2-4378-AE8F-5CD8EC3A74FD}" destId="{FE00577A-B2C7-4D10-B987-45EEACE81F7A}" srcOrd="5" destOrd="0" presId="urn:microsoft.com/office/officeart/2005/8/layout/hProcess4"/>
    <dgm:cxn modelId="{9D01EEFD-A057-487D-9C58-54A3F3593D47}" type="presParOf" srcId="{1DF1F4DA-46D2-4378-AE8F-5CD8EC3A74FD}" destId="{E14280A3-6B33-4BA1-BDDD-0EB23CB097E0}" srcOrd="6" destOrd="0" presId="urn:microsoft.com/office/officeart/2005/8/layout/hProcess4"/>
    <dgm:cxn modelId="{6229B461-E1FD-43CF-9CBD-98806BE9608D}" type="presParOf" srcId="{E14280A3-6B33-4BA1-BDDD-0EB23CB097E0}" destId="{13F27D13-F931-4BF6-A0B1-C850BAD9F58C}" srcOrd="0" destOrd="0" presId="urn:microsoft.com/office/officeart/2005/8/layout/hProcess4"/>
    <dgm:cxn modelId="{E51E13D1-8971-48F1-AE12-DB2033F5FB0B}" type="presParOf" srcId="{E14280A3-6B33-4BA1-BDDD-0EB23CB097E0}" destId="{A9B5D42E-8C27-4C23-8A07-2DA16E098463}" srcOrd="1" destOrd="0" presId="urn:microsoft.com/office/officeart/2005/8/layout/hProcess4"/>
    <dgm:cxn modelId="{E521E426-5022-4827-8EEE-74975BFC0A5A}" type="presParOf" srcId="{E14280A3-6B33-4BA1-BDDD-0EB23CB097E0}" destId="{194FF066-35E5-437E-8BC9-2197F2C5D4EB}" srcOrd="2" destOrd="0" presId="urn:microsoft.com/office/officeart/2005/8/layout/hProcess4"/>
    <dgm:cxn modelId="{C8DE6093-F3B3-4275-8075-3AFC89A46015}" type="presParOf" srcId="{E14280A3-6B33-4BA1-BDDD-0EB23CB097E0}" destId="{E8232CD5-036D-44CC-8253-1F02B43719E5}" srcOrd="3" destOrd="0" presId="urn:microsoft.com/office/officeart/2005/8/layout/hProcess4"/>
    <dgm:cxn modelId="{3887A5F7-BC70-42C7-8143-055A0370A10C}" type="presParOf" srcId="{E14280A3-6B33-4BA1-BDDD-0EB23CB097E0}" destId="{26C3E8C6-710F-427C-AA5C-362F08C1340E}" srcOrd="4" destOrd="0" presId="urn:microsoft.com/office/officeart/2005/8/layout/hProcess4"/>
    <dgm:cxn modelId="{B17E6F60-D3DE-4DC7-8FBD-C819C5B98F49}" type="presParOf" srcId="{1DF1F4DA-46D2-4378-AE8F-5CD8EC3A74FD}" destId="{4C2D483B-7DDD-40E3-9AB3-5D51F6A75132}" srcOrd="7" destOrd="0" presId="urn:microsoft.com/office/officeart/2005/8/layout/hProcess4"/>
    <dgm:cxn modelId="{79E497A4-3E5E-4E68-A98E-1A5A8BD306EE}" type="presParOf" srcId="{1DF1F4DA-46D2-4378-AE8F-5CD8EC3A74FD}" destId="{7CC82519-1C02-4824-8EDB-6F5D826FD8E5}" srcOrd="8" destOrd="0" presId="urn:microsoft.com/office/officeart/2005/8/layout/hProcess4"/>
    <dgm:cxn modelId="{F8980602-2933-4BC4-AECA-F17C632A2F1C}" type="presParOf" srcId="{7CC82519-1C02-4824-8EDB-6F5D826FD8E5}" destId="{1D36D049-008D-4177-BE24-E3AD22F9B91F}" srcOrd="0" destOrd="0" presId="urn:microsoft.com/office/officeart/2005/8/layout/hProcess4"/>
    <dgm:cxn modelId="{1E0D8F84-A3FB-478E-ACA2-C8C75CC002C5}" type="presParOf" srcId="{7CC82519-1C02-4824-8EDB-6F5D826FD8E5}" destId="{5019A401-AC14-45CA-A631-A72DEBB6C51C}" srcOrd="1" destOrd="0" presId="urn:microsoft.com/office/officeart/2005/8/layout/hProcess4"/>
    <dgm:cxn modelId="{97EB563B-C0E3-4A7C-B2A9-D68F578A29C3}" type="presParOf" srcId="{7CC82519-1C02-4824-8EDB-6F5D826FD8E5}" destId="{A917279C-09D7-4588-9D77-4C4CD5ED30DA}" srcOrd="2" destOrd="0" presId="urn:microsoft.com/office/officeart/2005/8/layout/hProcess4"/>
    <dgm:cxn modelId="{C098BFC7-B23F-4FF0-BAE3-B15AD531F6B1}" type="presParOf" srcId="{7CC82519-1C02-4824-8EDB-6F5D826FD8E5}" destId="{5DA41D87-17D7-44FE-B3E2-903F6D42819C}" srcOrd="3" destOrd="0" presId="urn:microsoft.com/office/officeart/2005/8/layout/hProcess4"/>
    <dgm:cxn modelId="{5CD4620D-F471-4517-A75B-BB88E28B08C1}" type="presParOf" srcId="{7CC82519-1C02-4824-8EDB-6F5D826FD8E5}" destId="{72E204A5-002E-4C93-AE0C-0DBB55C609C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84440-DC6E-4030-9D6F-D58A9F6AC5A9}">
      <dsp:nvSpPr>
        <dsp:cNvPr id="0" name=""/>
        <dsp:cNvSpPr/>
      </dsp:nvSpPr>
      <dsp:spPr>
        <a:xfrm>
          <a:off x="3058126" y="1214799"/>
          <a:ext cx="188447" cy="374844"/>
        </a:xfrm>
        <a:custGeom>
          <a:avLst/>
          <a:gdLst/>
          <a:ahLst/>
          <a:cxnLst/>
          <a:rect l="0" t="0" r="0" b="0"/>
          <a:pathLst>
            <a:path>
              <a:moveTo>
                <a:pt x="188447" y="0"/>
              </a:moveTo>
              <a:lnTo>
                <a:pt x="188447" y="374844"/>
              </a:lnTo>
              <a:lnTo>
                <a:pt x="0" y="3748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27F16-D70F-4908-890F-F2F88E00C1DE}">
      <dsp:nvSpPr>
        <dsp:cNvPr id="0" name=""/>
        <dsp:cNvSpPr/>
      </dsp:nvSpPr>
      <dsp:spPr>
        <a:xfrm>
          <a:off x="1265190" y="1214799"/>
          <a:ext cx="1981383" cy="1665520"/>
        </a:xfrm>
        <a:custGeom>
          <a:avLst/>
          <a:gdLst/>
          <a:ahLst/>
          <a:cxnLst/>
          <a:rect l="0" t="0" r="0" b="0"/>
          <a:pathLst>
            <a:path>
              <a:moveTo>
                <a:pt x="1981383" y="0"/>
              </a:moveTo>
              <a:lnTo>
                <a:pt x="1981383" y="1523413"/>
              </a:lnTo>
              <a:lnTo>
                <a:pt x="0" y="1523413"/>
              </a:lnTo>
              <a:lnTo>
                <a:pt x="0" y="16655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4D710-91DB-4506-BECA-B8D9A8FD1FF8}">
      <dsp:nvSpPr>
        <dsp:cNvPr id="0" name=""/>
        <dsp:cNvSpPr/>
      </dsp:nvSpPr>
      <dsp:spPr>
        <a:xfrm>
          <a:off x="3246574" y="1214799"/>
          <a:ext cx="1301821" cy="87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329"/>
              </a:lnTo>
              <a:lnTo>
                <a:pt x="1301821" y="731329"/>
              </a:lnTo>
              <a:lnTo>
                <a:pt x="1301821" y="8734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9125E-C2E5-4BAE-8706-4DC13B87EB85}">
      <dsp:nvSpPr>
        <dsp:cNvPr id="0" name=""/>
        <dsp:cNvSpPr/>
      </dsp:nvSpPr>
      <dsp:spPr>
        <a:xfrm>
          <a:off x="1288617" y="1214799"/>
          <a:ext cx="1957956" cy="873436"/>
        </a:xfrm>
        <a:custGeom>
          <a:avLst/>
          <a:gdLst/>
          <a:ahLst/>
          <a:cxnLst/>
          <a:rect l="0" t="0" r="0" b="0"/>
          <a:pathLst>
            <a:path>
              <a:moveTo>
                <a:pt x="1957956" y="0"/>
              </a:moveTo>
              <a:lnTo>
                <a:pt x="1957956" y="731329"/>
              </a:lnTo>
              <a:lnTo>
                <a:pt x="0" y="731329"/>
              </a:lnTo>
              <a:lnTo>
                <a:pt x="0" y="8734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AA19B-8B99-4533-9624-1E6AACCC6F96}">
      <dsp:nvSpPr>
        <dsp:cNvPr id="0" name=""/>
        <dsp:cNvSpPr/>
      </dsp:nvSpPr>
      <dsp:spPr>
        <a:xfrm>
          <a:off x="1940401" y="187216"/>
          <a:ext cx="2612345" cy="1027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TRANSTORNOS DO NEURODESENVOLVIMENTO</a:t>
          </a:r>
        </a:p>
      </dsp:txBody>
      <dsp:txXfrm>
        <a:off x="1940401" y="187216"/>
        <a:ext cx="2612345" cy="1027582"/>
      </dsp:txXfrm>
    </dsp:sp>
    <dsp:sp modelId="{59FBFB56-52DE-4BF8-89A5-2FA03B5F73C5}">
      <dsp:nvSpPr>
        <dsp:cNvPr id="0" name=""/>
        <dsp:cNvSpPr/>
      </dsp:nvSpPr>
      <dsp:spPr>
        <a:xfrm>
          <a:off x="12429" y="2088235"/>
          <a:ext cx="2552376" cy="67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Transtorno Específico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da Aprendizagem</a:t>
          </a:r>
        </a:p>
      </dsp:txBody>
      <dsp:txXfrm>
        <a:off x="12429" y="2088235"/>
        <a:ext cx="2552376" cy="676699"/>
      </dsp:txXfrm>
    </dsp:sp>
    <dsp:sp modelId="{E1ECDC86-925E-4F8A-B98B-C1C7789C70F0}">
      <dsp:nvSpPr>
        <dsp:cNvPr id="0" name=""/>
        <dsp:cNvSpPr/>
      </dsp:nvSpPr>
      <dsp:spPr>
        <a:xfrm>
          <a:off x="3540823" y="2088235"/>
          <a:ext cx="2015144" cy="1145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Transtorno de Déficit de Atenção e Hiperatividade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(TDAH)</a:t>
          </a:r>
        </a:p>
      </dsp:txBody>
      <dsp:txXfrm>
        <a:off x="3540823" y="2088235"/>
        <a:ext cx="2015144" cy="1145666"/>
      </dsp:txXfrm>
    </dsp:sp>
    <dsp:sp modelId="{9F518A2F-E7D5-4DB3-9FF4-A59ED3B9158E}">
      <dsp:nvSpPr>
        <dsp:cNvPr id="0" name=""/>
        <dsp:cNvSpPr/>
      </dsp:nvSpPr>
      <dsp:spPr>
        <a:xfrm>
          <a:off x="588490" y="2880319"/>
          <a:ext cx="1353399" cy="533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“DISLEXIA”</a:t>
          </a:r>
        </a:p>
      </dsp:txBody>
      <dsp:txXfrm>
        <a:off x="588490" y="2880319"/>
        <a:ext cx="1353399" cy="533293"/>
      </dsp:txXfrm>
    </dsp:sp>
    <dsp:sp modelId="{6EFF3E46-FF0A-4046-BF14-D25A272C2644}">
      <dsp:nvSpPr>
        <dsp:cNvPr id="0" name=""/>
        <dsp:cNvSpPr/>
      </dsp:nvSpPr>
      <dsp:spPr>
        <a:xfrm>
          <a:off x="2266306" y="1403855"/>
          <a:ext cx="791820" cy="37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DSM 5</a:t>
          </a:r>
        </a:p>
      </dsp:txBody>
      <dsp:txXfrm>
        <a:off x="2266306" y="1403855"/>
        <a:ext cx="791820" cy="371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58406-EE61-428E-8CBC-9FCAF99FFAD0}">
      <dsp:nvSpPr>
        <dsp:cNvPr id="0" name=""/>
        <dsp:cNvSpPr/>
      </dsp:nvSpPr>
      <dsp:spPr>
        <a:xfrm rot="5400000">
          <a:off x="778588" y="1025038"/>
          <a:ext cx="906558" cy="10320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84FCE-677D-4910-86B4-C4324DAC5139}">
      <dsp:nvSpPr>
        <dsp:cNvPr id="0" name=""/>
        <dsp:cNvSpPr/>
      </dsp:nvSpPr>
      <dsp:spPr>
        <a:xfrm>
          <a:off x="538405" y="20100"/>
          <a:ext cx="1526111" cy="10682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Base genética</a:t>
          </a:r>
        </a:p>
      </dsp:txBody>
      <dsp:txXfrm>
        <a:off x="590561" y="72256"/>
        <a:ext cx="1421799" cy="963916"/>
      </dsp:txXfrm>
    </dsp:sp>
    <dsp:sp modelId="{4217D6D4-4D68-4995-9838-1064454116F8}">
      <dsp:nvSpPr>
        <dsp:cNvPr id="0" name=""/>
        <dsp:cNvSpPr/>
      </dsp:nvSpPr>
      <dsp:spPr>
        <a:xfrm>
          <a:off x="2123726" y="72007"/>
          <a:ext cx="1733505" cy="8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FD551-3DE3-4A1B-8A89-481A654A5EA3}">
      <dsp:nvSpPr>
        <dsp:cNvPr id="0" name=""/>
        <dsp:cNvSpPr/>
      </dsp:nvSpPr>
      <dsp:spPr>
        <a:xfrm rot="5400000">
          <a:off x="2193550" y="2225011"/>
          <a:ext cx="906558" cy="10320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7BF9D-5A95-470D-A634-B93CB12B7F39}">
      <dsp:nvSpPr>
        <dsp:cNvPr id="0" name=""/>
        <dsp:cNvSpPr/>
      </dsp:nvSpPr>
      <dsp:spPr>
        <a:xfrm>
          <a:off x="1953367" y="1220073"/>
          <a:ext cx="1526111" cy="10682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chemeClr val="tx1"/>
              </a:solidFill>
            </a:rPr>
            <a:t>Alterações na anatomia e/ou funcionamento cerebral</a:t>
          </a:r>
        </a:p>
      </dsp:txBody>
      <dsp:txXfrm>
        <a:off x="2005523" y="1272229"/>
        <a:ext cx="1421799" cy="963916"/>
      </dsp:txXfrm>
    </dsp:sp>
    <dsp:sp modelId="{78688A99-1B95-4CEA-AF91-7AD80BFB607E}">
      <dsp:nvSpPr>
        <dsp:cNvPr id="0" name=""/>
        <dsp:cNvSpPr/>
      </dsp:nvSpPr>
      <dsp:spPr>
        <a:xfrm>
          <a:off x="3479478" y="1321953"/>
          <a:ext cx="1109947" cy="8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ABD98-B1E9-4FAA-BF31-8C4C2C9AF485}">
      <dsp:nvSpPr>
        <dsp:cNvPr id="0" name=""/>
        <dsp:cNvSpPr/>
      </dsp:nvSpPr>
      <dsp:spPr>
        <a:xfrm>
          <a:off x="3368329" y="2420046"/>
          <a:ext cx="1526111" cy="10682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Transtorno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Cognitivo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b="1" kern="1200" dirty="0">
            <a:solidFill>
              <a:schemeClr val="tx1"/>
            </a:solidFill>
          </a:endParaRPr>
        </a:p>
      </dsp:txBody>
      <dsp:txXfrm>
        <a:off x="3420485" y="2472202"/>
        <a:ext cx="1421799" cy="963916"/>
      </dsp:txXfrm>
    </dsp:sp>
    <dsp:sp modelId="{E737B20B-A4A0-4FE2-B673-995C0720C55D}">
      <dsp:nvSpPr>
        <dsp:cNvPr id="0" name=""/>
        <dsp:cNvSpPr/>
      </dsp:nvSpPr>
      <dsp:spPr>
        <a:xfrm>
          <a:off x="4905240" y="2535351"/>
          <a:ext cx="1578434" cy="8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Dislexia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TDAH</a:t>
          </a:r>
        </a:p>
      </dsp:txBody>
      <dsp:txXfrm>
        <a:off x="4905240" y="2535351"/>
        <a:ext cx="1578434" cy="863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8A9DD-2F38-4FF2-8261-0D19EDE83CAD}">
      <dsp:nvSpPr>
        <dsp:cNvPr id="0" name=""/>
        <dsp:cNvSpPr/>
      </dsp:nvSpPr>
      <dsp:spPr>
        <a:xfrm>
          <a:off x="1008244" y="1121"/>
          <a:ext cx="2179530" cy="1089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Dislexias adquiridas</a:t>
          </a:r>
        </a:p>
      </dsp:txBody>
      <dsp:txXfrm>
        <a:off x="1040162" y="33039"/>
        <a:ext cx="2115694" cy="1025929"/>
      </dsp:txXfrm>
    </dsp:sp>
    <dsp:sp modelId="{13B974C7-1C48-4A1A-A8C3-B6D88A838125}">
      <dsp:nvSpPr>
        <dsp:cNvPr id="0" name=""/>
        <dsp:cNvSpPr/>
      </dsp:nvSpPr>
      <dsp:spPr>
        <a:xfrm>
          <a:off x="1226197" y="1090887"/>
          <a:ext cx="217953" cy="817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324"/>
              </a:lnTo>
              <a:lnTo>
                <a:pt x="217953" y="8173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99302-8DD3-453C-9190-9A728AED52BA}">
      <dsp:nvSpPr>
        <dsp:cNvPr id="0" name=""/>
        <dsp:cNvSpPr/>
      </dsp:nvSpPr>
      <dsp:spPr>
        <a:xfrm>
          <a:off x="1444150" y="1363328"/>
          <a:ext cx="1743624" cy="1089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300" kern="1200" dirty="0"/>
            <a:t>Perda de </a:t>
          </a:r>
          <a:r>
            <a:rPr lang="pt-BR" altLang="pt-BR" sz="1300" b="1" kern="1200" dirty="0"/>
            <a:t>habilidades já adquiridas  </a:t>
          </a:r>
          <a:r>
            <a:rPr lang="pt-BR" altLang="pt-BR" sz="1300" kern="1200" dirty="0"/>
            <a:t>de leitura e escrita</a:t>
          </a:r>
          <a:endParaRPr lang="pt-BR" sz="1300" kern="1200" dirty="0"/>
        </a:p>
      </dsp:txBody>
      <dsp:txXfrm>
        <a:off x="1476068" y="1395246"/>
        <a:ext cx="1679788" cy="1025929"/>
      </dsp:txXfrm>
    </dsp:sp>
    <dsp:sp modelId="{61D422E3-9C34-47B7-A020-234FB0C40AC4}">
      <dsp:nvSpPr>
        <dsp:cNvPr id="0" name=""/>
        <dsp:cNvSpPr/>
      </dsp:nvSpPr>
      <dsp:spPr>
        <a:xfrm>
          <a:off x="1226197" y="1090887"/>
          <a:ext cx="217953" cy="2179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530"/>
              </a:lnTo>
              <a:lnTo>
                <a:pt x="217953" y="21795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59D21-1520-4C8E-AADF-6581D99305C0}">
      <dsp:nvSpPr>
        <dsp:cNvPr id="0" name=""/>
        <dsp:cNvSpPr/>
      </dsp:nvSpPr>
      <dsp:spPr>
        <a:xfrm>
          <a:off x="1444150" y="2725535"/>
          <a:ext cx="1743624" cy="1089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300" b="1" kern="1200" dirty="0"/>
            <a:t>Origem</a:t>
          </a:r>
          <a:r>
            <a:rPr lang="pt-BR" altLang="pt-BR" sz="1300" kern="1200" dirty="0"/>
            <a:t>: alterações anatômicas do SNC (traumatismos, AVC, doenças infecciosas)</a:t>
          </a:r>
          <a:endParaRPr lang="pt-BR" sz="1300" kern="1200" dirty="0"/>
        </a:p>
      </dsp:txBody>
      <dsp:txXfrm>
        <a:off x="1476068" y="2757453"/>
        <a:ext cx="1679788" cy="1025929"/>
      </dsp:txXfrm>
    </dsp:sp>
    <dsp:sp modelId="{35F93387-2272-4EAB-9CFA-CBD115014E42}">
      <dsp:nvSpPr>
        <dsp:cNvPr id="0" name=""/>
        <dsp:cNvSpPr/>
      </dsp:nvSpPr>
      <dsp:spPr>
        <a:xfrm>
          <a:off x="3732657" y="1121"/>
          <a:ext cx="2179530" cy="1089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Dislexias do desenvolvimento</a:t>
          </a:r>
        </a:p>
      </dsp:txBody>
      <dsp:txXfrm>
        <a:off x="3764575" y="33039"/>
        <a:ext cx="2115694" cy="1025929"/>
      </dsp:txXfrm>
    </dsp:sp>
    <dsp:sp modelId="{51E85261-3AB7-4E7E-A68F-82169DEA37FC}">
      <dsp:nvSpPr>
        <dsp:cNvPr id="0" name=""/>
        <dsp:cNvSpPr/>
      </dsp:nvSpPr>
      <dsp:spPr>
        <a:xfrm>
          <a:off x="3950610" y="1090887"/>
          <a:ext cx="269703" cy="725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969"/>
              </a:lnTo>
              <a:lnTo>
                <a:pt x="269703" y="7259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18E69-8D35-4B4F-BA53-C6D02849E83E}">
      <dsp:nvSpPr>
        <dsp:cNvPr id="0" name=""/>
        <dsp:cNvSpPr/>
      </dsp:nvSpPr>
      <dsp:spPr>
        <a:xfrm>
          <a:off x="4220314" y="1271973"/>
          <a:ext cx="1743624" cy="1089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300" kern="1200" dirty="0"/>
            <a:t>Alteração patológica na </a:t>
          </a:r>
          <a:r>
            <a:rPr lang="pt-BR" altLang="pt-BR" sz="1300" b="1" kern="1200" dirty="0"/>
            <a:t>aprendizagem</a:t>
          </a:r>
          <a:r>
            <a:rPr lang="pt-BR" altLang="pt-BR" sz="1300" kern="1200" dirty="0"/>
            <a:t> da leitura e escrita</a:t>
          </a:r>
          <a:endParaRPr lang="pt-BR" sz="1300" kern="1200" dirty="0"/>
        </a:p>
      </dsp:txBody>
      <dsp:txXfrm>
        <a:off x="4252232" y="1303891"/>
        <a:ext cx="1679788" cy="1025929"/>
      </dsp:txXfrm>
    </dsp:sp>
    <dsp:sp modelId="{4129BACB-0B6E-49CE-907B-01CCCB8FFB52}">
      <dsp:nvSpPr>
        <dsp:cNvPr id="0" name=""/>
        <dsp:cNvSpPr/>
      </dsp:nvSpPr>
      <dsp:spPr>
        <a:xfrm>
          <a:off x="3950610" y="1090887"/>
          <a:ext cx="217953" cy="2179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530"/>
              </a:lnTo>
              <a:lnTo>
                <a:pt x="217953" y="21795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882E0-F073-4DF8-AC33-4D69E042A4DD}">
      <dsp:nvSpPr>
        <dsp:cNvPr id="0" name=""/>
        <dsp:cNvSpPr/>
      </dsp:nvSpPr>
      <dsp:spPr>
        <a:xfrm>
          <a:off x="4168564" y="2725535"/>
          <a:ext cx="1743624" cy="1089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300" b="1" kern="1200" dirty="0"/>
            <a:t>Origem:</a:t>
          </a:r>
          <a:r>
            <a:rPr lang="pt-BR" altLang="pt-BR" sz="1300" kern="1200" dirty="0"/>
            <a:t> alterações </a:t>
          </a:r>
          <a:r>
            <a:rPr lang="pt-BR" altLang="pt-BR" sz="1300" u="sng" kern="1200" dirty="0"/>
            <a:t>presumidas</a:t>
          </a:r>
          <a:r>
            <a:rPr lang="pt-BR" altLang="pt-BR" sz="1300" kern="1200" dirty="0"/>
            <a:t> do SNC</a:t>
          </a:r>
          <a:endParaRPr lang="pt-BR" sz="1300" kern="1200" dirty="0"/>
        </a:p>
      </dsp:txBody>
      <dsp:txXfrm>
        <a:off x="4200482" y="2757453"/>
        <a:ext cx="1679788" cy="1025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669AF-4E2F-4416-BBFC-A340216DA3E9}">
      <dsp:nvSpPr>
        <dsp:cNvPr id="0" name=""/>
        <dsp:cNvSpPr/>
      </dsp:nvSpPr>
      <dsp:spPr>
        <a:xfrm>
          <a:off x="1046" y="1161067"/>
          <a:ext cx="1314545" cy="38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1896</a:t>
          </a:r>
          <a:endParaRPr lang="pt-BR" sz="900" kern="1200" dirty="0"/>
        </a:p>
      </dsp:txBody>
      <dsp:txXfrm>
        <a:off x="1046" y="1161067"/>
        <a:ext cx="1314545" cy="259200"/>
      </dsp:txXfrm>
    </dsp:sp>
    <dsp:sp modelId="{5E77453F-9A1E-4111-8185-1F7AAF58804B}">
      <dsp:nvSpPr>
        <dsp:cNvPr id="0" name=""/>
        <dsp:cNvSpPr/>
      </dsp:nvSpPr>
      <dsp:spPr>
        <a:xfrm>
          <a:off x="270290" y="1420267"/>
          <a:ext cx="1314545" cy="566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HINSHELWOOD</a:t>
          </a:r>
          <a:endParaRPr lang="pt-BR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CEGUEIRA VERBAL CONGÊNITA</a:t>
          </a:r>
          <a:endParaRPr lang="pt-BR" sz="900" kern="1200" dirty="0"/>
        </a:p>
      </dsp:txBody>
      <dsp:txXfrm>
        <a:off x="286897" y="1436874"/>
        <a:ext cx="1281331" cy="533785"/>
      </dsp:txXfrm>
    </dsp:sp>
    <dsp:sp modelId="{78A8F126-A619-4EC5-819E-83F0D6928EF4}">
      <dsp:nvSpPr>
        <dsp:cNvPr id="0" name=""/>
        <dsp:cNvSpPr/>
      </dsp:nvSpPr>
      <dsp:spPr>
        <a:xfrm>
          <a:off x="1514871" y="1127025"/>
          <a:ext cx="422474" cy="327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1514871" y="1192482"/>
        <a:ext cx="324289" cy="196369"/>
      </dsp:txXfrm>
    </dsp:sp>
    <dsp:sp modelId="{23057E06-681D-4A5A-B4CE-D71C63F98F82}">
      <dsp:nvSpPr>
        <dsp:cNvPr id="0" name=""/>
        <dsp:cNvSpPr/>
      </dsp:nvSpPr>
      <dsp:spPr>
        <a:xfrm>
          <a:off x="2112712" y="1161067"/>
          <a:ext cx="1314545" cy="38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1918</a:t>
          </a:r>
          <a:endParaRPr lang="pt-BR" sz="900" kern="1200" dirty="0"/>
        </a:p>
      </dsp:txBody>
      <dsp:txXfrm>
        <a:off x="2112712" y="1161067"/>
        <a:ext cx="1314545" cy="259200"/>
      </dsp:txXfrm>
    </dsp:sp>
    <dsp:sp modelId="{08A9C12F-9B38-4852-8993-D11EA801201E}">
      <dsp:nvSpPr>
        <dsp:cNvPr id="0" name=""/>
        <dsp:cNvSpPr/>
      </dsp:nvSpPr>
      <dsp:spPr>
        <a:xfrm>
          <a:off x="2303635" y="1439579"/>
          <a:ext cx="1314545" cy="566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1" kern="1200" dirty="0"/>
            <a:t>STRAUSS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LESÃO CEREBRAL MÍNIMA  (LCM)</a:t>
          </a:r>
          <a:endParaRPr lang="pt-BR" sz="900" kern="1200" dirty="0"/>
        </a:p>
      </dsp:txBody>
      <dsp:txXfrm>
        <a:off x="2320242" y="1456186"/>
        <a:ext cx="1281331" cy="533785"/>
      </dsp:txXfrm>
    </dsp:sp>
    <dsp:sp modelId="{8FD9A3D7-E923-4806-9805-0E8CDA438458}">
      <dsp:nvSpPr>
        <dsp:cNvPr id="0" name=""/>
        <dsp:cNvSpPr/>
      </dsp:nvSpPr>
      <dsp:spPr>
        <a:xfrm>
          <a:off x="3626537" y="1127025"/>
          <a:ext cx="422474" cy="327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3626537" y="1192482"/>
        <a:ext cx="324289" cy="196369"/>
      </dsp:txXfrm>
    </dsp:sp>
    <dsp:sp modelId="{DCD87F9A-BA8E-4BE4-9C94-BAD287F5DE6B}">
      <dsp:nvSpPr>
        <dsp:cNvPr id="0" name=""/>
        <dsp:cNvSpPr/>
      </dsp:nvSpPr>
      <dsp:spPr>
        <a:xfrm>
          <a:off x="4224378" y="1161067"/>
          <a:ext cx="1314545" cy="38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1925</a:t>
          </a:r>
        </a:p>
      </dsp:txBody>
      <dsp:txXfrm>
        <a:off x="4224378" y="1161067"/>
        <a:ext cx="1314545" cy="259200"/>
      </dsp:txXfrm>
    </dsp:sp>
    <dsp:sp modelId="{4D5139F1-9AED-4B5C-8953-06F6DA921544}">
      <dsp:nvSpPr>
        <dsp:cNvPr id="0" name=""/>
        <dsp:cNvSpPr/>
      </dsp:nvSpPr>
      <dsp:spPr>
        <a:xfrm>
          <a:off x="4493622" y="1420267"/>
          <a:ext cx="1314545" cy="566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ORTON</a:t>
          </a:r>
          <a:endParaRPr lang="pt-B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STREPHOSYMBOLIA</a:t>
          </a:r>
          <a:endParaRPr lang="pt-BR" sz="900" kern="1200" dirty="0"/>
        </a:p>
      </dsp:txBody>
      <dsp:txXfrm>
        <a:off x="4510229" y="1436874"/>
        <a:ext cx="1281331" cy="533785"/>
      </dsp:txXfrm>
    </dsp:sp>
    <dsp:sp modelId="{4070EA16-7649-4C58-9FB5-BDAE82D781E3}">
      <dsp:nvSpPr>
        <dsp:cNvPr id="0" name=""/>
        <dsp:cNvSpPr/>
      </dsp:nvSpPr>
      <dsp:spPr>
        <a:xfrm>
          <a:off x="5738203" y="1127025"/>
          <a:ext cx="422474" cy="327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5738203" y="1192482"/>
        <a:ext cx="324289" cy="196369"/>
      </dsp:txXfrm>
    </dsp:sp>
    <dsp:sp modelId="{C088C117-9514-4198-AE79-EE2FDCEE26C2}">
      <dsp:nvSpPr>
        <dsp:cNvPr id="0" name=""/>
        <dsp:cNvSpPr/>
      </dsp:nvSpPr>
      <dsp:spPr>
        <a:xfrm>
          <a:off x="6336044" y="1161067"/>
          <a:ext cx="1314545" cy="38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1960</a:t>
          </a:r>
        </a:p>
      </dsp:txBody>
      <dsp:txXfrm>
        <a:off x="6336044" y="1161067"/>
        <a:ext cx="1314545" cy="259200"/>
      </dsp:txXfrm>
    </dsp:sp>
    <dsp:sp modelId="{DFE68BB7-826E-43F6-B7D9-F9A42C55660C}">
      <dsp:nvSpPr>
        <dsp:cNvPr id="0" name=""/>
        <dsp:cNvSpPr/>
      </dsp:nvSpPr>
      <dsp:spPr>
        <a:xfrm>
          <a:off x="6605288" y="1420267"/>
          <a:ext cx="1314545" cy="566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 dirty="0"/>
            <a:t>DISFUNÇÃO CEREBRAL  MÍNIMA (DCM)</a:t>
          </a:r>
        </a:p>
      </dsp:txBody>
      <dsp:txXfrm>
        <a:off x="6621895" y="1436874"/>
        <a:ext cx="1281331" cy="533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A0B96-B5B3-45FF-94A7-40D9C6DEAE6D}">
      <dsp:nvSpPr>
        <dsp:cNvPr id="0" name=""/>
        <dsp:cNvSpPr/>
      </dsp:nvSpPr>
      <dsp:spPr>
        <a:xfrm>
          <a:off x="4290" y="945960"/>
          <a:ext cx="1268588" cy="104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Lesão Cerebral mínima</a:t>
          </a:r>
        </a:p>
      </dsp:txBody>
      <dsp:txXfrm>
        <a:off x="28369" y="970039"/>
        <a:ext cx="1220430" cy="773950"/>
      </dsp:txXfrm>
    </dsp:sp>
    <dsp:sp modelId="{7C1CBA2F-85B7-4122-8D7F-29DFAE24F1E8}">
      <dsp:nvSpPr>
        <dsp:cNvPr id="0" name=""/>
        <dsp:cNvSpPr/>
      </dsp:nvSpPr>
      <dsp:spPr>
        <a:xfrm>
          <a:off x="679678" y="1169992"/>
          <a:ext cx="1531818" cy="1531818"/>
        </a:xfrm>
        <a:prstGeom prst="leftCircularArrow">
          <a:avLst>
            <a:gd name="adj1" fmla="val 4008"/>
            <a:gd name="adj2" fmla="val 503373"/>
            <a:gd name="adj3" fmla="val 2157194"/>
            <a:gd name="adj4" fmla="val 8902800"/>
            <a:gd name="adj5" fmla="val 467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28171-F73B-4A57-B455-CFBCCB8E7058}">
      <dsp:nvSpPr>
        <dsp:cNvPr id="0" name=""/>
        <dsp:cNvSpPr/>
      </dsp:nvSpPr>
      <dsp:spPr>
        <a:xfrm>
          <a:off x="286198" y="1681974"/>
          <a:ext cx="1127633" cy="620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Strauss</a:t>
          </a:r>
          <a:endParaRPr lang="pt-B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1918</a:t>
          </a:r>
        </a:p>
      </dsp:txBody>
      <dsp:txXfrm>
        <a:off x="304375" y="1700151"/>
        <a:ext cx="1091279" cy="584258"/>
      </dsp:txXfrm>
    </dsp:sp>
    <dsp:sp modelId="{AA6214AC-7715-4416-95EE-7FD08D50C57D}">
      <dsp:nvSpPr>
        <dsp:cNvPr id="0" name=""/>
        <dsp:cNvSpPr/>
      </dsp:nvSpPr>
      <dsp:spPr>
        <a:xfrm>
          <a:off x="1706171" y="989008"/>
          <a:ext cx="1268588" cy="104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Disfunção cerebral mínima</a:t>
          </a:r>
        </a:p>
      </dsp:txBody>
      <dsp:txXfrm>
        <a:off x="1730250" y="1237298"/>
        <a:ext cx="1220430" cy="773950"/>
      </dsp:txXfrm>
    </dsp:sp>
    <dsp:sp modelId="{61DA1F8F-712E-461D-B72F-AADB01B26121}">
      <dsp:nvSpPr>
        <dsp:cNvPr id="0" name=""/>
        <dsp:cNvSpPr/>
      </dsp:nvSpPr>
      <dsp:spPr>
        <a:xfrm>
          <a:off x="2399666" y="273220"/>
          <a:ext cx="1694514" cy="1694514"/>
        </a:xfrm>
        <a:prstGeom prst="circularArrow">
          <a:avLst>
            <a:gd name="adj1" fmla="val 3623"/>
            <a:gd name="adj2" fmla="val 450846"/>
            <a:gd name="adj3" fmla="val 19224203"/>
            <a:gd name="adj4" fmla="val 12426070"/>
            <a:gd name="adj5" fmla="val 42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C906D-ABC7-4087-BE52-804DFCEEB43E}">
      <dsp:nvSpPr>
        <dsp:cNvPr id="0" name=""/>
        <dsp:cNvSpPr/>
      </dsp:nvSpPr>
      <dsp:spPr>
        <a:xfrm>
          <a:off x="1988080" y="764796"/>
          <a:ext cx="1127633" cy="44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1960</a:t>
          </a:r>
        </a:p>
      </dsp:txBody>
      <dsp:txXfrm>
        <a:off x="2001214" y="777930"/>
        <a:ext cx="1101365" cy="422154"/>
      </dsp:txXfrm>
    </dsp:sp>
    <dsp:sp modelId="{E5C6C74A-2A4F-46C7-97D8-E70651FE23EC}">
      <dsp:nvSpPr>
        <dsp:cNvPr id="0" name=""/>
        <dsp:cNvSpPr/>
      </dsp:nvSpPr>
      <dsp:spPr>
        <a:xfrm>
          <a:off x="3408053" y="930001"/>
          <a:ext cx="1268588" cy="104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Síndrome </a:t>
          </a:r>
          <a:r>
            <a:rPr lang="pt-BR" sz="1400" kern="1200" dirty="0" err="1"/>
            <a:t>Hiperciné-tica</a:t>
          </a:r>
          <a:endParaRPr lang="pt-BR" sz="1400" kern="1200" dirty="0"/>
        </a:p>
      </dsp:txBody>
      <dsp:txXfrm>
        <a:off x="3432132" y="954080"/>
        <a:ext cx="1220430" cy="773950"/>
      </dsp:txXfrm>
    </dsp:sp>
    <dsp:sp modelId="{FE00577A-B2C7-4D10-B987-45EEACE81F7A}">
      <dsp:nvSpPr>
        <dsp:cNvPr id="0" name=""/>
        <dsp:cNvSpPr/>
      </dsp:nvSpPr>
      <dsp:spPr>
        <a:xfrm>
          <a:off x="4091815" y="1162604"/>
          <a:ext cx="1590685" cy="1590685"/>
        </a:xfrm>
        <a:prstGeom prst="leftCircularArrow">
          <a:avLst>
            <a:gd name="adj1" fmla="val 3859"/>
            <a:gd name="adj2" fmla="val 483010"/>
            <a:gd name="adj3" fmla="val 2254797"/>
            <a:gd name="adj4" fmla="val 9020765"/>
            <a:gd name="adj5" fmla="val 45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D53D1-E9D6-4047-B435-72F55ACE2E70}">
      <dsp:nvSpPr>
        <dsp:cNvPr id="0" name=""/>
        <dsp:cNvSpPr/>
      </dsp:nvSpPr>
      <dsp:spPr>
        <a:xfrm>
          <a:off x="3638011" y="1634096"/>
          <a:ext cx="1231534" cy="684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DSM 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 1970</a:t>
          </a:r>
        </a:p>
      </dsp:txBody>
      <dsp:txXfrm>
        <a:off x="3658058" y="1654143"/>
        <a:ext cx="1191440" cy="644356"/>
      </dsp:txXfrm>
    </dsp:sp>
    <dsp:sp modelId="{A9B5D42E-8C27-4C23-8A07-2DA16E098463}">
      <dsp:nvSpPr>
        <dsp:cNvPr id="0" name=""/>
        <dsp:cNvSpPr/>
      </dsp:nvSpPr>
      <dsp:spPr>
        <a:xfrm>
          <a:off x="5161884" y="1046641"/>
          <a:ext cx="1268588" cy="104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DDA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DDA-H </a:t>
          </a:r>
        </a:p>
      </dsp:txBody>
      <dsp:txXfrm>
        <a:off x="5185963" y="1294932"/>
        <a:ext cx="1220430" cy="773950"/>
      </dsp:txXfrm>
    </dsp:sp>
    <dsp:sp modelId="{4C2D483B-7DDD-40E3-9AB3-5D51F6A75132}">
      <dsp:nvSpPr>
        <dsp:cNvPr id="0" name=""/>
        <dsp:cNvSpPr/>
      </dsp:nvSpPr>
      <dsp:spPr>
        <a:xfrm>
          <a:off x="5839273" y="245984"/>
          <a:ext cx="1693039" cy="1693039"/>
        </a:xfrm>
        <a:prstGeom prst="circularArrow">
          <a:avLst>
            <a:gd name="adj1" fmla="val 3626"/>
            <a:gd name="adj2" fmla="val 451273"/>
            <a:gd name="adj3" fmla="val 19374012"/>
            <a:gd name="adj4" fmla="val 12576306"/>
            <a:gd name="adj5" fmla="val 42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32CD5-036D-44CC-8253-1F02B43719E5}">
      <dsp:nvSpPr>
        <dsp:cNvPr id="0" name=""/>
        <dsp:cNvSpPr/>
      </dsp:nvSpPr>
      <dsp:spPr>
        <a:xfrm>
          <a:off x="5468561" y="707163"/>
          <a:ext cx="1078096" cy="678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DSM 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 1980</a:t>
          </a:r>
        </a:p>
      </dsp:txBody>
      <dsp:txXfrm>
        <a:off x="5488447" y="727049"/>
        <a:ext cx="1038324" cy="639184"/>
      </dsp:txXfrm>
    </dsp:sp>
    <dsp:sp modelId="{5019A401-AC14-45CA-A631-A72DEBB6C51C}">
      <dsp:nvSpPr>
        <dsp:cNvPr id="0" name=""/>
        <dsp:cNvSpPr/>
      </dsp:nvSpPr>
      <dsp:spPr>
        <a:xfrm>
          <a:off x="6863766" y="931688"/>
          <a:ext cx="1268588" cy="104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ADHD  (TDAH)</a:t>
          </a:r>
        </a:p>
      </dsp:txBody>
      <dsp:txXfrm>
        <a:off x="6887845" y="955767"/>
        <a:ext cx="1220430" cy="773950"/>
      </dsp:txXfrm>
    </dsp:sp>
    <dsp:sp modelId="{5DA41D87-17D7-44FE-B3E2-903F6D42819C}">
      <dsp:nvSpPr>
        <dsp:cNvPr id="0" name=""/>
        <dsp:cNvSpPr/>
      </dsp:nvSpPr>
      <dsp:spPr>
        <a:xfrm>
          <a:off x="7142353" y="1639157"/>
          <a:ext cx="1134275" cy="677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DSM4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1990</a:t>
          </a:r>
        </a:p>
      </dsp:txBody>
      <dsp:txXfrm>
        <a:off x="7162202" y="1659006"/>
        <a:ext cx="1094577" cy="638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BC9AE41-9CB4-4760-B76C-13B3BA81CB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1165348-C11B-4CC9-8D2D-2B289C0831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D9171C60-3FB2-49F8-BA88-F72BB113DF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160A590D-3BD4-475C-937C-2821E47255D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85E16FB5-EC3E-4E0B-8E88-3128216062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9397FE4-566F-4520-8DB7-C5956DC23A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0A5F0A7-5172-4191-BB4B-FE359BF2B0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A958ED2A-94E3-4A08-9D43-7E60E696DD9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DF92CF6B-9A82-4A21-89A3-215FF7AD58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D7B3D09C-6B48-4F8C-BDFB-8A4DFE0BCA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782D6C90-3EF4-4D2A-AB5C-72E7ADF2D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D983ADE8-AE55-4BBD-8E1E-D4A9BBCE4B5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>
            <a:extLst>
              <a:ext uri="{FF2B5EF4-FFF2-40B4-BE49-F238E27FC236}">
                <a16:creationId xmlns:a16="http://schemas.microsoft.com/office/drawing/2014/main" id="{60DC23BB-4A2A-43A3-BF4A-416FBE3849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Espaço Reservado para Anotações 2">
            <a:extLst>
              <a:ext uri="{FF2B5EF4-FFF2-40B4-BE49-F238E27FC236}">
                <a16:creationId xmlns:a16="http://schemas.microsoft.com/office/drawing/2014/main" id="{4A0F6810-9B4A-4AFA-96CB-1C84B9A7D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31748" name="Espaço Reservado para Número de Slide 3">
            <a:extLst>
              <a:ext uri="{FF2B5EF4-FFF2-40B4-BE49-F238E27FC236}">
                <a16:creationId xmlns:a16="http://schemas.microsoft.com/office/drawing/2014/main" id="{CD6F58B5-8211-425C-ABF4-463DAD1F7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BEF168-ECBD-4EF9-8FDF-AEB209552FB9}" type="slidenum">
              <a:rPr lang="pt-BR" altLang="pt-BR"/>
              <a:pPr>
                <a:spcBef>
                  <a:spcPct val="0"/>
                </a:spcBef>
              </a:pPr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B3F6BA6-5D84-4415-A75F-46C5EF01A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12E6E1-C8FB-4C53-8838-4D2E636285E5}" type="slidenum">
              <a:rPr lang="pt-BR" altLang="pt-BR"/>
              <a:pPr>
                <a:spcBef>
                  <a:spcPct val="0"/>
                </a:spcBef>
              </a:pPr>
              <a:t>19</a:t>
            </a:fld>
            <a:endParaRPr lang="pt-BR" altLang="pt-B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1DED65B-52B6-45B0-8D47-D5932BB2C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AB94469-C3FA-4EB3-B64E-D1265A333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0B90525-04D7-4FAB-89BF-9F74F4864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2353A1-4FFA-4D18-AAAB-6160CAF67A2D}" type="slidenum">
              <a:rPr lang="pt-BR" altLang="pt-BR"/>
              <a:pPr>
                <a:spcBef>
                  <a:spcPct val="0"/>
                </a:spcBef>
              </a:pPr>
              <a:t>20</a:t>
            </a:fld>
            <a:endParaRPr lang="pt-BR" altLang="pt-B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ADED0DE-C220-435F-A2FC-7AB9B977D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9AB1119-D122-4343-BDCC-FBC905ED5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D5E5750-E3E0-49A6-BA2B-4BB4B9582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772958-F26E-4566-B335-3161AD738E5F}" type="slidenum">
              <a:rPr lang="pt-BR" altLang="pt-BR"/>
              <a:pPr>
                <a:spcBef>
                  <a:spcPct val="0"/>
                </a:spcBef>
              </a:pPr>
              <a:t>22</a:t>
            </a:fld>
            <a:endParaRPr lang="pt-BR" altLang="pt-BR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1BF85E8-CCC2-4E7E-9C74-DB2AFC33D0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5E1DADF-549A-41F3-A365-48899D1E2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>
            <a:extLst>
              <a:ext uri="{FF2B5EF4-FFF2-40B4-BE49-F238E27FC236}">
                <a16:creationId xmlns:a16="http://schemas.microsoft.com/office/drawing/2014/main" id="{C13B9797-A77E-4BF3-9502-5D4A4599F3D6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3BF403B1-8A6B-4559-A470-982C0033C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AEFF15E6-551C-4E46-9789-1B112D67D4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>
                  <a:extLst>
                    <a:ext uri="{FF2B5EF4-FFF2-40B4-BE49-F238E27FC236}">
                      <a16:creationId xmlns:a16="http://schemas.microsoft.com/office/drawing/2014/main" id="{FCE057AA-AF64-4597-B963-F8C7FEFBF427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D8B6E068-B8B4-427E-BE3C-33A21C192A55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D6B0D1AE-E652-4581-B382-22D69317FBF4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BA7A42F1-5129-4D52-B382-3F2819AC2E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>
                  <a:extLst>
                    <a:ext uri="{FF2B5EF4-FFF2-40B4-BE49-F238E27FC236}">
                      <a16:creationId xmlns:a16="http://schemas.microsoft.com/office/drawing/2014/main" id="{9869DEA7-8C70-47C7-AD91-41242833737E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8" name="Rectangle 85">
                  <a:extLst>
                    <a:ext uri="{FF2B5EF4-FFF2-40B4-BE49-F238E27FC236}">
                      <a16:creationId xmlns:a16="http://schemas.microsoft.com/office/drawing/2014/main" id="{C42FF965-3687-4223-86C7-7E6BD335A066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113">
                  <a:extLst>
                    <a:ext uri="{FF2B5EF4-FFF2-40B4-BE49-F238E27FC236}">
                      <a16:creationId xmlns:a16="http://schemas.microsoft.com/office/drawing/2014/main" id="{1EDA2631-2A89-4108-A464-0918AF2C91E5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A21FA306-FFF0-4DFD-8F12-61D72D108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>
                  <a:extLst>
                    <a:ext uri="{FF2B5EF4-FFF2-40B4-BE49-F238E27FC236}">
                      <a16:creationId xmlns:a16="http://schemas.microsoft.com/office/drawing/2014/main" id="{7D12467F-9343-4877-825D-2229A0415077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" name="Rectangle 78">
                  <a:extLst>
                    <a:ext uri="{FF2B5EF4-FFF2-40B4-BE49-F238E27FC236}">
                      <a16:creationId xmlns:a16="http://schemas.microsoft.com/office/drawing/2014/main" id="{73F2A7A2-3C92-4168-9343-28C42955CE86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80">
                  <a:extLst>
                    <a:ext uri="{FF2B5EF4-FFF2-40B4-BE49-F238E27FC236}">
                      <a16:creationId xmlns:a16="http://schemas.microsoft.com/office/drawing/2014/main" id="{00598B92-D663-4B16-B1D4-5143DCD3BA9E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>
                <a:extLst>
                  <a:ext uri="{FF2B5EF4-FFF2-40B4-BE49-F238E27FC236}">
                    <a16:creationId xmlns:a16="http://schemas.microsoft.com/office/drawing/2014/main" id="{40B4A50D-6A29-4138-99D8-A85D21D2B51E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2" name="Rectangle 75">
                <a:extLst>
                  <a:ext uri="{FF2B5EF4-FFF2-40B4-BE49-F238E27FC236}">
                    <a16:creationId xmlns:a16="http://schemas.microsoft.com/office/drawing/2014/main" id="{CB8697D7-EF9E-4066-9151-0A7308368E2F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76">
                <a:extLst>
                  <a:ext uri="{FF2B5EF4-FFF2-40B4-BE49-F238E27FC236}">
                    <a16:creationId xmlns:a16="http://schemas.microsoft.com/office/drawing/2014/main" id="{0CC6B1AB-E72F-4881-BB5B-468D0B2A1D7D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6" name="Freeform 44">
              <a:extLst>
                <a:ext uri="{FF2B5EF4-FFF2-40B4-BE49-F238E27FC236}">
                  <a16:creationId xmlns:a16="http://schemas.microsoft.com/office/drawing/2014/main" id="{424D8BB4-E304-4150-A2D3-91828FBA418A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Freeform 47">
              <a:extLst>
                <a:ext uri="{FF2B5EF4-FFF2-40B4-BE49-F238E27FC236}">
                  <a16:creationId xmlns:a16="http://schemas.microsoft.com/office/drawing/2014/main" id="{82458894-5BD9-42F0-B791-D326F35216CC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id="{960D0C4B-3743-408D-AA76-0DBEC7E9BE47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A95FCFDD-1A18-4A11-8F1E-DD0EB6EA23AF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C4D31A15-0B2E-418B-8177-158F2079182D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Hexagon 52">
              <a:extLst>
                <a:ext uri="{FF2B5EF4-FFF2-40B4-BE49-F238E27FC236}">
                  <a16:creationId xmlns:a16="http://schemas.microsoft.com/office/drawing/2014/main" id="{853F9E64-E914-4395-86FA-3B4993B27A27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53">
              <a:extLst>
                <a:ext uri="{FF2B5EF4-FFF2-40B4-BE49-F238E27FC236}">
                  <a16:creationId xmlns:a16="http://schemas.microsoft.com/office/drawing/2014/main" id="{E5A09F24-6127-4A87-B715-F8AA1E6093D4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54">
              <a:extLst>
                <a:ext uri="{FF2B5EF4-FFF2-40B4-BE49-F238E27FC236}">
                  <a16:creationId xmlns:a16="http://schemas.microsoft.com/office/drawing/2014/main" id="{312DBC30-F398-41D1-92E5-AF3710EB776E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55">
              <a:extLst>
                <a:ext uri="{FF2B5EF4-FFF2-40B4-BE49-F238E27FC236}">
                  <a16:creationId xmlns:a16="http://schemas.microsoft.com/office/drawing/2014/main" id="{394D7856-A982-475C-99A3-BE498B107934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56">
              <a:extLst>
                <a:ext uri="{FF2B5EF4-FFF2-40B4-BE49-F238E27FC236}">
                  <a16:creationId xmlns:a16="http://schemas.microsoft.com/office/drawing/2014/main" id="{575170B2-7F08-4EF5-9EA8-44DEE7378B51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id="{5018E342-3CC6-4AFA-906A-CEBBA861BD0A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Hexagon 58">
              <a:extLst>
                <a:ext uri="{FF2B5EF4-FFF2-40B4-BE49-F238E27FC236}">
                  <a16:creationId xmlns:a16="http://schemas.microsoft.com/office/drawing/2014/main" id="{23C994DD-6E2B-4F1D-A7E2-8906DC8B4E3B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59">
              <a:extLst>
                <a:ext uri="{FF2B5EF4-FFF2-40B4-BE49-F238E27FC236}">
                  <a16:creationId xmlns:a16="http://schemas.microsoft.com/office/drawing/2014/main" id="{DA2906DF-F63D-4D96-8946-F3F0A700BDC1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60">
              <a:extLst>
                <a:ext uri="{FF2B5EF4-FFF2-40B4-BE49-F238E27FC236}">
                  <a16:creationId xmlns:a16="http://schemas.microsoft.com/office/drawing/2014/main" id="{B5717A80-44E2-4220-A8AF-B50E60FCCFD9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61">
              <a:extLst>
                <a:ext uri="{FF2B5EF4-FFF2-40B4-BE49-F238E27FC236}">
                  <a16:creationId xmlns:a16="http://schemas.microsoft.com/office/drawing/2014/main" id="{55CDF9D4-92BF-4682-A9A5-E9C35ABD852A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62">
              <a:extLst>
                <a:ext uri="{FF2B5EF4-FFF2-40B4-BE49-F238E27FC236}">
                  <a16:creationId xmlns:a16="http://schemas.microsoft.com/office/drawing/2014/main" id="{8C4EC660-72DD-43F7-ADD4-A182C7D4D1DE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63">
              <a:extLst>
                <a:ext uri="{FF2B5EF4-FFF2-40B4-BE49-F238E27FC236}">
                  <a16:creationId xmlns:a16="http://schemas.microsoft.com/office/drawing/2014/main" id="{C1C97AB9-D8EC-4496-BA2A-5B6577B1CF62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64">
              <a:extLst>
                <a:ext uri="{FF2B5EF4-FFF2-40B4-BE49-F238E27FC236}">
                  <a16:creationId xmlns:a16="http://schemas.microsoft.com/office/drawing/2014/main" id="{F75D9C6A-6FB6-43D2-9359-1B1BEE8752FB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65">
              <a:extLst>
                <a:ext uri="{FF2B5EF4-FFF2-40B4-BE49-F238E27FC236}">
                  <a16:creationId xmlns:a16="http://schemas.microsoft.com/office/drawing/2014/main" id="{B66AC805-3DB4-41A9-AAE8-B68786A55182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66">
              <a:extLst>
                <a:ext uri="{FF2B5EF4-FFF2-40B4-BE49-F238E27FC236}">
                  <a16:creationId xmlns:a16="http://schemas.microsoft.com/office/drawing/2014/main" id="{55A0EDFA-B373-4215-A29C-89FE9F2729CA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Freeform 67">
              <a:extLst>
                <a:ext uri="{FF2B5EF4-FFF2-40B4-BE49-F238E27FC236}">
                  <a16:creationId xmlns:a16="http://schemas.microsoft.com/office/drawing/2014/main" id="{6366FEF7-C397-43F8-84AC-DD2F97E0827D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68">
              <a:extLst>
                <a:ext uri="{FF2B5EF4-FFF2-40B4-BE49-F238E27FC236}">
                  <a16:creationId xmlns:a16="http://schemas.microsoft.com/office/drawing/2014/main" id="{5F66137B-E5C1-421E-88A0-796A091EC354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3" name="Rectangle 45">
            <a:extLst>
              <a:ext uri="{FF2B5EF4-FFF2-40B4-BE49-F238E27FC236}">
                <a16:creationId xmlns:a16="http://schemas.microsoft.com/office/drawing/2014/main" id="{0E2F6926-3B7B-49D1-BF48-F3503EB917C3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84AF5E41-05FC-4748-8655-50A4A38AA001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9">
            <a:extLst>
              <a:ext uri="{FF2B5EF4-FFF2-40B4-BE49-F238E27FC236}">
                <a16:creationId xmlns:a16="http://schemas.microsoft.com/office/drawing/2014/main" id="{893FBF0C-0A4C-40F5-8834-2086D9EE43F8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88">
            <a:extLst>
              <a:ext uri="{FF2B5EF4-FFF2-40B4-BE49-F238E27FC236}">
                <a16:creationId xmlns:a16="http://schemas.microsoft.com/office/drawing/2014/main" id="{52B756AB-407E-4C1D-AF4E-38E4FEA0EAB2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2C43CF7E-AC97-4967-A29E-78BEF8F6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6A03675B-761C-4BA7-9633-EBAE7FFC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605C6E69-ED8F-4AA1-A4FF-86D9BB92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44B69E6-262C-4450-8C4F-0B2C474CD9E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962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D0A9-6D14-45AA-9706-97B4003B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5CB76-E1DF-4C0C-8034-17384C81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3900E-9019-467C-A0D8-32546F1D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3A41-F2F1-4BC9-B502-99D08CCDCC2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224911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7313-3DBA-4F25-BF0C-5ABA04C1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D94AA-4451-4449-BC4D-28D31BFD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346A9-5309-43AD-BB93-40D32F54C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71532-87F5-4B97-9E4C-39D3D040A42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708180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8194A-BC67-4F21-B1CB-66C7DB84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DCEF7-023D-4E0C-8B13-32ED801F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AC3CC-C170-4ECA-9FE9-2F807E66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A2D1C-35A1-46A9-BD36-460407F1C2A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841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2E9A3-58CA-4B41-8FD7-0149CC3A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A4CB-B7E5-4BEE-BB26-4097886B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BE64-EF9A-468C-997C-ED99F7E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C3ADA-0E5C-4AF8-B20E-32C9E94235A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754081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7D3064-5DC9-4EAF-8000-0EB3F4B805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478474-B5BC-469B-AD5E-D9DF60F24D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D3DEA2-EA8F-470E-A4E2-C9FF1904223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97F4F94-FEF9-4332-B146-B80C5A91F3E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221358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E26E45-B1BB-44E1-B603-CB1A7BD7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A7DEBF-06B5-411D-9D3F-51D211AE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5A4D80-366F-4961-9163-B337DB57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B92F-3A82-4919-8D24-7F065B06671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75829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44C2F6-9526-4BD5-BA6F-4D2628F0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FC5123-BE33-44A1-B7C2-69335F8B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E6DD8A-F6EA-48B3-A249-B9A64DFD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7830-B47F-4DA7-843E-B6F4FE87B8A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9991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059CDF-70E1-4F2E-9F55-7D114B98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EA8370-8D60-41B6-9034-594EE558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2DAA8E-6377-4C85-A31B-8B8D83E5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2521D-29B1-4A67-A519-C6F619C72B4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9297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>
            <a:extLst>
              <a:ext uri="{FF2B5EF4-FFF2-40B4-BE49-F238E27FC236}">
                <a16:creationId xmlns:a16="http://schemas.microsoft.com/office/drawing/2014/main" id="{A96DE570-02BB-440D-8D11-D965765CEBBC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094E2161-1707-44BD-9CD8-3591E40E3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D58857BA-0A63-4CE8-92AB-B27BCA9BF6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>
                  <a:extLst>
                    <a:ext uri="{FF2B5EF4-FFF2-40B4-BE49-F238E27FC236}">
                      <a16:creationId xmlns:a16="http://schemas.microsoft.com/office/drawing/2014/main" id="{BCF6F67F-1260-4A0E-828D-94732DBA85D4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FBDD5CC2-9792-47DE-BC44-47093EBADA20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DF21CF85-6CB7-413A-8EBA-86A378305DC1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19221EFC-5C75-4C3D-BD87-013A2A29E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>
                  <a:extLst>
                    <a:ext uri="{FF2B5EF4-FFF2-40B4-BE49-F238E27FC236}">
                      <a16:creationId xmlns:a16="http://schemas.microsoft.com/office/drawing/2014/main" id="{A50B8A2C-5B48-4ED1-BB21-337F7AF41012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81">
                  <a:extLst>
                    <a:ext uri="{FF2B5EF4-FFF2-40B4-BE49-F238E27FC236}">
                      <a16:creationId xmlns:a16="http://schemas.microsoft.com/office/drawing/2014/main" id="{71DD2C46-7D02-41AA-93FA-D9A5AB49780C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82">
                  <a:extLst>
                    <a:ext uri="{FF2B5EF4-FFF2-40B4-BE49-F238E27FC236}">
                      <a16:creationId xmlns:a16="http://schemas.microsoft.com/office/drawing/2014/main" id="{96999D65-73ED-40E6-B329-D07D5312BD29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25C9FA44-72AC-459D-840E-F4ED1D1BC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>
                  <a:extLst>
                    <a:ext uri="{FF2B5EF4-FFF2-40B4-BE49-F238E27FC236}">
                      <a16:creationId xmlns:a16="http://schemas.microsoft.com/office/drawing/2014/main" id="{A5E2F22B-F5E4-4BBD-ACD6-487E246AFA5D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78">
                  <a:extLst>
                    <a:ext uri="{FF2B5EF4-FFF2-40B4-BE49-F238E27FC236}">
                      <a16:creationId xmlns:a16="http://schemas.microsoft.com/office/drawing/2014/main" id="{E531776F-A82F-4074-BF11-07FDF25CB6C7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79">
                  <a:extLst>
                    <a:ext uri="{FF2B5EF4-FFF2-40B4-BE49-F238E27FC236}">
                      <a16:creationId xmlns:a16="http://schemas.microsoft.com/office/drawing/2014/main" id="{F858124B-3CE7-45CC-B96E-2B9E7624B554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>
                <a:extLst>
                  <a:ext uri="{FF2B5EF4-FFF2-40B4-BE49-F238E27FC236}">
                    <a16:creationId xmlns:a16="http://schemas.microsoft.com/office/drawing/2014/main" id="{8F4600ED-23E1-49EB-AAF8-F284B18CAD32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75">
                <a:extLst>
                  <a:ext uri="{FF2B5EF4-FFF2-40B4-BE49-F238E27FC236}">
                    <a16:creationId xmlns:a16="http://schemas.microsoft.com/office/drawing/2014/main" id="{6AB15EBC-9532-4E58-AEAD-57009D2ADF06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76">
                <a:extLst>
                  <a:ext uri="{FF2B5EF4-FFF2-40B4-BE49-F238E27FC236}">
                    <a16:creationId xmlns:a16="http://schemas.microsoft.com/office/drawing/2014/main" id="{C9A63A38-3E56-40C2-99D1-1857B5889319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A94AC7E7-B551-4B85-BD95-3A6A4E11E00E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61F6D6E7-8FA5-400B-A1F3-01EE22AEA7C7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2F85D465-657D-4AD2-8139-B09D0E5431EA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49">
              <a:extLst>
                <a:ext uri="{FF2B5EF4-FFF2-40B4-BE49-F238E27FC236}">
                  <a16:creationId xmlns:a16="http://schemas.microsoft.com/office/drawing/2014/main" id="{71F3562F-9BB2-486D-8CA6-5F369EADA6BB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50">
              <a:extLst>
                <a:ext uri="{FF2B5EF4-FFF2-40B4-BE49-F238E27FC236}">
                  <a16:creationId xmlns:a16="http://schemas.microsoft.com/office/drawing/2014/main" id="{24341529-590A-4A49-93D7-89939980406A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51">
              <a:extLst>
                <a:ext uri="{FF2B5EF4-FFF2-40B4-BE49-F238E27FC236}">
                  <a16:creationId xmlns:a16="http://schemas.microsoft.com/office/drawing/2014/main" id="{479CEF9B-0D10-4D8C-BE40-62B255BF2547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52">
              <a:extLst>
                <a:ext uri="{FF2B5EF4-FFF2-40B4-BE49-F238E27FC236}">
                  <a16:creationId xmlns:a16="http://schemas.microsoft.com/office/drawing/2014/main" id="{B3B185EF-2D41-4EC5-99E8-57AE930318EB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53">
              <a:extLst>
                <a:ext uri="{FF2B5EF4-FFF2-40B4-BE49-F238E27FC236}">
                  <a16:creationId xmlns:a16="http://schemas.microsoft.com/office/drawing/2014/main" id="{674D2873-4F4D-4520-AF37-544D58D6869F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54">
              <a:extLst>
                <a:ext uri="{FF2B5EF4-FFF2-40B4-BE49-F238E27FC236}">
                  <a16:creationId xmlns:a16="http://schemas.microsoft.com/office/drawing/2014/main" id="{C5207C27-DF41-492A-95A1-4881195ED666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55">
              <a:extLst>
                <a:ext uri="{FF2B5EF4-FFF2-40B4-BE49-F238E27FC236}">
                  <a16:creationId xmlns:a16="http://schemas.microsoft.com/office/drawing/2014/main" id="{341374BA-E4A9-4EDE-9F2D-1EB866242157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58">
              <a:extLst>
                <a:ext uri="{FF2B5EF4-FFF2-40B4-BE49-F238E27FC236}">
                  <a16:creationId xmlns:a16="http://schemas.microsoft.com/office/drawing/2014/main" id="{7265C33B-8D7B-4365-93E8-D40A220A4E9C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59">
              <a:extLst>
                <a:ext uri="{FF2B5EF4-FFF2-40B4-BE49-F238E27FC236}">
                  <a16:creationId xmlns:a16="http://schemas.microsoft.com/office/drawing/2014/main" id="{E830FB4B-BA63-45F0-A5D2-136DA3FBD329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61">
              <a:extLst>
                <a:ext uri="{FF2B5EF4-FFF2-40B4-BE49-F238E27FC236}">
                  <a16:creationId xmlns:a16="http://schemas.microsoft.com/office/drawing/2014/main" id="{03142A87-A007-4EF4-81A8-96D444063E4C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62">
              <a:extLst>
                <a:ext uri="{FF2B5EF4-FFF2-40B4-BE49-F238E27FC236}">
                  <a16:creationId xmlns:a16="http://schemas.microsoft.com/office/drawing/2014/main" id="{D4CB1C5C-9382-4C83-A3E7-51AC25A5B078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63">
              <a:extLst>
                <a:ext uri="{FF2B5EF4-FFF2-40B4-BE49-F238E27FC236}">
                  <a16:creationId xmlns:a16="http://schemas.microsoft.com/office/drawing/2014/main" id="{1120B568-A57F-4012-BBDA-FCAC7E413CB9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64">
              <a:extLst>
                <a:ext uri="{FF2B5EF4-FFF2-40B4-BE49-F238E27FC236}">
                  <a16:creationId xmlns:a16="http://schemas.microsoft.com/office/drawing/2014/main" id="{1A0000BC-C209-4EDE-8352-FE01EAD6F97E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65">
              <a:extLst>
                <a:ext uri="{FF2B5EF4-FFF2-40B4-BE49-F238E27FC236}">
                  <a16:creationId xmlns:a16="http://schemas.microsoft.com/office/drawing/2014/main" id="{B7D3F405-4CAB-445E-9987-8579734193B0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66">
              <a:extLst>
                <a:ext uri="{FF2B5EF4-FFF2-40B4-BE49-F238E27FC236}">
                  <a16:creationId xmlns:a16="http://schemas.microsoft.com/office/drawing/2014/main" id="{E8B51C7F-2858-4C63-8F82-DDAE15A5889F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67">
              <a:extLst>
                <a:ext uri="{FF2B5EF4-FFF2-40B4-BE49-F238E27FC236}">
                  <a16:creationId xmlns:a16="http://schemas.microsoft.com/office/drawing/2014/main" id="{BA1F447B-34B2-4F89-8273-C40CC6AE5D01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68">
              <a:extLst>
                <a:ext uri="{FF2B5EF4-FFF2-40B4-BE49-F238E27FC236}">
                  <a16:creationId xmlns:a16="http://schemas.microsoft.com/office/drawing/2014/main" id="{48CE573C-12F6-4F80-8766-933BBA87F6AE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319C21A7-C5F7-4B0A-B0D8-0685CFD40AF7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80C56569-D3F1-4C3A-8DED-D01CDD16EBA6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45">
            <a:extLst>
              <a:ext uri="{FF2B5EF4-FFF2-40B4-BE49-F238E27FC236}">
                <a16:creationId xmlns:a16="http://schemas.microsoft.com/office/drawing/2014/main" id="{0EC74C99-FF9F-40BB-8C57-C22C1614ED81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56">
            <a:extLst>
              <a:ext uri="{FF2B5EF4-FFF2-40B4-BE49-F238E27FC236}">
                <a16:creationId xmlns:a16="http://schemas.microsoft.com/office/drawing/2014/main" id="{0BD1191C-0DEB-4BF7-8DC9-2CB8BB7AE283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57">
            <a:extLst>
              <a:ext uri="{FF2B5EF4-FFF2-40B4-BE49-F238E27FC236}">
                <a16:creationId xmlns:a16="http://schemas.microsoft.com/office/drawing/2014/main" id="{BA5AC67A-76E4-4F40-8E4D-F3CB9247B3CC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60">
            <a:extLst>
              <a:ext uri="{FF2B5EF4-FFF2-40B4-BE49-F238E27FC236}">
                <a16:creationId xmlns:a16="http://schemas.microsoft.com/office/drawing/2014/main" id="{D950E18D-0E18-49F8-966D-51487B428DB7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4A9B0515-2639-4E29-BC7F-DCBC5547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6AC234FA-1EB3-4F3B-BB70-D04D1E2D9E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EEECA4-1658-450C-854D-036BF8A9B39F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7DEA7C31-0639-47B2-B1AB-A66393603F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887832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>
            <a:extLst>
              <a:ext uri="{FF2B5EF4-FFF2-40B4-BE49-F238E27FC236}">
                <a16:creationId xmlns:a16="http://schemas.microsoft.com/office/drawing/2014/main" id="{BB3C062C-9106-40F7-A3AB-30D15A5F5339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8FDE593E-7CD6-48F9-9B30-667A5ED26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A9E17C23-1BF3-47B8-964D-2655B02B80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>
                  <a:extLst>
                    <a:ext uri="{FF2B5EF4-FFF2-40B4-BE49-F238E27FC236}">
                      <a16:creationId xmlns:a16="http://schemas.microsoft.com/office/drawing/2014/main" id="{C81FF205-49CA-4C16-88F2-FF650693EE5F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21C3B48C-EF43-4F6D-9D03-8005546AB16B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59555D8B-6684-40E7-8D88-E689D97E0715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63E5F080-EC1F-4830-A55E-9C9C7AE0DE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>
                  <a:extLst>
                    <a:ext uri="{FF2B5EF4-FFF2-40B4-BE49-F238E27FC236}">
                      <a16:creationId xmlns:a16="http://schemas.microsoft.com/office/drawing/2014/main" id="{E9946770-1758-4B4C-9B77-979174F554D4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84">
                  <a:extLst>
                    <a:ext uri="{FF2B5EF4-FFF2-40B4-BE49-F238E27FC236}">
                      <a16:creationId xmlns:a16="http://schemas.microsoft.com/office/drawing/2014/main" id="{CE7E9959-6AF1-4EAA-980D-4EF46D24928D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85">
                  <a:extLst>
                    <a:ext uri="{FF2B5EF4-FFF2-40B4-BE49-F238E27FC236}">
                      <a16:creationId xmlns:a16="http://schemas.microsoft.com/office/drawing/2014/main" id="{D5324BB6-A3BA-46CB-8138-49106267A077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0302DEAB-4D53-4EFA-9481-E09DBFC898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>
                  <a:extLst>
                    <a:ext uri="{FF2B5EF4-FFF2-40B4-BE49-F238E27FC236}">
                      <a16:creationId xmlns:a16="http://schemas.microsoft.com/office/drawing/2014/main" id="{E8AC1FA6-53BB-4A42-A477-FACDEE5EDC72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81">
                  <a:extLst>
                    <a:ext uri="{FF2B5EF4-FFF2-40B4-BE49-F238E27FC236}">
                      <a16:creationId xmlns:a16="http://schemas.microsoft.com/office/drawing/2014/main" id="{6FAD0498-34B0-4F6B-8091-8F052441B2AA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82">
                  <a:extLst>
                    <a:ext uri="{FF2B5EF4-FFF2-40B4-BE49-F238E27FC236}">
                      <a16:creationId xmlns:a16="http://schemas.microsoft.com/office/drawing/2014/main" id="{3D24FB4C-810B-420B-B997-7EFE18316ABC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>
                <a:extLst>
                  <a:ext uri="{FF2B5EF4-FFF2-40B4-BE49-F238E27FC236}">
                    <a16:creationId xmlns:a16="http://schemas.microsoft.com/office/drawing/2014/main" id="{4E4793A0-8B82-47AA-B6A3-A590192327E9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78">
                <a:extLst>
                  <a:ext uri="{FF2B5EF4-FFF2-40B4-BE49-F238E27FC236}">
                    <a16:creationId xmlns:a16="http://schemas.microsoft.com/office/drawing/2014/main" id="{07956BCD-2C75-4A30-98FB-F08E506B64A6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79">
                <a:extLst>
                  <a:ext uri="{FF2B5EF4-FFF2-40B4-BE49-F238E27FC236}">
                    <a16:creationId xmlns:a16="http://schemas.microsoft.com/office/drawing/2014/main" id="{5EEDC03C-DF09-4030-B3E3-C43898DE417D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F7964CFA-5F90-43F4-8EBC-1B768FB6B1F0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53540654-E594-463F-BF50-D31A5AEE7EA3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45FC2740-B312-4E2F-AD83-BD90CE0BECA7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DCCBC656-E10D-4F38-97FF-C0EDC581E33E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77F387B4-3883-4AA6-96EB-6680F6F45A80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50">
              <a:extLst>
                <a:ext uri="{FF2B5EF4-FFF2-40B4-BE49-F238E27FC236}">
                  <a16:creationId xmlns:a16="http://schemas.microsoft.com/office/drawing/2014/main" id="{D85D417D-4409-4714-BEDC-5C0686F6CA25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51">
              <a:extLst>
                <a:ext uri="{FF2B5EF4-FFF2-40B4-BE49-F238E27FC236}">
                  <a16:creationId xmlns:a16="http://schemas.microsoft.com/office/drawing/2014/main" id="{37937D82-F5B5-419A-95B9-1C8D45BBE682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59">
              <a:extLst>
                <a:ext uri="{FF2B5EF4-FFF2-40B4-BE49-F238E27FC236}">
                  <a16:creationId xmlns:a16="http://schemas.microsoft.com/office/drawing/2014/main" id="{01F642EA-1905-40E1-AC5A-8C2740ACABFE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60">
              <a:extLst>
                <a:ext uri="{FF2B5EF4-FFF2-40B4-BE49-F238E27FC236}">
                  <a16:creationId xmlns:a16="http://schemas.microsoft.com/office/drawing/2014/main" id="{2D43A43C-4DE9-4CAA-8019-CC6D947005B4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61">
              <a:extLst>
                <a:ext uri="{FF2B5EF4-FFF2-40B4-BE49-F238E27FC236}">
                  <a16:creationId xmlns:a16="http://schemas.microsoft.com/office/drawing/2014/main" id="{F652D4BB-63E1-4FB9-8525-CC2E45850241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106A8370-0C1C-4E20-8CED-A0F6629691CF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63">
              <a:extLst>
                <a:ext uri="{FF2B5EF4-FFF2-40B4-BE49-F238E27FC236}">
                  <a16:creationId xmlns:a16="http://schemas.microsoft.com/office/drawing/2014/main" id="{BC507BB4-F131-4691-B80F-3495FCFD60EF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64">
              <a:extLst>
                <a:ext uri="{FF2B5EF4-FFF2-40B4-BE49-F238E27FC236}">
                  <a16:creationId xmlns:a16="http://schemas.microsoft.com/office/drawing/2014/main" id="{417C3B3D-BF71-469D-A677-43BE9131DDC9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65">
              <a:extLst>
                <a:ext uri="{FF2B5EF4-FFF2-40B4-BE49-F238E27FC236}">
                  <a16:creationId xmlns:a16="http://schemas.microsoft.com/office/drawing/2014/main" id="{2F49A6FA-0CE5-47A8-969C-DC1477AA519C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66">
              <a:extLst>
                <a:ext uri="{FF2B5EF4-FFF2-40B4-BE49-F238E27FC236}">
                  <a16:creationId xmlns:a16="http://schemas.microsoft.com/office/drawing/2014/main" id="{0186B90D-7A46-41DD-A22B-3A5DCF2FF0D3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67">
              <a:extLst>
                <a:ext uri="{FF2B5EF4-FFF2-40B4-BE49-F238E27FC236}">
                  <a16:creationId xmlns:a16="http://schemas.microsoft.com/office/drawing/2014/main" id="{0ED77A5C-D424-4B3E-B76B-E7AC1490412F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68">
              <a:extLst>
                <a:ext uri="{FF2B5EF4-FFF2-40B4-BE49-F238E27FC236}">
                  <a16:creationId xmlns:a16="http://schemas.microsoft.com/office/drawing/2014/main" id="{4D5D494E-DCE7-4E68-86F5-56C55B2E6EC9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69">
              <a:extLst>
                <a:ext uri="{FF2B5EF4-FFF2-40B4-BE49-F238E27FC236}">
                  <a16:creationId xmlns:a16="http://schemas.microsoft.com/office/drawing/2014/main" id="{32E3C095-AA7D-49F5-AB2C-1026EE448A17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70">
              <a:extLst>
                <a:ext uri="{FF2B5EF4-FFF2-40B4-BE49-F238E27FC236}">
                  <a16:creationId xmlns:a16="http://schemas.microsoft.com/office/drawing/2014/main" id="{32CDE8BF-1D78-4E5A-BB5B-F1D52657E869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71">
              <a:extLst>
                <a:ext uri="{FF2B5EF4-FFF2-40B4-BE49-F238E27FC236}">
                  <a16:creationId xmlns:a16="http://schemas.microsoft.com/office/drawing/2014/main" id="{7AD6E6F2-09EE-41CA-8023-8704218DD748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72">
              <a:extLst>
                <a:ext uri="{FF2B5EF4-FFF2-40B4-BE49-F238E27FC236}">
                  <a16:creationId xmlns:a16="http://schemas.microsoft.com/office/drawing/2014/main" id="{FA44E053-C675-4476-83A1-ABACF8214A3A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73">
              <a:extLst>
                <a:ext uri="{FF2B5EF4-FFF2-40B4-BE49-F238E27FC236}">
                  <a16:creationId xmlns:a16="http://schemas.microsoft.com/office/drawing/2014/main" id="{1FA7C988-6620-415F-8642-D0D20B6CBC0B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93">
            <a:extLst>
              <a:ext uri="{FF2B5EF4-FFF2-40B4-BE49-F238E27FC236}">
                <a16:creationId xmlns:a16="http://schemas.microsoft.com/office/drawing/2014/main" id="{9BD71194-A1F2-4A6C-86A4-332043DCE1E8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100">
            <a:extLst>
              <a:ext uri="{FF2B5EF4-FFF2-40B4-BE49-F238E27FC236}">
                <a16:creationId xmlns:a16="http://schemas.microsoft.com/office/drawing/2014/main" id="{A5CAA5C5-61FF-40D5-A9C4-3CF1882AD17B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101">
            <a:extLst>
              <a:ext uri="{FF2B5EF4-FFF2-40B4-BE49-F238E27FC236}">
                <a16:creationId xmlns:a16="http://schemas.microsoft.com/office/drawing/2014/main" id="{29582956-5801-4AB0-9AEE-A601F095F42F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104">
            <a:extLst>
              <a:ext uri="{FF2B5EF4-FFF2-40B4-BE49-F238E27FC236}">
                <a16:creationId xmlns:a16="http://schemas.microsoft.com/office/drawing/2014/main" id="{10AE7061-5635-4E1C-B178-672629CED315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293F6298-BDF4-4CF3-BEBE-BC012BCD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AEA973B7-E14D-44D2-B365-0EC3F712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0145124C-9DA7-4EE3-A249-F27EB3AF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C918E-5A3D-4BA4-9B5E-E9ACC85E23C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428933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>
            <a:extLst>
              <a:ext uri="{FF2B5EF4-FFF2-40B4-BE49-F238E27FC236}">
                <a16:creationId xmlns:a16="http://schemas.microsoft.com/office/drawing/2014/main" id="{93BA4F06-4E49-42FF-AAF2-D23229633801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>
              <a:extLst>
                <a:ext uri="{FF2B5EF4-FFF2-40B4-BE49-F238E27FC236}">
                  <a16:creationId xmlns:a16="http://schemas.microsoft.com/office/drawing/2014/main" id="{C04B28E3-D791-4E3A-BC76-AB7660CFB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7F7984BD-2E5D-4E7A-9774-42E1AF66B3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3F8CB779-A5DB-48D3-B404-EF82384122BA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5482067A-A1CA-4FE2-86E1-C337C99D0EDA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14607AC0-D3F1-4C58-AC12-40BC1874B39A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>
                <a:extLst>
                  <a:ext uri="{FF2B5EF4-FFF2-40B4-BE49-F238E27FC236}">
                    <a16:creationId xmlns:a16="http://schemas.microsoft.com/office/drawing/2014/main" id="{E27404F9-AAB9-4811-97D8-A358B100F2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DE8C2D5-164A-43ED-9651-A5F37D7ACB70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07411D9-5F01-4462-B873-A0CA277CDF7C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DE6397C9-D4A7-4594-AF1F-A630C2EB0610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>
                <a:extLst>
                  <a:ext uri="{FF2B5EF4-FFF2-40B4-BE49-F238E27FC236}">
                    <a16:creationId xmlns:a16="http://schemas.microsoft.com/office/drawing/2014/main" id="{594A96CF-FF06-44B8-A230-FF1AED2A28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68812F0-72E1-49AA-B809-053B99DD2469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39731E1-11C3-4B32-81EE-5C37F52AB97B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26BA7B7C-B384-40C1-8DC3-2DB10EA38E6A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6DB76F8C-9E47-4D38-AB7C-D27C6B5CDABA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E18EA46-36E5-41CA-8366-4B15D3665C30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DCA0F8B-B4D4-4E36-BF8D-BC83C9A2CFBC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0D7230B-BAAD-407C-B34B-FDF2CA701E2C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64CF524-34D5-42CA-8278-A91B3097184D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60A0A51-8238-44A8-92AA-5B6A5210AD8A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E3A32D7-C75E-4B7C-B710-2B31A845EE9C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3D383AD-600F-4F8A-8B81-5A481F6ABB1C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DE11CF1E-0102-4DFC-8C52-22D3A39E030E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8966A1CE-CFBA-435A-9FEC-DFE8FA4AE656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3F016A50-7052-452F-972A-D4189DCE29C6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F0B7A4DE-6598-41DE-A7B4-E0D07F4E6D99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388F737D-9B87-4040-B4EE-DE3C3CE17F12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204FCEA-319A-42A9-A656-40B8FB58CC6D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AC02907B-D088-4B6E-9463-9FA4355083F0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51394839-3C78-4CEB-8953-78A98B44A07B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2FEF4D1E-732A-45AA-9246-09D7EBB5C7A1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8D6BBD3B-582E-4C67-A51E-CE48DADAE9F7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B4894682-EF27-4EE2-8691-BB0C5605557F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446A61FA-512A-4647-B53D-C6B7CB14A521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45E6A848-9B8D-436B-93FA-912725A5F3E8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83E40215-5E29-4EA7-8C2A-033F405573C7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C4A9EFF4-B514-49EA-B553-915C53B3993E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82C733A-751F-47EA-80A7-11222EBC00FC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F9D203EB-9458-405A-8702-68684110BE71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07C9B06-70CD-44DE-862F-77A1B3CF6574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DF84389-31DC-4498-87AF-E4C9147DC173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17C4AD-DA55-42EC-B9E5-25FCB5D2C06B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8A8A9B78-02AA-4C5E-80F6-CEA2555445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84CF3-6F2F-4521-9A5C-C8B632C4C1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2207-D786-466D-BAA4-FBD4FEF0C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A11AF-EC4A-41D7-B42E-C55E30A30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D285C-34C5-43F8-8665-9FBE1957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fld id="{ECDB6B15-6D38-4D2D-A026-601E033567E8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71" r:id="rId8"/>
    <p:sldLayoutId id="2147483972" r:id="rId9"/>
    <p:sldLayoutId id="2147483968" r:id="rId10"/>
    <p:sldLayoutId id="214748396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Xzha28mfV0" TargetMode="External"/><Relationship Id="rId2" Type="http://schemas.openxmlformats.org/officeDocument/2006/relationships/hyperlink" Target="https://www.youtube.com/watch?v=MTFOb2bLjL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D4D30-1481-4F8D-8075-EF3142F8A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582988" cy="170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MEDICALIZAÇÃO DA </a:t>
            </a:r>
            <a:br>
              <a:rPr lang="pt-BR" dirty="0"/>
            </a:br>
            <a:r>
              <a:rPr lang="pt-BR" dirty="0"/>
              <a:t>EDUCAÇÃO</a:t>
            </a:r>
          </a:p>
        </p:txBody>
      </p:sp>
      <p:sp>
        <p:nvSpPr>
          <p:cNvPr id="5123" name="Subtítulo 3">
            <a:extLst>
              <a:ext uri="{FF2B5EF4-FFF2-40B4-BE49-F238E27FC236}">
                <a16:creationId xmlns:a16="http://schemas.microsoft.com/office/drawing/2014/main" id="{9DF2FA10-1EC5-4061-A1A7-C508B7778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pt-BR" altLang="pt-BR" dirty="0"/>
              <a:t>A Dislexia e o TDAH em questão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F2EB54E5-FF58-416D-B5F8-FA658605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125413"/>
            <a:ext cx="7024688" cy="1143000"/>
          </a:xfrm>
        </p:spPr>
        <p:txBody>
          <a:bodyPr/>
          <a:lstStyle/>
          <a:p>
            <a:r>
              <a:rPr lang="pt-BR" altLang="pt-BR" sz="2800"/>
              <a:t>TDAH =&gt; DSM IV (1994</a:t>
            </a:r>
            <a:r>
              <a:rPr lang="pt-BR" altLang="pt-BR"/>
              <a:t>)</a:t>
            </a:r>
          </a:p>
        </p:txBody>
      </p:sp>
      <p:sp>
        <p:nvSpPr>
          <p:cNvPr id="13317" name="CaixaDeTexto 5">
            <a:extLst>
              <a:ext uri="{FF2B5EF4-FFF2-40B4-BE49-F238E27FC236}">
                <a16:creationId xmlns:a16="http://schemas.microsoft.com/office/drawing/2014/main" id="{E6C68DD9-6C25-4A68-8AD9-5404C37A4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229225"/>
            <a:ext cx="68405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dirty="0"/>
              <a:t>   Prevalência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tx1"/>
                </a:solidFill>
              </a:rPr>
              <a:t>3 a 7% de crianças em idade escolar  (7 a 14 anos)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tx1"/>
                </a:solidFill>
              </a:rPr>
              <a:t>Mais frequente em meninos (9:1 na população clínica e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tx1"/>
                </a:solidFill>
              </a:rPr>
              <a:t> 4:1 na pop. geral).</a:t>
            </a:r>
          </a:p>
        </p:txBody>
      </p:sp>
      <p:pic>
        <p:nvPicPr>
          <p:cNvPr id="13316" name="Picture 7" descr="Resultado de imagem para TDAH">
            <a:extLst>
              <a:ext uri="{FF2B5EF4-FFF2-40B4-BE49-F238E27FC236}">
                <a16:creationId xmlns:a16="http://schemas.microsoft.com/office/drawing/2014/main" id="{2AB65335-D608-463C-8A99-B88A1E97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268413"/>
            <a:ext cx="37846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2">
            <a:extLst>
              <a:ext uri="{FF2B5EF4-FFF2-40B4-BE49-F238E27FC236}">
                <a16:creationId xmlns:a16="http://schemas.microsoft.com/office/drawing/2014/main" id="{F717496E-72D1-4A99-8D37-5980EA36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959100"/>
            <a:ext cx="2411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Tríade de Sintomas</a:t>
            </a:r>
          </a:p>
          <a:p>
            <a:endParaRPr lang="pt-BR" altLang="pt-BR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362F0333-42C0-4AB1-8014-78970F15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33375"/>
            <a:ext cx="7024687" cy="1143000"/>
          </a:xfrm>
        </p:spPr>
        <p:txBody>
          <a:bodyPr/>
          <a:lstStyle/>
          <a:p>
            <a:r>
              <a:rPr lang="pt-BR" altLang="pt-BR"/>
              <a:t>HISTÓRICO -TDAH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9D74798-DCBF-412B-BB0D-87DF11AA1D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3568" y="1484784"/>
          <a:ext cx="828092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para baixo 4">
            <a:extLst>
              <a:ext uri="{FF2B5EF4-FFF2-40B4-BE49-F238E27FC236}">
                <a16:creationId xmlns:a16="http://schemas.microsoft.com/office/drawing/2014/main" id="{5834A4F3-14ED-40C6-8CC9-9E327E3922A8}"/>
              </a:ext>
            </a:extLst>
          </p:cNvPr>
          <p:cNvSpPr/>
          <p:nvPr/>
        </p:nvSpPr>
        <p:spPr>
          <a:xfrm>
            <a:off x="2195513" y="4365625"/>
            <a:ext cx="242887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4341" name="Grupo 6">
            <a:extLst>
              <a:ext uri="{FF2B5EF4-FFF2-40B4-BE49-F238E27FC236}">
                <a16:creationId xmlns:a16="http://schemas.microsoft.com/office/drawing/2014/main" id="{B9E3212A-E5E2-410B-8898-8E1378AAC31C}"/>
              </a:ext>
            </a:extLst>
          </p:cNvPr>
          <p:cNvGrpSpPr>
            <a:grpSpLocks/>
          </p:cNvGrpSpPr>
          <p:nvPr/>
        </p:nvGrpSpPr>
        <p:grpSpPr bwMode="auto">
          <a:xfrm>
            <a:off x="1803400" y="5013325"/>
            <a:ext cx="1268413" cy="1046163"/>
            <a:chOff x="1706171" y="989008"/>
            <a:chExt cx="1268588" cy="1046319"/>
          </a:xfrm>
        </p:grpSpPr>
        <p:sp>
          <p:nvSpPr>
            <p:cNvPr id="8" name="Retângulo de cantos arredondados 7">
              <a:extLst>
                <a:ext uri="{FF2B5EF4-FFF2-40B4-BE49-F238E27FC236}">
                  <a16:creationId xmlns:a16="http://schemas.microsoft.com/office/drawing/2014/main" id="{00D5605D-7354-4F05-B2AA-B9E42C073E96}"/>
                </a:ext>
              </a:extLst>
            </p:cNvPr>
            <p:cNvSpPr/>
            <p:nvPr/>
          </p:nvSpPr>
          <p:spPr>
            <a:xfrm>
              <a:off x="1706171" y="989008"/>
              <a:ext cx="1268588" cy="10463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CE83AD95-2E3D-40DD-9346-5FA32A1094F5}"/>
                </a:ext>
              </a:extLst>
            </p:cNvPr>
            <p:cNvSpPr/>
            <p:nvPr/>
          </p:nvSpPr>
          <p:spPr>
            <a:xfrm>
              <a:off x="1729987" y="1125553"/>
              <a:ext cx="1220955" cy="773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8575" tIns="28575" rIns="28575" bIns="28575" spcCol="1270"/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1400" dirty="0"/>
                <a:t>      1937</a:t>
              </a: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1400" dirty="0" err="1"/>
                <a:t>Experimento</a:t>
              </a:r>
              <a:r>
                <a:rPr lang="en-US" sz="1400" dirty="0"/>
                <a:t>      de Bradley</a:t>
              </a:r>
              <a:endParaRPr lang="pt-BR" sz="1400" dirty="0"/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er a imagem de origem">
            <a:extLst>
              <a:ext uri="{FF2B5EF4-FFF2-40B4-BE49-F238E27FC236}">
                <a16:creationId xmlns:a16="http://schemas.microsoft.com/office/drawing/2014/main" id="{31A33CA8-AECE-4F96-86ED-66E58BC46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45148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>
            <a:extLst>
              <a:ext uri="{FF2B5EF4-FFF2-40B4-BE49-F238E27FC236}">
                <a16:creationId xmlns:a16="http://schemas.microsoft.com/office/drawing/2014/main" id="{BC5A8E15-E96B-4E92-B269-70CF16446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173163"/>
            <a:ext cx="2876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aixaDeTexto 1">
            <a:extLst>
              <a:ext uri="{FF2B5EF4-FFF2-40B4-BE49-F238E27FC236}">
                <a16:creationId xmlns:a16="http://schemas.microsoft.com/office/drawing/2014/main" id="{5BA97447-08E6-4284-8364-C370584FA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4924425"/>
            <a:ext cx="173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Dopamina em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cérebro normal</a:t>
            </a:r>
          </a:p>
        </p:txBody>
      </p:sp>
      <p:sp>
        <p:nvSpPr>
          <p:cNvPr id="20485" name="CaixaDeTexto 5">
            <a:extLst>
              <a:ext uri="{FF2B5EF4-FFF2-40B4-BE49-F238E27FC236}">
                <a16:creationId xmlns:a16="http://schemas.microsoft.com/office/drawing/2014/main" id="{DAC2B862-8B07-4C8B-8745-A4078146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4929188"/>
            <a:ext cx="2155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Dopamina em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cérebro com TDAH</a:t>
            </a:r>
          </a:p>
        </p:txBody>
      </p:sp>
      <p:sp>
        <p:nvSpPr>
          <p:cNvPr id="20486" name="CaixaDeTexto 2">
            <a:extLst>
              <a:ext uri="{FF2B5EF4-FFF2-40B4-BE49-F238E27FC236}">
                <a16:creationId xmlns:a16="http://schemas.microsoft.com/office/drawing/2014/main" id="{6714B78B-BB44-48C5-A0F7-AA63ECF3B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4221163"/>
            <a:ext cx="2390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Lobo frontal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(locus das funções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executivas)</a:t>
            </a:r>
          </a:p>
        </p:txBody>
      </p:sp>
      <p:sp>
        <p:nvSpPr>
          <p:cNvPr id="20487" name="CaixaDeTexto 3">
            <a:extLst>
              <a:ext uri="{FF2B5EF4-FFF2-40B4-BE49-F238E27FC236}">
                <a16:creationId xmlns:a16="http://schemas.microsoft.com/office/drawing/2014/main" id="{338B0C56-E808-4DB4-80DA-CDF1927F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49288"/>
            <a:ext cx="671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chemeClr val="accent1"/>
                </a:solidFill>
                <a:latin typeface="Arial" panose="020B0604020202020204" pitchFamily="34" charset="0"/>
              </a:rPr>
              <a:t>TDAH, Dopamina e Funções Executivas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m para tdah e funções executivas">
            <a:extLst>
              <a:ext uri="{FF2B5EF4-FFF2-40B4-BE49-F238E27FC236}">
                <a16:creationId xmlns:a16="http://schemas.microsoft.com/office/drawing/2014/main" id="{8634BBD9-1FCB-4CD0-830C-D5875FE8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226425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ultado de imagem para TDAH e funÃ§Ãµes executivas">
            <a:extLst>
              <a:ext uri="{FF2B5EF4-FFF2-40B4-BE49-F238E27FC236}">
                <a16:creationId xmlns:a16="http://schemas.microsoft.com/office/drawing/2014/main" id="{0C94CF9E-B9FB-4A27-B0C3-1159EE6C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69596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D9ABFCE0-A31F-47E1-8C1A-8382FFF3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549275"/>
            <a:ext cx="7024688" cy="1143000"/>
          </a:xfrm>
        </p:spPr>
        <p:txBody>
          <a:bodyPr/>
          <a:lstStyle/>
          <a:p>
            <a:r>
              <a:rPr lang="pt-BR" altLang="pt-BR"/>
              <a:t>Diagnóstico</a:t>
            </a:r>
          </a:p>
        </p:txBody>
      </p:sp>
      <p:sp>
        <p:nvSpPr>
          <p:cNvPr id="16387" name="Espaço Reservado para Conteúdo 2">
            <a:extLst>
              <a:ext uri="{FF2B5EF4-FFF2-40B4-BE49-F238E27FC236}">
                <a16:creationId xmlns:a16="http://schemas.microsoft.com/office/drawing/2014/main" id="{B1F094E0-49EB-43E3-8486-5A9DF899F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700213"/>
            <a:ext cx="7775575" cy="4321175"/>
          </a:xfrm>
        </p:spPr>
        <p:txBody>
          <a:bodyPr/>
          <a:lstStyle/>
          <a:p>
            <a:r>
              <a:rPr lang="pt-BR" altLang="pt-BR" sz="2000"/>
              <a:t>Clínico  (escalas, entrevistas ,  observação do comportamento, testes de atenção)</a:t>
            </a:r>
          </a:p>
          <a:p>
            <a:endParaRPr lang="pt-BR" altLang="pt-BR" sz="800"/>
          </a:p>
          <a:p>
            <a:r>
              <a:rPr lang="pt-BR" altLang="pt-BR" sz="2000" b="1"/>
              <a:t>Escala SNAP </a:t>
            </a:r>
            <a:r>
              <a:rPr lang="pt-BR" altLang="pt-BR" sz="2000"/>
              <a:t>– IV (pelo menos seis sintomas de desatenção e/ou hiperatividade com frequência elevada)</a:t>
            </a:r>
          </a:p>
          <a:p>
            <a:pPr>
              <a:lnSpc>
                <a:spcPct val="150000"/>
              </a:lnSpc>
            </a:pPr>
            <a:r>
              <a:rPr lang="pt-BR" altLang="pt-BR" sz="2000"/>
              <a:t>Sintomas manifestados em pelo menos 2 ambientes </a:t>
            </a:r>
          </a:p>
          <a:p>
            <a:pPr>
              <a:lnSpc>
                <a:spcPct val="150000"/>
              </a:lnSpc>
            </a:pPr>
            <a:endParaRPr lang="pt-BR" altLang="pt-BR" sz="800"/>
          </a:p>
          <a:p>
            <a:r>
              <a:rPr lang="pt-BR" altLang="pt-BR" sz="2000"/>
              <a:t>Prejuízo funcional significativo (vida escolar, social, familiar)</a:t>
            </a:r>
          </a:p>
          <a:p>
            <a:endParaRPr lang="pt-BR" altLang="pt-BR" sz="800"/>
          </a:p>
          <a:p>
            <a:pPr>
              <a:lnSpc>
                <a:spcPct val="150000"/>
              </a:lnSpc>
            </a:pPr>
            <a:r>
              <a:rPr lang="pt-BR" altLang="pt-BR" sz="2000"/>
              <a:t>Pelo menos 6 meses</a:t>
            </a:r>
          </a:p>
          <a:p>
            <a:pPr>
              <a:lnSpc>
                <a:spcPct val="150000"/>
              </a:lnSpc>
            </a:pPr>
            <a:endParaRPr lang="pt-BR" altLang="pt-BR" sz="800"/>
          </a:p>
          <a:p>
            <a:r>
              <a:rPr lang="pt-BR" altLang="pt-BR" sz="2000"/>
              <a:t>Se existe outro problema (DM, Autismo, etc.), os sintomas não podem ser atribuídos exclusivamente a ele</a:t>
            </a:r>
          </a:p>
          <a:p>
            <a:r>
              <a:rPr lang="pt-BR" altLang="pt-BR"/>
              <a:t>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6">
            <a:extLst>
              <a:ext uri="{FF2B5EF4-FFF2-40B4-BE49-F238E27FC236}">
                <a16:creationId xmlns:a16="http://schemas.microsoft.com/office/drawing/2014/main" id="{035FF283-1A4B-40FD-A075-CD9C6C51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272337" cy="1143000"/>
          </a:xfrm>
        </p:spPr>
        <p:txBody>
          <a:bodyPr/>
          <a:lstStyle/>
          <a:p>
            <a:pPr eaLnBrk="1" hangingPunct="1"/>
            <a:r>
              <a:rPr lang="en-US" altLang="pt-BR" sz="3200"/>
              <a:t>SNAP IV - Sintomas da Desatençao</a:t>
            </a:r>
            <a:endParaRPr lang="pt-BR" altLang="pt-BR" sz="320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B531F77D-265F-4FCB-8141-2BFF2C67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00213"/>
            <a:ext cx="7920037" cy="4733925"/>
          </a:xfrm>
        </p:spPr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1. Não consegue prestar muita atenção a detalhes ou comete erros por descuido nos trabalhos da escola ou tarefas.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 2. Tem dificuldade de manter a atenção em tarefas ou atividades de lazer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 3. Parece não estar ouvindo quando se fala diretamente com ele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4. Não segue instruções até o fim e não termina deveres de escola, tarefas ou obrigações.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5. Tem dificuldade para organizar tarefas e atividades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6. Evita, não gosta ou se envolve contra a vontade em tarefas que exigem esforço mental prolongado.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 7. Perde coisas necessárias para atividades (p. </a:t>
            </a:r>
            <a:r>
              <a:rPr lang="pt-BR" dirty="0" err="1"/>
              <a:t>ex</a:t>
            </a:r>
            <a:r>
              <a:rPr lang="pt-BR" dirty="0"/>
              <a:t>: brinquedos, deveres da escola, lápis ou livros).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 8. Distrai-se com estímulos externos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9. É esquecido em atividades do dia-a-dia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66318321-651D-4612-822E-ED23B7FB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20713"/>
            <a:ext cx="80645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SNAP – IV </a:t>
            </a:r>
            <a:r>
              <a:rPr lang="en-US" dirty="0" err="1"/>
              <a:t>Sintomas</a:t>
            </a:r>
            <a:r>
              <a:rPr lang="en-US" dirty="0"/>
              <a:t> da </a:t>
            </a:r>
            <a:r>
              <a:rPr lang="en-US" dirty="0" err="1"/>
              <a:t>hiperatividade</a:t>
            </a:r>
            <a:r>
              <a:rPr lang="en-US" dirty="0"/>
              <a:t>/</a:t>
            </a:r>
            <a:r>
              <a:rPr lang="en-US" dirty="0" err="1"/>
              <a:t>impulsividade</a:t>
            </a:r>
            <a:r>
              <a:rPr lang="en-US" sz="3100" dirty="0"/>
              <a:t>)</a:t>
            </a:r>
            <a:endParaRPr lang="pt-BR" sz="3100" dirty="0"/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1905D99C-80BE-45BF-A006-46B5CAF43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916113"/>
            <a:ext cx="7559675" cy="4608512"/>
          </a:xfrm>
        </p:spPr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10. Mexe com as mãos ou os pés ou se remexe na cadeira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11. Sai do lugar na sala de aula ou em outras situações em que se espera que fique sentado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 12. Corre de um lado para outro ou sobe demais nas coisas em situações em que isto é inapropriado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 13. Tem dificuldade em brincar ou envolver-se em atividades de lazer de forma calma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14. Não </a:t>
            </a:r>
            <a:r>
              <a:rPr lang="pt-BR" dirty="0" err="1"/>
              <a:t>pára</a:t>
            </a:r>
            <a:r>
              <a:rPr lang="pt-BR" dirty="0"/>
              <a:t> ou frequentemente está a “mil por hora”.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15. Fala em excesso.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16. Responde as perguntas de forma precipitada antes delas terem sido terminadas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 17. Tem dificuldade de esperar sua vez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18. Interrompe os outros ou se intromete (p.ex. mete-se nas conversas / jogos).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AFA8A612-8CBE-4179-8A7E-37A9EFC2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2" y="548680"/>
            <a:ext cx="7024687" cy="1143000"/>
          </a:xfrm>
        </p:spPr>
        <p:txBody>
          <a:bodyPr/>
          <a:lstStyle/>
          <a:p>
            <a:r>
              <a:rPr lang="pt-BR" altLang="pt-BR" dirty="0"/>
              <a:t>Tratamento</a:t>
            </a:r>
          </a:p>
        </p:txBody>
      </p:sp>
      <p:sp>
        <p:nvSpPr>
          <p:cNvPr id="23555" name="Espaço Reservado para Conteúdo 2">
            <a:extLst>
              <a:ext uri="{FF2B5EF4-FFF2-40B4-BE49-F238E27FC236}">
                <a16:creationId xmlns:a16="http://schemas.microsoft.com/office/drawing/2014/main" id="{E78A2607-47F9-433A-B48C-BD82E127B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30" y="1844824"/>
            <a:ext cx="6777037" cy="3508375"/>
          </a:xfrm>
        </p:spPr>
        <p:txBody>
          <a:bodyPr/>
          <a:lstStyle/>
          <a:p>
            <a:r>
              <a:rPr lang="pt-BR" altLang="pt-BR" b="1" dirty="0"/>
              <a:t>Orientação de pais e professores</a:t>
            </a:r>
          </a:p>
          <a:p>
            <a:endParaRPr lang="pt-BR" altLang="pt-BR" b="1" dirty="0"/>
          </a:p>
          <a:p>
            <a:r>
              <a:rPr lang="pt-BR" altLang="pt-BR" b="1" dirty="0"/>
              <a:t>Medicamentoso</a:t>
            </a:r>
            <a:r>
              <a:rPr lang="pt-BR" altLang="pt-BR" dirty="0"/>
              <a:t> – Ritalina (estimulante do SNC, aumenta a concentração de dopamina no cérebro)</a:t>
            </a:r>
          </a:p>
          <a:p>
            <a:endParaRPr lang="pt-BR" altLang="pt-BR" dirty="0"/>
          </a:p>
          <a:p>
            <a:r>
              <a:rPr lang="pt-BR" altLang="pt-BR" b="1" dirty="0"/>
              <a:t>Terapia</a:t>
            </a:r>
            <a:r>
              <a:rPr lang="pt-BR" altLang="pt-BR" dirty="0"/>
              <a:t> Comportamental/ Cognitivo-comportamental</a:t>
            </a:r>
          </a:p>
          <a:p>
            <a:endParaRPr lang="pt-BR" altLang="pt-BR" dirty="0"/>
          </a:p>
          <a:p>
            <a:r>
              <a:rPr lang="pt-BR" altLang="pt-BR" b="1" dirty="0"/>
              <a:t>Intervenção psicopedagógica</a:t>
            </a:r>
          </a:p>
          <a:p>
            <a:endParaRPr lang="pt-BR" altLang="pt-BR" dirty="0"/>
          </a:p>
        </p:txBody>
      </p:sp>
      <p:pic>
        <p:nvPicPr>
          <p:cNvPr id="3" name="Som gravado">
            <a:hlinkClick r:id="" action="ppaction://media"/>
            <a:extLst>
              <a:ext uri="{FF2B5EF4-FFF2-40B4-BE49-F238E27FC236}">
                <a16:creationId xmlns:a16="http://schemas.microsoft.com/office/drawing/2014/main" id="{1AF3C613-4E74-4D37-BEC2-6B0DA059F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DCAFC07-FB92-4D29-B60F-DE882F2A3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04813"/>
            <a:ext cx="7115175" cy="452437"/>
          </a:xfrm>
        </p:spPr>
        <p:txBody>
          <a:bodyPr/>
          <a:lstStyle/>
          <a:p>
            <a:pPr eaLnBrk="1" hangingPunct="1"/>
            <a:r>
              <a:rPr lang="pt-BR" altLang="pt-BR" sz="2200" b="1"/>
              <a:t>INTERESSES  ENVOLVIDOS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778FABF-BAF9-45FB-934E-DA526F0A74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001000" cy="50292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altLang="pt-BR" sz="2100" b="1" u="sng" dirty="0">
                <a:solidFill>
                  <a:srgbClr val="FF0000"/>
                </a:solidFill>
              </a:rPr>
              <a:t>mercado de trabalho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altLang="pt-BR" sz="2100" dirty="0"/>
              <a:t>	surgimento da psicopedagogia (nova profissão); de clínicas multidisciplinares (psicólogos, fonoaudiólogos, pedagogos, fisioterapeutas, profs. de ed. física, neurologistas, pediatras)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pt-BR" altLang="pt-BR" sz="10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altLang="pt-BR" sz="2100" b="1" u="sng" dirty="0">
                <a:solidFill>
                  <a:srgbClr val="FF0000"/>
                </a:solidFill>
              </a:rPr>
              <a:t>indústria </a:t>
            </a:r>
            <a:r>
              <a:rPr lang="pt-BR" altLang="pt-BR" sz="2100" b="1" u="sng" dirty="0" err="1">
                <a:solidFill>
                  <a:srgbClr val="FF0000"/>
                </a:solidFill>
              </a:rPr>
              <a:t>famacêutica</a:t>
            </a:r>
            <a:endParaRPr lang="pt-BR" altLang="pt-BR" sz="2100" u="sng" dirty="0">
              <a:solidFill>
                <a:srgbClr val="FF0000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altLang="pt-BR" sz="2100" dirty="0"/>
              <a:t>	lucros com a venda de medicamentos para</a:t>
            </a:r>
            <a:r>
              <a:rPr lang="pt-BR" altLang="pt-BR" dirty="0"/>
              <a:t> </a:t>
            </a:r>
            <a:r>
              <a:rPr lang="pt-BR" altLang="pt-BR" sz="2100" dirty="0"/>
              <a:t>o “tratamento” da dislexia, hiperatividade, etc.</a:t>
            </a:r>
          </a:p>
          <a:p>
            <a:pPr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pt-BR" altLang="pt-BR" sz="800" dirty="0"/>
          </a:p>
          <a:p>
            <a:pPr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altLang="pt-BR" sz="2100" b="1" dirty="0">
                <a:solidFill>
                  <a:srgbClr val="FF0000"/>
                </a:solidFill>
              </a:rPr>
              <a:t>Críticas às pesquisas sobre o efeito dos medicamentos</a:t>
            </a:r>
            <a:r>
              <a:rPr lang="pt-BR" altLang="pt-BR" sz="2100" b="1" u="sng" dirty="0"/>
              <a:t>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altLang="pt-BR" sz="2100" dirty="0"/>
              <a:t> pesquisas inadequadas, sem comparação com grupo “placebo” ou realização de procedimento “duplo-cego”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pt-BR" altLang="pt-BR" sz="8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altLang="pt-BR" sz="2100" dirty="0"/>
              <a:t>Quanto mais rigoroso o controle das pesquisas, menores são os efeitos positivos observados pelo uso da droga</a:t>
            </a:r>
            <a:endParaRPr lang="pt-BR" altLang="pt-BR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67D56CCA-2E3B-48CB-800A-D1D18EDC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765175"/>
            <a:ext cx="7024687" cy="1143000"/>
          </a:xfrm>
        </p:spPr>
        <p:txBody>
          <a:bodyPr/>
          <a:lstStyle/>
          <a:p>
            <a:r>
              <a:rPr lang="pt-BR" altLang="pt-BR"/>
              <a:t>Vídeos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8BB6BA6-C889-412B-ADAD-EC206769E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>
                <a:hlinkClick r:id="rId2"/>
              </a:rPr>
              <a:t>https://www.youtube.com/watch?v=MTFOb2bLjLA</a:t>
            </a:r>
            <a:endParaRPr lang="pt-BR" dirty="0"/>
          </a:p>
          <a:p>
            <a:pPr>
              <a:defRPr/>
            </a:pPr>
            <a:endParaRPr lang="pt-B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/>
              <a:t>(Maria Ap. Moysés, 2012?)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>
                <a:hlinkClick r:id="rId3"/>
              </a:rPr>
              <a:t>https://www.youtube.com/watch?v=6Xzha28mfV0</a:t>
            </a:r>
            <a:endParaRPr lang="pt-BR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/>
              <a:t>(Luís Augusto </a:t>
            </a:r>
            <a:r>
              <a:rPr lang="pt-BR" dirty="0" err="1"/>
              <a:t>Rohde</a:t>
            </a:r>
            <a:r>
              <a:rPr lang="pt-BR" dirty="0"/>
              <a:t>, 2015)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0AA5DF4-920A-4386-A2B6-6CB6FDCD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1143000"/>
          </a:xfrm>
        </p:spPr>
        <p:txBody>
          <a:bodyPr/>
          <a:lstStyle/>
          <a:p>
            <a:pPr eaLnBrk="1" hangingPunct="1"/>
            <a:r>
              <a:rPr lang="pt-BR" altLang="pt-BR" sz="2400" b="1"/>
              <a:t>Conclusão (Moysés &amp; Colares, 2010):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AD3274F-E8F2-4363-8923-0D3591D736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2100" dirty="0"/>
              <a:t>DCM /dislexia/ TDAH=&gt; </a:t>
            </a:r>
            <a:r>
              <a:rPr lang="pt-BR" altLang="pt-BR" sz="2100" b="1" dirty="0"/>
              <a:t>hipóteses não comprovadas  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pt-BR" altLang="pt-BR" sz="2100" dirty="0"/>
              <a:t>					</a:t>
            </a:r>
            <a:endParaRPr lang="pt-BR" altLang="pt-BR" sz="800" dirty="0"/>
          </a:p>
          <a:p>
            <a:pPr eaLnBrk="1" hangingPunct="1">
              <a:defRPr/>
            </a:pPr>
            <a:r>
              <a:rPr lang="pt-BR" altLang="pt-BR" sz="2100" dirty="0"/>
              <a:t>São passíveis de tratamento medicamentoso, sem comprovação de suas causas biológicas </a:t>
            </a:r>
          </a:p>
          <a:p>
            <a:pPr marL="69850" indent="0" eaLnBrk="1" hangingPunct="1">
              <a:buNone/>
              <a:defRPr/>
            </a:pPr>
            <a:endParaRPr lang="pt-BR" altLang="pt-BR" sz="800" dirty="0"/>
          </a:p>
          <a:p>
            <a:pPr eaLnBrk="1" hangingPunct="1">
              <a:defRPr/>
            </a:pPr>
            <a:r>
              <a:rPr lang="pt-BR" altLang="pt-BR" sz="2100" dirty="0"/>
              <a:t>A teoria se transforma em “verdade inquestionável”,   em “crença”</a:t>
            </a:r>
          </a:p>
          <a:p>
            <a:pPr eaLnBrk="1" hangingPunct="1">
              <a:defRPr/>
            </a:pPr>
            <a:endParaRPr lang="pt-BR" altLang="pt-BR" sz="2100" dirty="0"/>
          </a:p>
          <a:p>
            <a:pPr eaLnBrk="1" hangingPunct="1">
              <a:defRPr/>
            </a:pPr>
            <a:r>
              <a:rPr lang="pt-BR" altLang="pt-BR" sz="2100" dirty="0"/>
              <a:t> termos como </a:t>
            </a:r>
            <a:r>
              <a:rPr lang="pt-BR" altLang="pt-BR" sz="2100" b="1" dirty="0"/>
              <a:t>dislexia</a:t>
            </a:r>
            <a:r>
              <a:rPr lang="pt-BR" altLang="pt-BR" sz="2100" dirty="0"/>
              <a:t>, </a:t>
            </a:r>
            <a:r>
              <a:rPr lang="pt-BR" altLang="pt-BR" sz="2100" b="1" dirty="0"/>
              <a:t>hiperatividade</a:t>
            </a:r>
            <a:r>
              <a:rPr lang="pt-BR" altLang="pt-BR" sz="2100" dirty="0"/>
              <a:t>,  invadem as salas de aula e o discurso dos professores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3">
            <a:extLst>
              <a:ext uri="{FF2B5EF4-FFF2-40B4-BE49-F238E27FC236}">
                <a16:creationId xmlns:a16="http://schemas.microsoft.com/office/drawing/2014/main" id="{56854E57-24C3-41B5-BFC0-61DE4840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4813"/>
            <a:ext cx="7920038" cy="1143000"/>
          </a:xfrm>
        </p:spPr>
        <p:txBody>
          <a:bodyPr/>
          <a:lstStyle/>
          <a:p>
            <a:pPr eaLnBrk="1" hangingPunct="1"/>
            <a:r>
              <a:rPr lang="en-US" altLang="pt-BR" sz="3200" b="1"/>
              <a:t>Biologização/medicalização da vida</a:t>
            </a:r>
            <a:endParaRPr lang="pt-BR" altLang="pt-BR" sz="3200" b="1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821A743-17FB-4F8C-84D1-A4534D96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628775"/>
            <a:ext cx="7561263" cy="4752975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/>
              <a:t>“</a:t>
            </a:r>
            <a:r>
              <a:rPr lang="pt-BR" i="1" dirty="0"/>
              <a:t>O processo de medicalização constitui um </a:t>
            </a:r>
            <a:r>
              <a:rPr lang="pt-BR" b="1" i="1" dirty="0"/>
              <a:t>ideário</a:t>
            </a:r>
            <a:r>
              <a:rPr lang="pt-BR" i="1" dirty="0"/>
              <a:t> em que questões sociais são apresentadas como decorrentes de problemas de origem e solução no campo médico </a:t>
            </a:r>
            <a:r>
              <a:rPr lang="pt-BR" dirty="0"/>
              <a:t>(</a:t>
            </a:r>
            <a:r>
              <a:rPr lang="pt-BR" i="1" dirty="0"/>
              <a:t>Ivan </a:t>
            </a:r>
            <a:r>
              <a:rPr lang="pt-BR" i="1" dirty="0" err="1"/>
              <a:t>Illich</a:t>
            </a:r>
            <a:r>
              <a:rPr lang="pt-BR" i="1" dirty="0"/>
              <a:t> ,1982)” (p.02)</a:t>
            </a:r>
          </a:p>
          <a:p>
            <a:pPr indent="-27432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pt-BR" dirty="0"/>
          </a:p>
          <a:p>
            <a:pPr indent="-27432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/>
              <a:t>“</a:t>
            </a:r>
            <a:r>
              <a:rPr lang="pt-BR" i="1" dirty="0"/>
              <a:t>Nas sociedades ocidentais, é crescente a translocação para o campo médico de problemas inerentes à vida, com</a:t>
            </a:r>
            <a:r>
              <a:rPr lang="pt-BR" b="1" i="1" dirty="0"/>
              <a:t> a transformação de questões coletivas, de ordem social e política, em questões individuais,</a:t>
            </a:r>
            <a:r>
              <a:rPr lang="pt-BR" i="1" dirty="0"/>
              <a:t> </a:t>
            </a:r>
            <a:r>
              <a:rPr lang="pt-BR" b="1" i="1" dirty="0"/>
              <a:t>biológicas</a:t>
            </a:r>
            <a:r>
              <a:rPr lang="pt-BR" dirty="0"/>
              <a:t>” (p.02)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indent="-27432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/>
              <a:t>“ </a:t>
            </a:r>
            <a:r>
              <a:rPr lang="pt-BR" i="1" dirty="0"/>
              <a:t>Tratar questões sociais como se </a:t>
            </a:r>
            <a:r>
              <a:rPr lang="en-US" i="1" dirty="0"/>
              <a:t>[</a:t>
            </a:r>
            <a:r>
              <a:rPr lang="pt-BR" i="1" dirty="0"/>
              <a:t>fossem] biológicas iguala o mundo da vida ao mundo da natureza. </a:t>
            </a:r>
            <a:r>
              <a:rPr lang="pt-BR" b="1" i="1" dirty="0"/>
              <a:t>Isentam-se de responsabilidades todas as instâncias de poder</a:t>
            </a:r>
            <a:r>
              <a:rPr lang="pt-BR" i="1" dirty="0"/>
              <a:t>, em cujas entranhas são gerados e perpetuados tais problemas</a:t>
            </a:r>
            <a:r>
              <a:rPr lang="pt-BR" dirty="0"/>
              <a:t>.” (p.02)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8F5D7E5-7B0B-4BFE-8665-0026F944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22263"/>
            <a:ext cx="7115175" cy="752475"/>
          </a:xfrm>
        </p:spPr>
        <p:txBody>
          <a:bodyPr/>
          <a:lstStyle/>
          <a:p>
            <a:pPr eaLnBrk="1" hangingPunct="1"/>
            <a:r>
              <a:rPr lang="pt-BR" altLang="pt-BR" sz="2600" b="1"/>
              <a:t>CONCLUSÕES: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E0207C5-F72D-4F92-AA38-3657CB7AC7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772400" cy="5056187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pt-BR" altLang="pt-BR" sz="2600" u="sng" dirty="0">
                <a:solidFill>
                  <a:schemeClr val="accent3"/>
                </a:solidFill>
              </a:rPr>
              <a:t>consequências  sociais</a:t>
            </a:r>
            <a:r>
              <a:rPr lang="pt-BR" altLang="pt-BR" sz="2600" dirty="0">
                <a:solidFill>
                  <a:schemeClr val="accent3"/>
                </a:solidFill>
              </a:rPr>
              <a:t>        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altLang="pt-BR" sz="2600" dirty="0"/>
              <a:t>	</a:t>
            </a:r>
            <a:r>
              <a:rPr lang="pt-BR" altLang="pt-BR" sz="2000" dirty="0"/>
              <a:t>A </a:t>
            </a:r>
            <a:r>
              <a:rPr lang="pt-BR" altLang="pt-BR" sz="2000" b="1" dirty="0" err="1"/>
              <a:t>biologização</a:t>
            </a:r>
            <a:r>
              <a:rPr lang="pt-BR" altLang="pt-BR" sz="2000" dirty="0"/>
              <a:t> dos problemas de aprendizagem encobre as causas sociais, econômicas, políticas e pedagógicas do fracasso escolar, isentando de culpa o sistema social e a escola, uma vez que a causa do problema é atribuída ao aluno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pt-BR" altLang="pt-BR" sz="2000" dirty="0"/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pt-BR" altLang="pt-BR" sz="2600" u="sng" dirty="0">
                <a:solidFill>
                  <a:schemeClr val="accent3"/>
                </a:solidFill>
              </a:rPr>
              <a:t>consequências  individuais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altLang="pt-BR" sz="2600" dirty="0"/>
              <a:t>	</a:t>
            </a:r>
            <a:r>
              <a:rPr lang="pt-BR" altLang="pt-BR" sz="2000" dirty="0"/>
              <a:t>As crianças são </a:t>
            </a:r>
            <a:r>
              <a:rPr lang="pt-BR" altLang="pt-BR" sz="2000" b="1" dirty="0"/>
              <a:t>rotuladas</a:t>
            </a:r>
            <a:r>
              <a:rPr lang="pt-BR" altLang="pt-BR" sz="2000" dirty="0"/>
              <a:t>, introjetando uma </a:t>
            </a:r>
            <a:r>
              <a:rPr lang="pt-BR" altLang="pt-BR" sz="2000" b="1" dirty="0"/>
              <a:t>doença</a:t>
            </a:r>
            <a:r>
              <a:rPr lang="pt-BR" altLang="pt-BR" sz="2000" dirty="0"/>
              <a:t> </a:t>
            </a:r>
            <a:r>
              <a:rPr lang="pt-BR" altLang="pt-BR" sz="2000" b="1" dirty="0"/>
              <a:t>inexistente, </a:t>
            </a:r>
            <a:r>
              <a:rPr lang="pt-BR" altLang="pt-BR" sz="2000" dirty="0"/>
              <a:t>com repercussões negativas sobre a sua </a:t>
            </a:r>
            <a:r>
              <a:rPr lang="pt-BR" altLang="pt-BR" sz="2000" dirty="0" err="1"/>
              <a:t>auto-estima</a:t>
            </a:r>
            <a:r>
              <a:rPr lang="pt-BR" altLang="pt-BR" sz="2000" dirty="0"/>
              <a:t> e </a:t>
            </a:r>
            <a:r>
              <a:rPr lang="pt-BR" altLang="pt-BR" sz="2000" dirty="0" err="1"/>
              <a:t>auto-conceito</a:t>
            </a:r>
            <a:r>
              <a:rPr lang="pt-BR" altLang="pt-BR" sz="2000" dirty="0"/>
              <a:t>.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pt-BR" altLang="pt-BR" sz="2000" dirty="0"/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altLang="pt-BR" sz="2000" dirty="0"/>
              <a:t>	Efeitos colaterais da medicalização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pt-BR" altLang="pt-BR" sz="26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9ED650-73E2-47C9-94ED-45ACB002D417}"/>
              </a:ext>
            </a:extLst>
          </p:cNvPr>
          <p:cNvGraphicFramePr/>
          <p:nvPr/>
        </p:nvGraphicFramePr>
        <p:xfrm>
          <a:off x="1319212" y="1772816"/>
          <a:ext cx="6493148" cy="379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Título 2">
            <a:extLst>
              <a:ext uri="{FF2B5EF4-FFF2-40B4-BE49-F238E27FC236}">
                <a16:creationId xmlns:a16="http://schemas.microsoft.com/office/drawing/2014/main" id="{ABAA1D2E-B3AF-4BE7-B7A2-B6B86204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476250"/>
            <a:ext cx="7416800" cy="1143000"/>
          </a:xfrm>
        </p:spPr>
        <p:txBody>
          <a:bodyPr/>
          <a:lstStyle/>
          <a:p>
            <a:r>
              <a:rPr lang="pt-BR" altLang="pt-BR" sz="3200"/>
              <a:t>MOMENTO ATUAL – DSM V (2014)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DCCC32D7-F520-46E2-A6CA-BC7206FE1C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CaixaDeTexto 4">
            <a:extLst>
              <a:ext uri="{FF2B5EF4-FFF2-40B4-BE49-F238E27FC236}">
                <a16:creationId xmlns:a16="http://schemas.microsoft.com/office/drawing/2014/main" id="{7D2235A6-37A9-4DBD-99DF-BE136D003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784600"/>
            <a:ext cx="20986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 dirty="0">
                <a:solidFill>
                  <a:schemeClr val="tx1"/>
                </a:solidFill>
              </a:rPr>
              <a:t> </a:t>
            </a:r>
            <a:r>
              <a:rPr lang="pt-BR" altLang="pt-BR" sz="1600" dirty="0">
                <a:solidFill>
                  <a:schemeClr val="tx1"/>
                </a:solidFill>
              </a:rPr>
              <a:t>Processamento</a:t>
            </a:r>
          </a:p>
          <a:p>
            <a:r>
              <a:rPr lang="pt-BR" altLang="pt-BR" sz="1600" dirty="0">
                <a:solidFill>
                  <a:schemeClr val="tx1"/>
                </a:solidFill>
              </a:rPr>
              <a:t>  fonológico ou visual</a:t>
            </a:r>
          </a:p>
        </p:txBody>
      </p:sp>
      <p:sp>
        <p:nvSpPr>
          <p:cNvPr id="15364" name="CaixaDeTexto 5">
            <a:extLst>
              <a:ext uri="{FF2B5EF4-FFF2-40B4-BE49-F238E27FC236}">
                <a16:creationId xmlns:a16="http://schemas.microsoft.com/office/drawing/2014/main" id="{146F1F46-8559-40F9-BFB3-3677EC8C7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4586288"/>
            <a:ext cx="2018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dirty="0">
                <a:solidFill>
                  <a:schemeClr val="tx1"/>
                </a:solidFill>
              </a:rPr>
              <a:t>Funções Executivas</a:t>
            </a:r>
          </a:p>
        </p:txBody>
      </p:sp>
      <p:sp>
        <p:nvSpPr>
          <p:cNvPr id="7" name="Seta para a direita 6">
            <a:extLst>
              <a:ext uri="{FF2B5EF4-FFF2-40B4-BE49-F238E27FC236}">
                <a16:creationId xmlns:a16="http://schemas.microsoft.com/office/drawing/2014/main" id="{6EDFA5B7-BB04-4E48-BA9D-2F5781D58970}"/>
              </a:ext>
            </a:extLst>
          </p:cNvPr>
          <p:cNvSpPr/>
          <p:nvPr/>
        </p:nvSpPr>
        <p:spPr>
          <a:xfrm>
            <a:off x="6353175" y="4067175"/>
            <a:ext cx="48895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a direita 7">
            <a:extLst>
              <a:ext uri="{FF2B5EF4-FFF2-40B4-BE49-F238E27FC236}">
                <a16:creationId xmlns:a16="http://schemas.microsoft.com/office/drawing/2014/main" id="{0DE6C92B-EF9F-4CEE-A7B0-97D6B55E22F6}"/>
              </a:ext>
            </a:extLst>
          </p:cNvPr>
          <p:cNvSpPr/>
          <p:nvPr/>
        </p:nvSpPr>
        <p:spPr>
          <a:xfrm>
            <a:off x="5899150" y="4649788"/>
            <a:ext cx="488950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5367" name="Picture 8" descr="Resultado de imagem para dislexia">
            <a:extLst>
              <a:ext uri="{FF2B5EF4-FFF2-40B4-BE49-F238E27FC236}">
                <a16:creationId xmlns:a16="http://schemas.microsoft.com/office/drawing/2014/main" id="{772B06A7-45D3-4761-8F43-70D16F811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07662"/>
            <a:ext cx="23050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Resultado de imagem para TDAH e funÃ§Ãµes executivas">
            <a:extLst>
              <a:ext uri="{FF2B5EF4-FFF2-40B4-BE49-F238E27FC236}">
                <a16:creationId xmlns:a16="http://schemas.microsoft.com/office/drawing/2014/main" id="{2AE663BD-0185-444A-8997-32F1FF8D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11" y="4956175"/>
            <a:ext cx="11874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Resultado de imagem para base genÃ©tica TDAH">
            <a:extLst>
              <a:ext uri="{FF2B5EF4-FFF2-40B4-BE49-F238E27FC236}">
                <a16:creationId xmlns:a16="http://schemas.microsoft.com/office/drawing/2014/main" id="{64A58B97-EE14-490C-AA9A-83EDF9B15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80728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6E42A9C-6506-BFEE-DBED-2CB134BC78E9}"/>
              </a:ext>
            </a:extLst>
          </p:cNvPr>
          <p:cNvSpPr txBox="1"/>
          <p:nvPr/>
        </p:nvSpPr>
        <p:spPr>
          <a:xfrm>
            <a:off x="5277273" y="126487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ETIOLOGIA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00FC68B-553D-41F1-B63E-3A0A7A5F6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759768"/>
              </p:ext>
            </p:extLst>
          </p:nvPr>
        </p:nvGraphicFramePr>
        <p:xfrm>
          <a:off x="899592" y="548680"/>
          <a:ext cx="6920433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2AF1F77F-42C1-4C0F-9079-40BD22EAF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807929"/>
              </p:ext>
            </p:extLst>
          </p:nvPr>
        </p:nvGraphicFramePr>
        <p:xfrm>
          <a:off x="755576" y="3861048"/>
          <a:ext cx="7920880" cy="314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3">
            <a:extLst>
              <a:ext uri="{FF2B5EF4-FFF2-40B4-BE49-F238E27FC236}">
                <a16:creationId xmlns:a16="http://schemas.microsoft.com/office/drawing/2014/main" id="{A30658B5-0DFD-4687-B3F0-A03187167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1268413"/>
            <a:ext cx="7632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Transtorno manifestado por </a:t>
            </a:r>
            <a:r>
              <a:rPr lang="pt-BR" altLang="pt-BR" u="sng" dirty="0">
                <a:solidFill>
                  <a:schemeClr val="tx1"/>
                </a:solidFill>
                <a:latin typeface="Arial" panose="020B0604020202020204" pitchFamily="34" charset="0"/>
              </a:rPr>
              <a:t>dificuldades significativas na aprendizagem da leitura e escrita 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(atraso de pelo menos 2 anos), apesar de: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* inteligência normal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* ausência de déficits auditivos e visuais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* instrução e oportunidades socioculturais adequadas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O problema é considerado resultante de um  </a:t>
            </a:r>
            <a:r>
              <a:rPr lang="pt-BR" altLang="pt-BR" u="sng" dirty="0">
                <a:solidFill>
                  <a:schemeClr val="tx1"/>
                </a:solidFill>
                <a:latin typeface="Arial" panose="020B0604020202020204" pitchFamily="34" charset="0"/>
              </a:rPr>
              <a:t>déficit cognitivo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 (processamento fonológico, visual ou atencional) cuja </a:t>
            </a:r>
            <a:r>
              <a:rPr lang="pt-BR" altLang="pt-BR" u="sng" dirty="0">
                <a:solidFill>
                  <a:schemeClr val="tx1"/>
                </a:solidFill>
                <a:latin typeface="Arial" panose="020B0604020202020204" pitchFamily="34" charset="0"/>
              </a:rPr>
              <a:t>origem é de base neurológica</a:t>
            </a:r>
            <a:endParaRPr lang="pt-BR" altLang="pt-BR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1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endParaRPr lang="pt-BR" altLang="pt-BR" sz="20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CaixaDeTexto 6">
            <a:extLst>
              <a:ext uri="{FF2B5EF4-FFF2-40B4-BE49-F238E27FC236}">
                <a16:creationId xmlns:a16="http://schemas.microsoft.com/office/drawing/2014/main" id="{1BBD5F19-8236-43C2-8460-0BCD5F56C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57238"/>
            <a:ext cx="4395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>
                <a:solidFill>
                  <a:srgbClr val="FF0000"/>
                </a:solidFill>
                <a:latin typeface="Arial" panose="020B0604020202020204" pitchFamily="34" charset="0"/>
              </a:rPr>
              <a:t>DISLEXIA DO DESENVOLVIMENTO</a:t>
            </a: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E4B7D-E78E-4BF0-A23A-1A967EA804D5}"/>
              </a:ext>
            </a:extLst>
          </p:cNvPr>
          <p:cNvSpPr txBox="1">
            <a:spLocks/>
          </p:cNvSpPr>
          <p:nvPr/>
        </p:nvSpPr>
        <p:spPr>
          <a:xfrm>
            <a:off x="612775" y="260350"/>
            <a:ext cx="81534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 sz="36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pt-BR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Causa =&gt; déficits no Processamento fonológico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16B04-F647-4D18-9257-BED6B2FE7B02}"/>
              </a:ext>
            </a:extLst>
          </p:cNvPr>
          <p:cNvSpPr txBox="1">
            <a:spLocks/>
          </p:cNvSpPr>
          <p:nvPr/>
        </p:nvSpPr>
        <p:spPr>
          <a:xfrm>
            <a:off x="612775" y="1412875"/>
            <a:ext cx="8153400" cy="4683125"/>
          </a:xfrm>
          <a:prstGeom prst="rect">
            <a:avLst/>
          </a:prstGeom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pt-BR" sz="2400" b="1" dirty="0">
                <a:solidFill>
                  <a:schemeClr val="tx1"/>
                </a:solidFill>
                <a:latin typeface="+mn-lt"/>
              </a:rPr>
              <a:t>Consciência  fonológica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Capacidade para perceber e “manipular” intencionalmente segmentos não significativos da fala (sílabas, rimas, fonemas)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endParaRPr lang="pt-BR" sz="2400" dirty="0">
              <a:solidFill>
                <a:schemeClr val="tx1"/>
              </a:solidFill>
              <a:latin typeface="+mn-lt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pt-BR" sz="2400" b="1" dirty="0">
                <a:solidFill>
                  <a:schemeClr val="tx1"/>
                </a:solidFill>
                <a:latin typeface="+mn-lt"/>
              </a:rPr>
              <a:t>Memória verbal de curto prazo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Capacidade de manter e processar informações verbais na memória de trabalho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endParaRPr lang="pt-BR" sz="2400" b="1" dirty="0">
              <a:solidFill>
                <a:schemeClr val="tx1"/>
              </a:solidFill>
              <a:latin typeface="+mn-lt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pt-BR" sz="2400" b="1" dirty="0">
                <a:solidFill>
                  <a:schemeClr val="tx1"/>
                </a:solidFill>
                <a:latin typeface="+mn-lt"/>
              </a:rPr>
              <a:t>Nomeação automatizada rápida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Capacidade de recuperar informação verbal armazenada na memória de longo prazo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AF686B9-7E92-484B-909C-D82715449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412875"/>
            <a:ext cx="77724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b="1" dirty="0">
                <a:solidFill>
                  <a:srgbClr val="C00000"/>
                </a:solidFill>
              </a:rPr>
              <a:t>Incidência na população: </a:t>
            </a:r>
            <a:r>
              <a:rPr lang="pt-BR" altLang="pt-BR" b="1" dirty="0"/>
              <a:t> </a:t>
            </a:r>
            <a:r>
              <a:rPr lang="pt-BR" altLang="pt-BR" dirty="0"/>
              <a:t>2% a 5%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maior incidência do diagnóstico recai sobre as crianças da classe média</a:t>
            </a:r>
          </a:p>
          <a:p>
            <a:pPr eaLnBrk="1" hangingPunct="1">
              <a:lnSpc>
                <a:spcPct val="90000"/>
              </a:lnSpc>
            </a:pPr>
            <a:endParaRPr lang="pt-BR" altLang="pt-BR" b="1" dirty="0"/>
          </a:p>
          <a:p>
            <a:pPr eaLnBrk="1" hangingPunct="1">
              <a:lnSpc>
                <a:spcPct val="90000"/>
              </a:lnSpc>
            </a:pPr>
            <a:r>
              <a:rPr lang="pt-BR" altLang="pt-BR" b="1" dirty="0">
                <a:solidFill>
                  <a:srgbClr val="C00000"/>
                </a:solidFill>
              </a:rPr>
              <a:t>Diagnóstico</a:t>
            </a:r>
            <a:endParaRPr lang="pt-BR" altLang="pt-BR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Embora a </a:t>
            </a:r>
            <a:r>
              <a:rPr lang="pt-BR" altLang="pt-BR" u="sng" dirty="0"/>
              <a:t>causa presumida</a:t>
            </a:r>
            <a:r>
              <a:rPr lang="pt-BR" altLang="pt-BR" dirty="0"/>
              <a:t> seja de origem constitucional (</a:t>
            </a:r>
            <a:r>
              <a:rPr lang="pt-BR" altLang="pt-BR" u="sng" dirty="0"/>
              <a:t>problema biológico</a:t>
            </a:r>
            <a:r>
              <a:rPr lang="pt-BR" altLang="pt-BR" dirty="0"/>
              <a:t>, presente no nascimento), na prática o diagnóstico é feito com base em </a:t>
            </a:r>
            <a:r>
              <a:rPr lang="pt-BR" altLang="pt-BR" u="sng" dirty="0"/>
              <a:t>critérios psicológicos </a:t>
            </a:r>
            <a:r>
              <a:rPr lang="pt-BR" altLang="pt-BR" dirty="0"/>
              <a:t>(testes de QI) </a:t>
            </a:r>
            <a:r>
              <a:rPr lang="pt-BR" altLang="pt-BR" u="sng" dirty="0"/>
              <a:t>e educacionais,</a:t>
            </a:r>
            <a:r>
              <a:rPr lang="pt-BR" altLang="pt-BR" dirty="0"/>
              <a:t> pois o suposto </a:t>
            </a:r>
            <a:r>
              <a:rPr lang="pt-BR" altLang="pt-BR" u="sng" dirty="0"/>
              <a:t>problema orgânico não pode ser claramente identificado.</a:t>
            </a:r>
          </a:p>
          <a:p>
            <a:pPr eaLnBrk="1" hangingPunct="1">
              <a:lnSpc>
                <a:spcPct val="90000"/>
              </a:lnSpc>
            </a:pPr>
            <a:endParaRPr lang="pt-BR" altLang="pt-BR" u="sng" dirty="0"/>
          </a:p>
        </p:txBody>
      </p:sp>
      <p:sp>
        <p:nvSpPr>
          <p:cNvPr id="11267" name="CaixaDeTexto 5">
            <a:extLst>
              <a:ext uri="{FF2B5EF4-FFF2-40B4-BE49-F238E27FC236}">
                <a16:creationId xmlns:a16="http://schemas.microsoft.com/office/drawing/2014/main" id="{605E37D1-3B54-42A0-8198-646457293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965200"/>
            <a:ext cx="439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>
                <a:solidFill>
                  <a:srgbClr val="FF0000"/>
                </a:solidFill>
                <a:latin typeface="Arial" panose="020B0604020202020204" pitchFamily="34" charset="0"/>
              </a:rPr>
              <a:t>DISLEXIA DO DESENVOLVIMENTO</a:t>
            </a: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3142DB9-646A-46EE-91A2-F34CC90B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931863"/>
            <a:ext cx="5381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tângulo 3">
            <a:extLst>
              <a:ext uri="{FF2B5EF4-FFF2-40B4-BE49-F238E27FC236}">
                <a16:creationId xmlns:a16="http://schemas.microsoft.com/office/drawing/2014/main" id="{75F2D913-EEC8-44E5-85B0-2070572D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5013325"/>
            <a:ext cx="83550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" panose="020B0604020202020204" pitchFamily="34" charset="0"/>
              </a:rPr>
              <a:t>Figura </a:t>
            </a:r>
            <a:r>
              <a:rPr lang="en-US" altLang="pt-BR" sz="1400">
                <a:solidFill>
                  <a:schemeClr val="tx1"/>
                </a:solidFill>
                <a:latin typeface="Arial" panose="020B0604020202020204" pitchFamily="34" charset="0"/>
              </a:rPr>
              <a:t>1 Mapas da ativação cerebral de uma criança disléxica antes e após 8 semanas  de intensa intervenção, na qual a leitura de palavras atingiu um nível médio. A figura superior mostra a ativação típica na dislexia, com atividade predominante nas áreas temporais e parietais do hemisfério direito e pouca ativação  nas áreas homólogas do hemisfério esquerdo. Na figura inferior há um aumento significativo  na ativação das áreas temporo-parietais esquerdas. (based on Simos et al., 2002a, apud Vellutino et al. 2004).</a:t>
            </a:r>
            <a:endParaRPr lang="pt-BR" altLang="pt-B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CaixaDeTexto 4">
            <a:extLst>
              <a:ext uri="{FF2B5EF4-FFF2-40B4-BE49-F238E27FC236}">
                <a16:creationId xmlns:a16="http://schemas.microsoft.com/office/drawing/2014/main" id="{E71CAC7D-F18E-4824-86B7-C04AAE633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66788"/>
            <a:ext cx="1350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Hemisfério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esquerdo</a:t>
            </a:r>
          </a:p>
        </p:txBody>
      </p:sp>
      <p:sp>
        <p:nvSpPr>
          <p:cNvPr id="12293" name="CaixaDeTexto 5">
            <a:extLst>
              <a:ext uri="{FF2B5EF4-FFF2-40B4-BE49-F238E27FC236}">
                <a16:creationId xmlns:a16="http://schemas.microsoft.com/office/drawing/2014/main" id="{E95C6138-B1F2-4C6D-8092-277EBA00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966788"/>
            <a:ext cx="1350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Hemisfério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direito</a:t>
            </a:r>
          </a:p>
        </p:txBody>
      </p:sp>
      <p:sp>
        <p:nvSpPr>
          <p:cNvPr id="12294" name="CaixaDeTexto 6">
            <a:extLst>
              <a:ext uri="{FF2B5EF4-FFF2-40B4-BE49-F238E27FC236}">
                <a16:creationId xmlns:a16="http://schemas.microsoft.com/office/drawing/2014/main" id="{B2743B8D-DA22-4F5D-AAC0-F91B9AD3D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30225"/>
            <a:ext cx="25923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000" dirty="0">
                <a:solidFill>
                  <a:schemeClr val="accent3"/>
                </a:solidFill>
                <a:latin typeface="Arial" charset="0"/>
              </a:rPr>
              <a:t>Antes da intervenção</a:t>
            </a:r>
          </a:p>
        </p:txBody>
      </p:sp>
      <p:sp>
        <p:nvSpPr>
          <p:cNvPr id="12295" name="CaixaDeTexto 7">
            <a:extLst>
              <a:ext uri="{FF2B5EF4-FFF2-40B4-BE49-F238E27FC236}">
                <a16:creationId xmlns:a16="http://schemas.microsoft.com/office/drawing/2014/main" id="{10C6AEEA-9867-44ED-9351-4C6F20313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541838"/>
            <a:ext cx="216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000" dirty="0">
                <a:solidFill>
                  <a:schemeClr val="accent3"/>
                </a:solidFill>
                <a:latin typeface="Arial" charset="0"/>
              </a:rPr>
              <a:t>Após intervenção</a:t>
            </a:r>
          </a:p>
        </p:txBody>
      </p:sp>
      <p:sp>
        <p:nvSpPr>
          <p:cNvPr id="12296" name="CaixaDeTexto 8">
            <a:extLst>
              <a:ext uri="{FF2B5EF4-FFF2-40B4-BE49-F238E27FC236}">
                <a16:creationId xmlns:a16="http://schemas.microsoft.com/office/drawing/2014/main" id="{D167D080-6FAE-45C5-86DC-A5625BC3D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68638"/>
            <a:ext cx="1350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Hemisfério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esquerdo</a:t>
            </a:r>
          </a:p>
        </p:txBody>
      </p:sp>
      <p:sp>
        <p:nvSpPr>
          <p:cNvPr id="12297" name="CaixaDeTexto 9">
            <a:extLst>
              <a:ext uri="{FF2B5EF4-FFF2-40B4-BE49-F238E27FC236}">
                <a16:creationId xmlns:a16="http://schemas.microsoft.com/office/drawing/2014/main" id="{D6D148FC-25DC-4599-ADB8-5918C1CF0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663" y="3068638"/>
            <a:ext cx="1352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Hemisfério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direito</a:t>
            </a:r>
          </a:p>
        </p:txBody>
      </p:sp>
      <p:sp>
        <p:nvSpPr>
          <p:cNvPr id="12298" name="CaixaDeTexto 9">
            <a:extLst>
              <a:ext uri="{FF2B5EF4-FFF2-40B4-BE49-F238E27FC236}">
                <a16:creationId xmlns:a16="http://schemas.microsoft.com/office/drawing/2014/main" id="{570765A4-9B06-43B5-B877-7F588682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0200"/>
            <a:ext cx="21971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>
                <a:solidFill>
                  <a:schemeClr val="accent1"/>
                </a:solidFill>
                <a:latin typeface="Arial" panose="020B0604020202020204" pitchFamily="34" charset="0"/>
              </a:rPr>
              <a:t>Criança  disléxica</a:t>
            </a:r>
            <a:endParaRPr lang="pt-BR" altLang="pt-BR" sz="20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2255</TotalTime>
  <Words>1329</Words>
  <Application>Microsoft Office PowerPoint</Application>
  <PresentationFormat>Apresentação na tela (4:3)</PresentationFormat>
  <Paragraphs>191</Paragraphs>
  <Slides>22</Slides>
  <Notes>4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Times New Roman</vt:lpstr>
      <vt:lpstr>Wingdings</vt:lpstr>
      <vt:lpstr>Wingdings 2</vt:lpstr>
      <vt:lpstr>Austin</vt:lpstr>
      <vt:lpstr>MEDICALIZAÇÃO DA  EDUCAÇÃO</vt:lpstr>
      <vt:lpstr>Vídeos</vt:lpstr>
      <vt:lpstr>MOMENTO ATUAL – DSM V (2014)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TDAH =&gt; DSM IV (1994)</vt:lpstr>
      <vt:lpstr>HISTÓRICO -TDAH</vt:lpstr>
      <vt:lpstr>Apresentação do PowerPoint</vt:lpstr>
      <vt:lpstr>Apresentação do PowerPoint</vt:lpstr>
      <vt:lpstr>Apresentação do PowerPoint</vt:lpstr>
      <vt:lpstr>Diagnóstico</vt:lpstr>
      <vt:lpstr>SNAP IV - Sintomas da Desatençao</vt:lpstr>
      <vt:lpstr>SNAP – IV Sintomas da hiperatividade/impulsividade)</vt:lpstr>
      <vt:lpstr>Tratamento</vt:lpstr>
      <vt:lpstr>INTERESSES  ENVOLVIDOS</vt:lpstr>
      <vt:lpstr>Conclusão (Moysés &amp; Colares, 2010):</vt:lpstr>
      <vt:lpstr>Biologização/medicalização da vida</vt:lpstr>
      <vt:lpstr>CONCLUSÕES: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DISTÚRBIOS  DE APRENDIZAGEM</dc:title>
  <dc:creator>Junior Barrera</dc:creator>
  <cp:lastModifiedBy>Sylvia Barrera</cp:lastModifiedBy>
  <cp:revision>131</cp:revision>
  <dcterms:created xsi:type="dcterms:W3CDTF">2003-04-28T18:15:32Z</dcterms:created>
  <dcterms:modified xsi:type="dcterms:W3CDTF">2023-10-19T00:11:38Z</dcterms:modified>
</cp:coreProperties>
</file>