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94" r:id="rId3"/>
    <p:sldId id="676" r:id="rId4"/>
    <p:sldId id="280" r:id="rId5"/>
    <p:sldId id="345" r:id="rId6"/>
    <p:sldId id="344" r:id="rId7"/>
    <p:sldId id="537" r:id="rId8"/>
    <p:sldId id="341" r:id="rId9"/>
    <p:sldId id="340" r:id="rId10"/>
    <p:sldId id="342" r:id="rId11"/>
    <p:sldId id="343" r:id="rId12"/>
    <p:sldId id="677" r:id="rId13"/>
    <p:sldId id="542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DE441-6CC8-4BB3-A61B-65C34C51CF8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3E98293-23F6-42E2-8A97-968BFE678A97}">
      <dgm:prSet/>
      <dgm:spPr/>
      <dgm:t>
        <a:bodyPr/>
        <a:lstStyle/>
        <a:p>
          <a:r>
            <a:rPr lang="pt-BR"/>
            <a:t>Compreenda os textos lidos</a:t>
          </a:r>
          <a:endParaRPr lang="en-US"/>
        </a:p>
      </dgm:t>
    </dgm:pt>
    <dgm:pt modelId="{F2332673-0886-4C3D-8426-F23D368E6C4C}" type="parTrans" cxnId="{7285393E-0195-4025-B64B-989C3221FB3C}">
      <dgm:prSet/>
      <dgm:spPr/>
      <dgm:t>
        <a:bodyPr/>
        <a:lstStyle/>
        <a:p>
          <a:endParaRPr lang="en-US"/>
        </a:p>
      </dgm:t>
    </dgm:pt>
    <dgm:pt modelId="{26275DE1-7723-43B9-8556-82992F2666DC}" type="sibTrans" cxnId="{7285393E-0195-4025-B64B-989C3221FB3C}">
      <dgm:prSet/>
      <dgm:spPr/>
      <dgm:t>
        <a:bodyPr/>
        <a:lstStyle/>
        <a:p>
          <a:endParaRPr lang="en-US"/>
        </a:p>
      </dgm:t>
    </dgm:pt>
    <dgm:pt modelId="{2C0CCA68-110F-489B-9223-9FE6F8CC70D2}">
      <dgm:prSet/>
      <dgm:spPr/>
      <dgm:t>
        <a:bodyPr/>
        <a:lstStyle/>
        <a:p>
          <a:r>
            <a:rPr lang="pt-BR"/>
            <a:t>Tenha se apropriado do sistema alfabético</a:t>
          </a:r>
          <a:endParaRPr lang="en-US"/>
        </a:p>
      </dgm:t>
    </dgm:pt>
    <dgm:pt modelId="{8996A7FA-D0DC-4EFA-BE82-5B79CE90FCD0}" type="parTrans" cxnId="{5C84280E-B145-430B-B0D3-CA85D5704942}">
      <dgm:prSet/>
      <dgm:spPr/>
      <dgm:t>
        <a:bodyPr/>
        <a:lstStyle/>
        <a:p>
          <a:endParaRPr lang="en-US"/>
        </a:p>
      </dgm:t>
    </dgm:pt>
    <dgm:pt modelId="{A7D5574B-D22E-4880-9230-B562FA15D6F5}" type="sibTrans" cxnId="{5C84280E-B145-430B-B0D3-CA85D5704942}">
      <dgm:prSet/>
      <dgm:spPr/>
      <dgm:t>
        <a:bodyPr/>
        <a:lstStyle/>
        <a:p>
          <a:endParaRPr lang="en-US"/>
        </a:p>
      </dgm:t>
    </dgm:pt>
    <dgm:pt modelId="{A311A080-FC44-4191-9179-B74CA76195B0}">
      <dgm:prSet/>
      <dgm:spPr/>
      <dgm:t>
        <a:bodyPr/>
        <a:lstStyle/>
        <a:p>
          <a:r>
            <a:rPr lang="pt-BR"/>
            <a:t>Escreva com textura</a:t>
          </a:r>
          <a:endParaRPr lang="en-US"/>
        </a:p>
      </dgm:t>
    </dgm:pt>
    <dgm:pt modelId="{4BC6F555-9594-4481-A2AB-CE7C0CD590D1}" type="parTrans" cxnId="{C1E5D237-7C84-43F7-AFAA-4906F0F0402C}">
      <dgm:prSet/>
      <dgm:spPr/>
      <dgm:t>
        <a:bodyPr/>
        <a:lstStyle/>
        <a:p>
          <a:endParaRPr lang="en-US"/>
        </a:p>
      </dgm:t>
    </dgm:pt>
    <dgm:pt modelId="{39561FE7-8996-45AC-9AB5-8383F022ABFC}" type="sibTrans" cxnId="{C1E5D237-7C84-43F7-AFAA-4906F0F0402C}">
      <dgm:prSet/>
      <dgm:spPr/>
      <dgm:t>
        <a:bodyPr/>
        <a:lstStyle/>
        <a:p>
          <a:endParaRPr lang="en-US"/>
        </a:p>
      </dgm:t>
    </dgm:pt>
    <dgm:pt modelId="{0FAF631C-7486-4BD0-805A-D1F513793894}" type="pres">
      <dgm:prSet presAssocID="{208DE441-6CC8-4BB3-A61B-65C34C51CF88}" presName="linear" presStyleCnt="0">
        <dgm:presLayoutVars>
          <dgm:animLvl val="lvl"/>
          <dgm:resizeHandles val="exact"/>
        </dgm:presLayoutVars>
      </dgm:prSet>
      <dgm:spPr/>
    </dgm:pt>
    <dgm:pt modelId="{B78D830B-EF6D-428D-9D38-CD2DC64A06E9}" type="pres">
      <dgm:prSet presAssocID="{43E98293-23F6-42E2-8A97-968BFE678A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37E9A9-EA12-4667-8A74-06E0351B6FCE}" type="pres">
      <dgm:prSet presAssocID="{26275DE1-7723-43B9-8556-82992F2666DC}" presName="spacer" presStyleCnt="0"/>
      <dgm:spPr/>
    </dgm:pt>
    <dgm:pt modelId="{2D3BE07F-36ED-4A69-BDB0-DF3286B0E84F}" type="pres">
      <dgm:prSet presAssocID="{2C0CCA68-110F-489B-9223-9FE6F8CC70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554ED0-136B-4075-9C89-61035176E4A8}" type="pres">
      <dgm:prSet presAssocID="{A7D5574B-D22E-4880-9230-B562FA15D6F5}" presName="spacer" presStyleCnt="0"/>
      <dgm:spPr/>
    </dgm:pt>
    <dgm:pt modelId="{8747965A-3659-40E6-A4CF-30A9341F6210}" type="pres">
      <dgm:prSet presAssocID="{A311A080-FC44-4191-9179-B74CA76195B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59A9D01-A48A-494B-933F-61EE476B1B16}" type="presOf" srcId="{2C0CCA68-110F-489B-9223-9FE6F8CC70D2}" destId="{2D3BE07F-36ED-4A69-BDB0-DF3286B0E84F}" srcOrd="0" destOrd="0" presId="urn:microsoft.com/office/officeart/2005/8/layout/vList2"/>
    <dgm:cxn modelId="{5C84280E-B145-430B-B0D3-CA85D5704942}" srcId="{208DE441-6CC8-4BB3-A61B-65C34C51CF88}" destId="{2C0CCA68-110F-489B-9223-9FE6F8CC70D2}" srcOrd="1" destOrd="0" parTransId="{8996A7FA-D0DC-4EFA-BE82-5B79CE90FCD0}" sibTransId="{A7D5574B-D22E-4880-9230-B562FA15D6F5}"/>
    <dgm:cxn modelId="{C1E5D237-7C84-43F7-AFAA-4906F0F0402C}" srcId="{208DE441-6CC8-4BB3-A61B-65C34C51CF88}" destId="{A311A080-FC44-4191-9179-B74CA76195B0}" srcOrd="2" destOrd="0" parTransId="{4BC6F555-9594-4481-A2AB-CE7C0CD590D1}" sibTransId="{39561FE7-8996-45AC-9AB5-8383F022ABFC}"/>
    <dgm:cxn modelId="{7285393E-0195-4025-B64B-989C3221FB3C}" srcId="{208DE441-6CC8-4BB3-A61B-65C34C51CF88}" destId="{43E98293-23F6-42E2-8A97-968BFE678A97}" srcOrd="0" destOrd="0" parTransId="{F2332673-0886-4C3D-8426-F23D368E6C4C}" sibTransId="{26275DE1-7723-43B9-8556-82992F2666DC}"/>
    <dgm:cxn modelId="{EE66DB57-DFE8-4025-9684-7069A4357D2B}" type="presOf" srcId="{A311A080-FC44-4191-9179-B74CA76195B0}" destId="{8747965A-3659-40E6-A4CF-30A9341F6210}" srcOrd="0" destOrd="0" presId="urn:microsoft.com/office/officeart/2005/8/layout/vList2"/>
    <dgm:cxn modelId="{A6BA9280-8915-4EC1-A761-145830DCB2AA}" type="presOf" srcId="{208DE441-6CC8-4BB3-A61B-65C34C51CF88}" destId="{0FAF631C-7486-4BD0-805A-D1F513793894}" srcOrd="0" destOrd="0" presId="urn:microsoft.com/office/officeart/2005/8/layout/vList2"/>
    <dgm:cxn modelId="{F107F597-E9F5-40F6-AECD-0AE2EF012DBB}" type="presOf" srcId="{43E98293-23F6-42E2-8A97-968BFE678A97}" destId="{B78D830B-EF6D-428D-9D38-CD2DC64A06E9}" srcOrd="0" destOrd="0" presId="urn:microsoft.com/office/officeart/2005/8/layout/vList2"/>
    <dgm:cxn modelId="{A9B7AA77-0664-4B1A-96DC-25DE53FF6EE0}" type="presParOf" srcId="{0FAF631C-7486-4BD0-805A-D1F513793894}" destId="{B78D830B-EF6D-428D-9D38-CD2DC64A06E9}" srcOrd="0" destOrd="0" presId="urn:microsoft.com/office/officeart/2005/8/layout/vList2"/>
    <dgm:cxn modelId="{B9497E4E-E63C-47BC-8ADF-276873AFCAD8}" type="presParOf" srcId="{0FAF631C-7486-4BD0-805A-D1F513793894}" destId="{3937E9A9-EA12-4667-8A74-06E0351B6FCE}" srcOrd="1" destOrd="0" presId="urn:microsoft.com/office/officeart/2005/8/layout/vList2"/>
    <dgm:cxn modelId="{E62F2C71-16D0-45B7-9F9D-88720E8F772C}" type="presParOf" srcId="{0FAF631C-7486-4BD0-805A-D1F513793894}" destId="{2D3BE07F-36ED-4A69-BDB0-DF3286B0E84F}" srcOrd="2" destOrd="0" presId="urn:microsoft.com/office/officeart/2005/8/layout/vList2"/>
    <dgm:cxn modelId="{48C2A81A-818D-4811-A799-38EB4730EBB4}" type="presParOf" srcId="{0FAF631C-7486-4BD0-805A-D1F513793894}" destId="{31554ED0-136B-4075-9C89-61035176E4A8}" srcOrd="3" destOrd="0" presId="urn:microsoft.com/office/officeart/2005/8/layout/vList2"/>
    <dgm:cxn modelId="{3C21EA2B-AB3F-4314-BEB7-89FF56A1F571}" type="presParOf" srcId="{0FAF631C-7486-4BD0-805A-D1F513793894}" destId="{8747965A-3659-40E6-A4CF-30A9341F621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E587C-A370-4434-9860-E587BA2A6978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E10578A-A738-49C8-BE81-72413BBD5AD4}">
      <dgm:prSet/>
      <dgm:spPr/>
      <dgm:t>
        <a:bodyPr/>
        <a:lstStyle/>
        <a:p>
          <a:r>
            <a:rPr lang="pt-BR" dirty="0"/>
            <a:t>Julgando pelas placas, como andam as coisas?</a:t>
          </a:r>
          <a:endParaRPr lang="en-US" dirty="0"/>
        </a:p>
      </dgm:t>
    </dgm:pt>
    <dgm:pt modelId="{A7913F8F-898E-47D2-B844-3C6416AA8849}" type="parTrans" cxnId="{35A69E25-7E06-4C4F-A027-7C72B0419E48}">
      <dgm:prSet/>
      <dgm:spPr/>
      <dgm:t>
        <a:bodyPr/>
        <a:lstStyle/>
        <a:p>
          <a:endParaRPr lang="en-US"/>
        </a:p>
      </dgm:t>
    </dgm:pt>
    <dgm:pt modelId="{A90F75C2-4383-4534-A5B9-F7BCA9BC70B2}" type="sibTrans" cxnId="{35A69E25-7E06-4C4F-A027-7C72B0419E48}">
      <dgm:prSet/>
      <dgm:spPr/>
      <dgm:t>
        <a:bodyPr/>
        <a:lstStyle/>
        <a:p>
          <a:endParaRPr lang="en-US"/>
        </a:p>
      </dgm:t>
    </dgm:pt>
    <dgm:pt modelId="{1F829DA7-5295-4FA7-BA7D-1FA7DD3E46C2}">
      <dgm:prSet/>
      <dgm:spPr/>
      <dgm:t>
        <a:bodyPr/>
        <a:lstStyle/>
        <a:p>
          <a:r>
            <a:rPr lang="pt-BR" dirty="0"/>
            <a:t>Vejamos:</a:t>
          </a:r>
          <a:endParaRPr lang="en-US" dirty="0"/>
        </a:p>
      </dgm:t>
    </dgm:pt>
    <dgm:pt modelId="{F712069B-F0F0-433C-978A-EED94D9720D5}" type="parTrans" cxnId="{F8427EBA-063F-4843-B7D9-248559C94CB2}">
      <dgm:prSet/>
      <dgm:spPr/>
      <dgm:t>
        <a:bodyPr/>
        <a:lstStyle/>
        <a:p>
          <a:endParaRPr lang="en-US"/>
        </a:p>
      </dgm:t>
    </dgm:pt>
    <dgm:pt modelId="{E842999F-0DBC-4104-A46A-535ED99BC346}" type="sibTrans" cxnId="{F8427EBA-063F-4843-B7D9-248559C94CB2}">
      <dgm:prSet/>
      <dgm:spPr/>
      <dgm:t>
        <a:bodyPr/>
        <a:lstStyle/>
        <a:p>
          <a:endParaRPr lang="en-US"/>
        </a:p>
      </dgm:t>
    </dgm:pt>
    <dgm:pt modelId="{B0FA2FCE-3B86-40E0-B7FB-7DFAFD5626E4}" type="pres">
      <dgm:prSet presAssocID="{77AE587C-A370-4434-9860-E587BA2A6978}" presName="linear" presStyleCnt="0">
        <dgm:presLayoutVars>
          <dgm:animLvl val="lvl"/>
          <dgm:resizeHandles val="exact"/>
        </dgm:presLayoutVars>
      </dgm:prSet>
      <dgm:spPr/>
    </dgm:pt>
    <dgm:pt modelId="{1ACDC42E-E5F1-4225-8B77-AD2A03291E39}" type="pres">
      <dgm:prSet presAssocID="{4E10578A-A738-49C8-BE81-72413BBD5A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A61888-D1CA-448E-BD9E-CCA8A9A1B240}" type="pres">
      <dgm:prSet presAssocID="{A90F75C2-4383-4534-A5B9-F7BCA9BC70B2}" presName="spacer" presStyleCnt="0"/>
      <dgm:spPr/>
    </dgm:pt>
    <dgm:pt modelId="{C0B9997F-C218-4E51-AF75-284F71073D8D}" type="pres">
      <dgm:prSet presAssocID="{1F829DA7-5295-4FA7-BA7D-1FA7DD3E46C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5A69E25-7E06-4C4F-A027-7C72B0419E48}" srcId="{77AE587C-A370-4434-9860-E587BA2A6978}" destId="{4E10578A-A738-49C8-BE81-72413BBD5AD4}" srcOrd="0" destOrd="0" parTransId="{A7913F8F-898E-47D2-B844-3C6416AA8849}" sibTransId="{A90F75C2-4383-4534-A5B9-F7BCA9BC70B2}"/>
    <dgm:cxn modelId="{A6C69853-ADA5-412B-836E-8248F7C34548}" type="presOf" srcId="{1F829DA7-5295-4FA7-BA7D-1FA7DD3E46C2}" destId="{C0B9997F-C218-4E51-AF75-284F71073D8D}" srcOrd="0" destOrd="0" presId="urn:microsoft.com/office/officeart/2005/8/layout/vList2"/>
    <dgm:cxn modelId="{43C410B4-B11C-4F88-8137-C65808A1F6B3}" type="presOf" srcId="{77AE587C-A370-4434-9860-E587BA2A6978}" destId="{B0FA2FCE-3B86-40E0-B7FB-7DFAFD5626E4}" srcOrd="0" destOrd="0" presId="urn:microsoft.com/office/officeart/2005/8/layout/vList2"/>
    <dgm:cxn modelId="{F8427EBA-063F-4843-B7D9-248559C94CB2}" srcId="{77AE587C-A370-4434-9860-E587BA2A6978}" destId="{1F829DA7-5295-4FA7-BA7D-1FA7DD3E46C2}" srcOrd="1" destOrd="0" parTransId="{F712069B-F0F0-433C-978A-EED94D9720D5}" sibTransId="{E842999F-0DBC-4104-A46A-535ED99BC346}"/>
    <dgm:cxn modelId="{71B326FD-4D63-43A0-8154-BDE34FB11B07}" type="presOf" srcId="{4E10578A-A738-49C8-BE81-72413BBD5AD4}" destId="{1ACDC42E-E5F1-4225-8B77-AD2A03291E39}" srcOrd="0" destOrd="0" presId="urn:microsoft.com/office/officeart/2005/8/layout/vList2"/>
    <dgm:cxn modelId="{934D90AF-CC76-4B72-98C4-CD4B62C7F987}" type="presParOf" srcId="{B0FA2FCE-3B86-40E0-B7FB-7DFAFD5626E4}" destId="{1ACDC42E-E5F1-4225-8B77-AD2A03291E39}" srcOrd="0" destOrd="0" presId="urn:microsoft.com/office/officeart/2005/8/layout/vList2"/>
    <dgm:cxn modelId="{D29FCEF5-2A69-4E20-AC5F-7E2E8F3EFC87}" type="presParOf" srcId="{B0FA2FCE-3B86-40E0-B7FB-7DFAFD5626E4}" destId="{91A61888-D1CA-448E-BD9E-CCA8A9A1B240}" srcOrd="1" destOrd="0" presId="urn:microsoft.com/office/officeart/2005/8/layout/vList2"/>
    <dgm:cxn modelId="{EF7A8F83-D726-424C-9721-B7A87031AB16}" type="presParOf" srcId="{B0FA2FCE-3B86-40E0-B7FB-7DFAFD5626E4}" destId="{C0B9997F-C218-4E51-AF75-284F71073D8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D830B-EF6D-428D-9D38-CD2DC64A06E9}">
      <dsp:nvSpPr>
        <dsp:cNvPr id="0" name=""/>
        <dsp:cNvSpPr/>
      </dsp:nvSpPr>
      <dsp:spPr>
        <a:xfrm>
          <a:off x="0" y="388223"/>
          <a:ext cx="10515600" cy="1103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Compreenda os textos lidos</a:t>
          </a:r>
          <a:endParaRPr lang="en-US" sz="4600" kern="1200"/>
        </a:p>
      </dsp:txBody>
      <dsp:txXfrm>
        <a:off x="53859" y="442082"/>
        <a:ext cx="10407882" cy="995592"/>
      </dsp:txXfrm>
    </dsp:sp>
    <dsp:sp modelId="{2D3BE07F-36ED-4A69-BDB0-DF3286B0E84F}">
      <dsp:nvSpPr>
        <dsp:cNvPr id="0" name=""/>
        <dsp:cNvSpPr/>
      </dsp:nvSpPr>
      <dsp:spPr>
        <a:xfrm>
          <a:off x="0" y="1624014"/>
          <a:ext cx="10515600" cy="1103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Tenha se apropriado do sistema alfabético</a:t>
          </a:r>
          <a:endParaRPr lang="en-US" sz="4600" kern="1200"/>
        </a:p>
      </dsp:txBody>
      <dsp:txXfrm>
        <a:off x="53859" y="1677873"/>
        <a:ext cx="10407882" cy="995592"/>
      </dsp:txXfrm>
    </dsp:sp>
    <dsp:sp modelId="{8747965A-3659-40E6-A4CF-30A9341F6210}">
      <dsp:nvSpPr>
        <dsp:cNvPr id="0" name=""/>
        <dsp:cNvSpPr/>
      </dsp:nvSpPr>
      <dsp:spPr>
        <a:xfrm>
          <a:off x="0" y="2859803"/>
          <a:ext cx="10515600" cy="11033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600" kern="1200"/>
            <a:t>Escreva com textura</a:t>
          </a:r>
          <a:endParaRPr lang="en-US" sz="4600" kern="1200"/>
        </a:p>
      </dsp:txBody>
      <dsp:txXfrm>
        <a:off x="53859" y="2913662"/>
        <a:ext cx="10407882" cy="995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DC42E-E5F1-4225-8B77-AD2A03291E39}">
      <dsp:nvSpPr>
        <dsp:cNvPr id="0" name=""/>
        <dsp:cNvSpPr/>
      </dsp:nvSpPr>
      <dsp:spPr>
        <a:xfrm>
          <a:off x="0" y="32831"/>
          <a:ext cx="10515600" cy="2068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200" kern="1200" dirty="0"/>
            <a:t>Julgando pelas placas, como andam as coisas?</a:t>
          </a:r>
          <a:endParaRPr lang="en-US" sz="5200" kern="1200" dirty="0"/>
        </a:p>
      </dsp:txBody>
      <dsp:txXfrm>
        <a:off x="100979" y="133810"/>
        <a:ext cx="10313642" cy="1866602"/>
      </dsp:txXfrm>
    </dsp:sp>
    <dsp:sp modelId="{C0B9997F-C218-4E51-AF75-284F71073D8D}">
      <dsp:nvSpPr>
        <dsp:cNvPr id="0" name=""/>
        <dsp:cNvSpPr/>
      </dsp:nvSpPr>
      <dsp:spPr>
        <a:xfrm>
          <a:off x="0" y="2251152"/>
          <a:ext cx="10515600" cy="2068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200" kern="1200" dirty="0"/>
            <a:t>Vejamos:</a:t>
          </a:r>
          <a:endParaRPr lang="en-US" sz="5200" kern="1200" dirty="0"/>
        </a:p>
      </dsp:txBody>
      <dsp:txXfrm>
        <a:off x="100979" y="2352131"/>
        <a:ext cx="10313642" cy="1866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54604-DB3D-4869-9FFC-8124DDA893A6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8A0CC-7D74-4619-B8C4-6C0A8BBBE5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36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>
            <a:extLst>
              <a:ext uri="{FF2B5EF4-FFF2-40B4-BE49-F238E27FC236}">
                <a16:creationId xmlns:a16="http://schemas.microsoft.com/office/drawing/2014/main" id="{C6F29CF3-2D91-4F17-8146-C9CBA1827E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>
            <a:extLst>
              <a:ext uri="{FF2B5EF4-FFF2-40B4-BE49-F238E27FC236}">
                <a16:creationId xmlns:a16="http://schemas.microsoft.com/office/drawing/2014/main" id="{45810F02-4238-493F-AA4D-DF97899FF8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9220" name="Espace réservé du numéro de diapositive 3">
            <a:extLst>
              <a:ext uri="{FF2B5EF4-FFF2-40B4-BE49-F238E27FC236}">
                <a16:creationId xmlns:a16="http://schemas.microsoft.com/office/drawing/2014/main" id="{DC77303E-E9B3-43B5-BF2C-3F71A9951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92C8F4-C60D-4D8C-8C5E-F936FC72852B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EC5F2-D6CE-4908-B947-768527589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E9A9FA-AE10-4BB2-9E24-3FCCBBF80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336302-C2CE-45EE-8DC4-095D130D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C81-5BA5-46ED-B335-9431E9706109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0C7EE0-9205-4BF8-87E9-F449E93B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919C5C-4CC7-4B8C-A4B7-3426621A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EEF3-8093-4D88-BEE7-90604C08D4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87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9FA43-F17C-4061-BD4F-5A24EA24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A9BA67-BC88-4A4E-AED4-7E4EBFF0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C8E03A-C6E7-4519-BE98-219832C2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C81-5BA5-46ED-B335-9431E9706109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967A04-F7FA-4E59-93BB-FF8B1DC8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431646-FF5B-442B-A8BC-4A5DC095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EEF3-8093-4D88-BEE7-90604C08D4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781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8AB6BB-7282-4D6A-BB78-B3C604E15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59A2D7-0B2F-4619-B575-03938236D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ADE322-0B3B-4A25-9C19-9172F66E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C81-5BA5-46ED-B335-9431E9706109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E2547D-1516-4CCC-956A-8F3E11536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1ACC5-BE3E-4E15-B20A-3168AD1D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EEF3-8093-4D88-BEE7-90604C08D4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22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F6DC5-25A6-471D-9D68-AA292A50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5144C-6CC4-4C21-A126-F3921B7DE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76B060-5010-4A9E-BBB8-74D0CC51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C81-5BA5-46ED-B335-9431E9706109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1ACDF7-697A-4977-B5C5-5CBD530C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EF951D-69A3-4693-8438-A72CB13C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EEF3-8093-4D88-BEE7-90604C08D4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45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57C7F-2BDD-4A0B-8869-FBA556F89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3D5DCE-653D-4810-A8ED-F35C1FE1E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16FCC5-2204-4EBB-B8D6-D583B762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C81-5BA5-46ED-B335-9431E9706109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5BBD3E-C4CA-4D60-AD7F-C48AB4E5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7D5B10-325F-4D7E-86A3-9C9A3299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EEF3-8093-4D88-BEE7-90604C08D4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89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DA8B2-8F7A-4809-B623-A081E14E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72E351-D9CF-433D-B934-B08D545A7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215D87-16A5-4AE3-9742-47B61083E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57F2B5-907D-49F2-BA66-08747BC60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C81-5BA5-46ED-B335-9431E9706109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B732F6-2EBA-4BB8-9E45-6CC08B0F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1BDAE8-19CB-4A7E-834A-2A590B7B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EEF3-8093-4D88-BEE7-90604C08D4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86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7A942-7931-4DFC-BF82-CCB515D7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DFC1C8-EF5F-4F4B-8313-CB0E9E92A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744B14-8129-4523-B286-9039A0E2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10E0958-3E76-404D-9FA9-54A5E1CE9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936FBC4-4ED1-4E03-8BC0-3CF359B15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4C4FA22-FD4B-451C-B8D1-7AD34F2B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C81-5BA5-46ED-B335-9431E9706109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59C9D1-DF0A-4763-99F4-DFA4CC1F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DC6028-89B5-4491-AAB6-CB38C423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EEF3-8093-4D88-BEE7-90604C08D4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1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262A5-7783-4BEF-A10C-0CBCF29D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8110D2-D6B4-409A-93E0-D1AE3EDC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C81-5BA5-46ED-B335-9431E9706109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07196D1-564A-4FF5-9A8D-B3C6A7EB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EA9FF22-F34B-4C49-A212-4EEAB4B6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EEF3-8093-4D88-BEE7-90604C08D4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45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9E6141C-2CBE-49DD-BA61-0568E50C8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C81-5BA5-46ED-B335-9431E9706109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500663-1676-4DAA-8553-40FB0CE6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86D965-D87A-48FD-98D7-DE79ED72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EEF3-8093-4D88-BEE7-90604C08D4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14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A372D-4CEA-4B78-AD76-AEA5CC77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4F6F2C-B4F7-433B-856A-807309ADC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3CD94C-D7CB-4596-9AE8-F374A97BC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665F1A-4D70-4FD9-B2D8-6A1A3654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C81-5BA5-46ED-B335-9431E9706109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80C180-7603-498D-885D-6F2CEFD0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4FC3B7-3E22-4CD2-847D-BBEC8DC3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EEF3-8093-4D88-BEE7-90604C08D4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45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9A0F3-6084-47AC-A8A4-65BF62D26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9BEC1C-6E7D-49DD-8AD2-394F54488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2CD7F5-322B-4087-AFE6-3471CDEF5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172620-12C8-486D-877E-DD9FCFF1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0C81-5BA5-46ED-B335-9431E9706109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8866C1-0690-49F5-A258-11200F26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9BC465-A8D6-42B7-A7BD-7F8684FB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EEF3-8093-4D88-BEE7-90604C08D4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54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E60920E-0468-4F36-BFDC-3B67B62D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DE2C0A-156F-4AB8-B488-8132D97C0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A7E1E1-23F8-498E-8E0A-3F44C41CE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0C81-5BA5-46ED-B335-9431E9706109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47D2F7-C83B-4563-A281-D183E78F1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5FF062-A426-47C2-B868-AC286B93F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4EEF3-8093-4D88-BEE7-90604C08D4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31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43BE6C-86B7-4AB9-91E8-9B5DB45A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0"/>
            <a:ext cx="12188825" cy="4242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0DF4E3-F585-4912-AA7A-EDE34C06D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026" y="713195"/>
            <a:ext cx="9605948" cy="2318665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rgbClr val="FFFFFF"/>
                </a:solidFill>
              </a:rPr>
              <a:t>Do ideal à vida real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E05B85-29DA-4E38-8FBF-AA2B61E3D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240" y="3031860"/>
            <a:ext cx="8937522" cy="105937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Uma coleção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98ABC97-432A-4ACC-92AE-741E4DD1F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089" y="4805363"/>
            <a:ext cx="1179824" cy="117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10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7415" name="Picture 2" descr="C:\Users\Claudia Riolfi\Desktop\Uso imediato\2012\MELP1\ATT0001919.jpg">
            <a:extLst>
              <a:ext uri="{FF2B5EF4-FFF2-40B4-BE49-F238E27FC236}">
                <a16:creationId xmlns:a16="http://schemas.microsoft.com/office/drawing/2014/main" id="{7F1067D6-E660-4805-941C-13968CC600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0" r="-1" b="24286"/>
          <a:stretch/>
        </p:blipFill>
        <p:spPr bwMode="auto">
          <a:xfrm rot="430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9" name="Picture 2" descr="C:\Users\Claudia Riolfi\Desktop\Uso imediato\2012\MELP1\ATT000055.jpg">
            <a:extLst>
              <a:ext uri="{FF2B5EF4-FFF2-40B4-BE49-F238E27FC236}">
                <a16:creationId xmlns:a16="http://schemas.microsoft.com/office/drawing/2014/main" id="{9DE11F31-522A-45AB-AD5C-69A8E77C43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Espaço Reservado para Conteúdo 3">
            <a:extLst>
              <a:ext uri="{FF2B5EF4-FFF2-40B4-BE49-F238E27FC236}">
                <a16:creationId xmlns:a16="http://schemas.microsoft.com/office/drawing/2014/main" id="{ED13FE5D-E202-4BCB-B3F0-E53AAEBE32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" b="163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Espaço Reservado para Conteúdo 3">
            <a:extLst>
              <a:ext uri="{FF2B5EF4-FFF2-40B4-BE49-F238E27FC236}">
                <a16:creationId xmlns:a16="http://schemas.microsoft.com/office/drawing/2014/main" id="{757F9A0D-30AD-4A8A-B735-0826D20FC3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8" b="239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2DF6DCF-F3C7-4AD6-B5F6-9C317A5DF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altLang="pt-BR"/>
              <a:t>O que deve estar garantido após 5 anos de escolarização no Brasil? Que o aluno:</a:t>
            </a:r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2459D638-FF7F-4B11-8989-906778400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9374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>
            <a:extLst>
              <a:ext uri="{FF2B5EF4-FFF2-40B4-BE49-F238E27FC236}">
                <a16:creationId xmlns:a16="http://schemas.microsoft.com/office/drawing/2014/main" id="{AA36CAAA-554E-4706-899D-E85B6D73B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pt-BR" altLang="pt-BR" dirty="0"/>
            </a:br>
            <a:endParaRPr lang="pt-BR" altLang="pt-BR" dirty="0"/>
          </a:p>
        </p:txBody>
      </p:sp>
      <p:graphicFrame>
        <p:nvGraphicFramePr>
          <p:cNvPr id="10245" name="Espaço Reservado para Conteúdo 2">
            <a:extLst>
              <a:ext uri="{FF2B5EF4-FFF2-40B4-BE49-F238E27FC236}">
                <a16:creationId xmlns:a16="http://schemas.microsoft.com/office/drawing/2014/main" id="{AE4DB4BD-A4DE-4243-BE8A-16A386304C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46871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2" descr="C:\Users\Claudia Riolfi\Desktop\flo\2012-04-30_13-06-57_771.jpg">
            <a:extLst>
              <a:ext uri="{FF2B5EF4-FFF2-40B4-BE49-F238E27FC236}">
                <a16:creationId xmlns:a16="http://schemas.microsoft.com/office/drawing/2014/main" id="{5B6C4649-7E83-47CD-910D-E3D2C89D10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2295" name="Picture 2" descr="C:\Users\Claudia Riolfi\Desktop\Uso imediato\2012\MELP1\ATT0001515.jpg">
            <a:extLst>
              <a:ext uri="{FF2B5EF4-FFF2-40B4-BE49-F238E27FC236}">
                <a16:creationId xmlns:a16="http://schemas.microsoft.com/office/drawing/2014/main" id="{CFC42905-CB14-4F45-91BF-C2B04EC854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" r="1" b="14859"/>
          <a:stretch/>
        </p:blipFill>
        <p:spPr bwMode="auto">
          <a:xfrm rot="430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3319" name="Picture 2" descr="C:\Users\Claudia Riolfi\Desktop\Uso imediato\2012\MELP1\ATT000077.jpg">
            <a:extLst>
              <a:ext uri="{FF2B5EF4-FFF2-40B4-BE49-F238E27FC236}">
                <a16:creationId xmlns:a16="http://schemas.microsoft.com/office/drawing/2014/main" id="{23222138-3FF0-46D1-B760-95E92251D1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6" r="2" b="29467"/>
          <a:stretch/>
        </p:blipFill>
        <p:spPr bwMode="auto">
          <a:xfrm rot="430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Espaço Reservado para Conteúdo 3">
            <a:extLst>
              <a:ext uri="{FF2B5EF4-FFF2-40B4-BE49-F238E27FC236}">
                <a16:creationId xmlns:a16="http://schemas.microsoft.com/office/drawing/2014/main" id="{786174A1-9BA6-4982-8E2B-412726D625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3" b="2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2" descr="C:\Users\Claudia Riolfi\Desktop\Uso imediato\2012\MELP1\ATT000044.jpg">
            <a:extLst>
              <a:ext uri="{FF2B5EF4-FFF2-40B4-BE49-F238E27FC236}">
                <a16:creationId xmlns:a16="http://schemas.microsoft.com/office/drawing/2014/main" id="{46BC3F86-F215-4022-8B2D-22428333D9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4" b="46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2" descr="C:\Users\Claudia Riolfi\Desktop\Uso imediato\2012\MELP1\ATT000011.jpg">
            <a:extLst>
              <a:ext uri="{FF2B5EF4-FFF2-40B4-BE49-F238E27FC236}">
                <a16:creationId xmlns:a16="http://schemas.microsoft.com/office/drawing/2014/main" id="{5254D09F-D238-4471-8390-1464080A94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10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Impact</vt:lpstr>
      <vt:lpstr>Tema do Office</vt:lpstr>
      <vt:lpstr>Do ideal à vida real</vt:lpstr>
      <vt:lpstr>O que deve estar garantido após 5 anos de escolarização no Brasil? Que o aluno: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ideal à vida real</dc:title>
  <dc:creator>Claudia Riolfi</dc:creator>
  <cp:lastModifiedBy>Claudia Riolfi</cp:lastModifiedBy>
  <cp:revision>1</cp:revision>
  <dcterms:created xsi:type="dcterms:W3CDTF">2020-04-15T12:39:51Z</dcterms:created>
  <dcterms:modified xsi:type="dcterms:W3CDTF">2020-04-15T12:40:38Z</dcterms:modified>
</cp:coreProperties>
</file>