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3" r:id="rId5"/>
    <p:sldId id="260" r:id="rId6"/>
    <p:sldId id="265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490E45-A7FC-44F8-879D-B6DFDDDCB7EA}" type="datetimeFigureOut">
              <a:rPr lang="pt-BR" smtClean="0"/>
              <a:pPr/>
              <a:t>27/08/2013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1C36BF-33A0-4AC7-A6C0-700A94CAFD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dor\Videos\A%20C&#250;pula%20da%20Terra%20-%20Confer&#234;ncia%20da%20ONU%20sobre%20Meio%20Ambiente%20e%20Desenvolvimento%20(1992).mp4" TargetMode="External"/><Relationship Id="rId4" Type="http://schemas.openxmlformats.org/officeDocument/2006/relationships/hyperlink" Target="http://www.youtube.com/watch?v=hraPn_XFgg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2708920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rgbClr val="080D03"/>
                </a:solidFill>
                <a:latin typeface="Agency FB" pitchFamily="34" charset="0"/>
              </a:rPr>
              <a:t>Fundamento de política e gestão ambiental</a:t>
            </a:r>
          </a:p>
          <a:p>
            <a:pPr algn="ctr"/>
            <a:r>
              <a:rPr lang="pt-BR" sz="4400" dirty="0" smtClean="0">
                <a:solidFill>
                  <a:srgbClr val="080D03"/>
                </a:solidFill>
                <a:latin typeface="Agency FB" pitchFamily="34" charset="0"/>
              </a:rPr>
              <a:t>Caminhos para a sustentabilidade</a:t>
            </a:r>
            <a:endParaRPr lang="pt-BR" sz="4400" dirty="0">
              <a:solidFill>
                <a:srgbClr val="080D03"/>
              </a:solidFill>
              <a:latin typeface="Agency FB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103440" y="5661248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080D03"/>
                </a:solidFill>
                <a:latin typeface="Agency FB" pitchFamily="34" charset="0"/>
              </a:rPr>
              <a:t>Fernanda Monteiro, Isabela Sampaio, Karen Borges, Mariana </a:t>
            </a:r>
            <a:r>
              <a:rPr lang="pt-BR" sz="2400" dirty="0" smtClean="0">
                <a:solidFill>
                  <a:srgbClr val="080D03"/>
                </a:solidFill>
                <a:latin typeface="Agency FB" pitchFamily="34" charset="0"/>
              </a:rPr>
              <a:t>Silva, Nathalia Caroline e Vitória </a:t>
            </a:r>
            <a:r>
              <a:rPr lang="pt-BR" sz="2400" dirty="0" err="1" smtClean="0">
                <a:solidFill>
                  <a:srgbClr val="080D03"/>
                </a:solidFill>
                <a:latin typeface="Agency FB" pitchFamily="34" charset="0"/>
              </a:rPr>
              <a:t>Terzian</a:t>
            </a:r>
            <a:endParaRPr lang="pt-BR" sz="2400" dirty="0">
              <a:solidFill>
                <a:srgbClr val="080D03"/>
              </a:solidFill>
              <a:latin typeface="Agency FB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536" y="5445224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080D03"/>
                </a:solidFill>
                <a:latin typeface="Agency FB" pitchFamily="34" charset="0"/>
              </a:rPr>
              <a:t>Docente: </a:t>
            </a:r>
            <a:r>
              <a:rPr lang="pt-BR" sz="3200" dirty="0" err="1" smtClean="0">
                <a:solidFill>
                  <a:srgbClr val="080D03"/>
                </a:solidFill>
                <a:latin typeface="Agency FB" pitchFamily="34" charset="0"/>
              </a:rPr>
              <a:t>Sylmara</a:t>
            </a:r>
            <a:r>
              <a:rPr lang="pt-BR" sz="3200" dirty="0" smtClean="0">
                <a:solidFill>
                  <a:srgbClr val="080D03"/>
                </a:solidFill>
                <a:latin typeface="Agency FB" pitchFamily="34" charset="0"/>
              </a:rPr>
              <a:t> Lopes</a:t>
            </a:r>
            <a:endParaRPr lang="pt-BR" sz="3200" dirty="0">
              <a:solidFill>
                <a:srgbClr val="080D03"/>
              </a:solidFill>
              <a:latin typeface="Agency FB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5903893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80D03"/>
                </a:solidFill>
                <a:latin typeface="Agency FB" pitchFamily="34" charset="0"/>
                <a:cs typeface="Adobe Arabic" pitchFamily="18" charset="-78"/>
              </a:rPr>
              <a:t>Disciplina: Sociedade, meio ambiente e cidadania</a:t>
            </a:r>
            <a:endParaRPr lang="pt-BR" sz="2800" dirty="0">
              <a:solidFill>
                <a:srgbClr val="080D03"/>
              </a:solidFill>
              <a:latin typeface="Agency FB" pitchFamily="34" charset="0"/>
              <a:cs typeface="Adobe Arabic" pitchFamily="18" charset="-78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7559827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600" dirty="0" smtClean="0">
                <a:solidFill>
                  <a:srgbClr val="080D03"/>
                </a:solidFill>
                <a:latin typeface="Agency FB" pitchFamily="34" charset="0"/>
              </a:rPr>
              <a:t>Evolução histórica da questão ambiental -2</a:t>
            </a:r>
          </a:p>
          <a:p>
            <a:r>
              <a:rPr lang="pt-BR" sz="3600" dirty="0" smtClean="0">
                <a:solidFill>
                  <a:srgbClr val="080D03"/>
                </a:solidFill>
                <a:latin typeface="Agency FB" pitchFamily="34" charset="0"/>
              </a:rPr>
              <a:t> do Relatório </a:t>
            </a:r>
            <a:r>
              <a:rPr lang="pt-BR" sz="3600" dirty="0" err="1" smtClean="0">
                <a:solidFill>
                  <a:srgbClr val="080D03"/>
                </a:solidFill>
                <a:latin typeface="Agency FB" pitchFamily="34" charset="0"/>
              </a:rPr>
              <a:t>Brundtland</a:t>
            </a:r>
            <a:r>
              <a:rPr lang="pt-BR" sz="3600" dirty="0" smtClean="0">
                <a:solidFill>
                  <a:srgbClr val="080D03"/>
                </a:solidFill>
                <a:latin typeface="Agency FB" pitchFamily="34" charset="0"/>
              </a:rPr>
              <a:t> aos nossos dias</a:t>
            </a:r>
            <a:endParaRPr lang="pt-BR" sz="3600" dirty="0">
              <a:solidFill>
                <a:srgbClr val="080D03"/>
              </a:solidFill>
              <a:latin typeface="Agency FB" pitchFamily="34" charset="0"/>
            </a:endParaRPr>
          </a:p>
        </p:txBody>
      </p:sp>
      <p:pic>
        <p:nvPicPr>
          <p:cNvPr id="6" name="Imagem 5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7553465" cy="37916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 Cúpula da Terra - Conferência da ONU sobre Meio Ambiente e Desenvolvimento (1992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196752"/>
            <a:ext cx="7920880" cy="460851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331640" y="594928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hlinkClick r:id="rId4"/>
              </a:rPr>
              <a:t>http://www.youtube.com/watch?v=hraPn_XFgg8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5400" dirty="0" smtClean="0">
                <a:solidFill>
                  <a:srgbClr val="080D03"/>
                </a:solidFill>
                <a:latin typeface="Agency FB" pitchFamily="34" charset="0"/>
              </a:rPr>
              <a:t>Rio+ 20</a:t>
            </a:r>
          </a:p>
        </p:txBody>
      </p:sp>
      <p:pic>
        <p:nvPicPr>
          <p:cNvPr id="5" name="Imagem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340768"/>
            <a:ext cx="7204645" cy="51927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5400" dirty="0" smtClean="0">
                <a:solidFill>
                  <a:srgbClr val="080D03"/>
                </a:solidFill>
                <a:latin typeface="Agency FB" pitchFamily="34" charset="0"/>
              </a:rPr>
              <a:t>Perspectivas para o século XXI</a:t>
            </a:r>
          </a:p>
          <a:p>
            <a:pPr>
              <a:buFont typeface="Wingdings" pitchFamily="2" charset="2"/>
              <a:buChar char="Ø"/>
            </a:pPr>
            <a:endParaRPr lang="pt-BR" sz="5400" dirty="0"/>
          </a:p>
        </p:txBody>
      </p:sp>
      <p:pic>
        <p:nvPicPr>
          <p:cNvPr id="3" name="Imagem 2" descr="992726_496586210420202_1676471847_n.jpg"/>
          <p:cNvPicPr>
            <a:picLocks noChangeAspect="1"/>
          </p:cNvPicPr>
          <p:nvPr/>
        </p:nvPicPr>
        <p:blipFill>
          <a:blip r:embed="rId2" cstate="print"/>
          <a:srcRect l="19726" t="14563" r="26952" b="6688"/>
          <a:stretch>
            <a:fillRect/>
          </a:stretch>
        </p:blipFill>
        <p:spPr>
          <a:xfrm rot="16200000">
            <a:off x="2113981" y="-305669"/>
            <a:ext cx="4896544" cy="847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2204864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12000" dirty="0" smtClean="0">
                <a:solidFill>
                  <a:srgbClr val="080D03"/>
                </a:solidFill>
                <a:latin typeface="Agency FB" pitchFamily="34" charset="0"/>
              </a:rPr>
              <a:t>Evoluímos?</a:t>
            </a:r>
            <a:endParaRPr lang="pt-BR" sz="12000" dirty="0">
              <a:solidFill>
                <a:srgbClr val="080D03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Personalizada 1">
      <a:dk1>
        <a:srgbClr val="92D050"/>
      </a:dk1>
      <a:lt1>
        <a:sysClr val="window" lastClr="FFFFFF"/>
      </a:lt1>
      <a:dk2>
        <a:srgbClr val="92D050"/>
      </a:dk2>
      <a:lt2>
        <a:srgbClr val="00B050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206</TotalTime>
  <Words>66</Words>
  <Application>Microsoft Office PowerPoint</Application>
  <PresentationFormat>Apresentação na tela (4:3)</PresentationFormat>
  <Paragraphs>11</Paragraphs>
  <Slides>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Viagem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Karen de Souza Borges</cp:lastModifiedBy>
  <cp:revision>19</cp:revision>
  <dcterms:created xsi:type="dcterms:W3CDTF">2013-08-25T21:32:09Z</dcterms:created>
  <dcterms:modified xsi:type="dcterms:W3CDTF">2013-08-27T17:13:37Z</dcterms:modified>
</cp:coreProperties>
</file>