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65C116-25C5-4C98-97EA-2DF3C4849BFF}" v="7" dt="2023-11-18T16:55:17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 Lehmann" userId="27cd80794c08ff37" providerId="LiveId" clId="{B065C116-25C5-4C98-97EA-2DF3C4849BFF}"/>
    <pc:docChg chg="undo custSel addSld delSld modSld">
      <pc:chgData name="Kai Lehmann" userId="27cd80794c08ff37" providerId="LiveId" clId="{B065C116-25C5-4C98-97EA-2DF3C4849BFF}" dt="2023-11-18T16:55:26.388" v="140" actId="20577"/>
      <pc:docMkLst>
        <pc:docMk/>
      </pc:docMkLst>
      <pc:sldChg chg="delSp">
        <pc:chgData name="Kai Lehmann" userId="27cd80794c08ff37" providerId="LiveId" clId="{B065C116-25C5-4C98-97EA-2DF3C4849BFF}" dt="2023-11-18T16:52:34.757" v="83"/>
        <pc:sldMkLst>
          <pc:docMk/>
          <pc:sldMk cId="2746757419" sldId="267"/>
        </pc:sldMkLst>
        <pc:picChg chg="del">
          <ac:chgData name="Kai Lehmann" userId="27cd80794c08ff37" providerId="LiveId" clId="{B065C116-25C5-4C98-97EA-2DF3C4849BFF}" dt="2023-11-18T16:52:34.757" v="83"/>
          <ac:picMkLst>
            <pc:docMk/>
            <pc:sldMk cId="2746757419" sldId="267"/>
            <ac:picMk id="2050" creationId="{02C2E9D1-AFFE-8A6D-E1A5-3B09F7E8028D}"/>
          </ac:picMkLst>
        </pc:picChg>
      </pc:sldChg>
      <pc:sldChg chg="addSp delSp modSp new mod setBg">
        <pc:chgData name="Kai Lehmann" userId="27cd80794c08ff37" providerId="LiveId" clId="{B065C116-25C5-4C98-97EA-2DF3C4849BFF}" dt="2023-11-18T16:53:00.730" v="87" actId="14100"/>
        <pc:sldMkLst>
          <pc:docMk/>
          <pc:sldMk cId="1977723413" sldId="268"/>
        </pc:sldMkLst>
        <pc:spChg chg="del">
          <ac:chgData name="Kai Lehmann" userId="27cd80794c08ff37" providerId="LiveId" clId="{B065C116-25C5-4C98-97EA-2DF3C4849BFF}" dt="2023-11-18T16:52:51.496" v="86" actId="26606"/>
          <ac:spMkLst>
            <pc:docMk/>
            <pc:sldMk cId="1977723413" sldId="268"/>
            <ac:spMk id="2" creationId="{0D238F75-8933-9F51-B6CD-053F7A931024}"/>
          </ac:spMkLst>
        </pc:spChg>
        <pc:spChg chg="del">
          <ac:chgData name="Kai Lehmann" userId="27cd80794c08ff37" providerId="LiveId" clId="{B065C116-25C5-4C98-97EA-2DF3C4849BFF}" dt="2023-11-18T16:52:48.423" v="85"/>
          <ac:spMkLst>
            <pc:docMk/>
            <pc:sldMk cId="1977723413" sldId="268"/>
            <ac:spMk id="3" creationId="{DEE02640-DD0C-2B17-F2E7-D2F7C28CD8B0}"/>
          </ac:spMkLst>
        </pc:spChg>
        <pc:spChg chg="add">
          <ac:chgData name="Kai Lehmann" userId="27cd80794c08ff37" providerId="LiveId" clId="{B065C116-25C5-4C98-97EA-2DF3C4849BFF}" dt="2023-11-18T16:52:51.496" v="86" actId="26606"/>
          <ac:spMkLst>
            <pc:docMk/>
            <pc:sldMk cId="1977723413" sldId="268"/>
            <ac:spMk id="3079" creationId="{42A4FC2C-047E-45A5-965D-8E1E3BF09BC6}"/>
          </ac:spMkLst>
        </pc:spChg>
        <pc:picChg chg="add mod">
          <ac:chgData name="Kai Lehmann" userId="27cd80794c08ff37" providerId="LiveId" clId="{B065C116-25C5-4C98-97EA-2DF3C4849BFF}" dt="2023-11-18T16:53:00.730" v="87" actId="14100"/>
          <ac:picMkLst>
            <pc:docMk/>
            <pc:sldMk cId="1977723413" sldId="268"/>
            <ac:picMk id="3074" creationId="{20B8409E-F5A8-1881-BF76-64D0D8930F70}"/>
          </ac:picMkLst>
        </pc:picChg>
      </pc:sldChg>
      <pc:sldChg chg="addSp delSp modSp new del mod setBg">
        <pc:chgData name="Kai Lehmann" userId="27cd80794c08ff37" providerId="LiveId" clId="{B065C116-25C5-4C98-97EA-2DF3C4849BFF}" dt="2023-11-18T16:52:23.146" v="82" actId="2696"/>
        <pc:sldMkLst>
          <pc:docMk/>
          <pc:sldMk cId="3207417212" sldId="268"/>
        </pc:sldMkLst>
        <pc:spChg chg="mod ord">
          <ac:chgData name="Kai Lehmann" userId="27cd80794c08ff37" providerId="LiveId" clId="{B065C116-25C5-4C98-97EA-2DF3C4849BFF}" dt="2023-11-18T16:52:14.330" v="81" actId="27636"/>
          <ac:spMkLst>
            <pc:docMk/>
            <pc:sldMk cId="3207417212" sldId="268"/>
            <ac:spMk id="2" creationId="{61A54715-7E9F-88D4-6BF5-2E3E421610E6}"/>
          </ac:spMkLst>
        </pc:spChg>
        <pc:spChg chg="del">
          <ac:chgData name="Kai Lehmann" userId="27cd80794c08ff37" providerId="LiveId" clId="{B065C116-25C5-4C98-97EA-2DF3C4849BFF}" dt="2023-11-18T16:51:39.962" v="48"/>
          <ac:spMkLst>
            <pc:docMk/>
            <pc:sldMk cId="3207417212" sldId="268"/>
            <ac:spMk id="3" creationId="{5A582059-B69F-ADA1-A9ED-99522A7B1772}"/>
          </ac:spMkLst>
        </pc:spChg>
        <pc:spChg chg="add del">
          <ac:chgData name="Kai Lehmann" userId="27cd80794c08ff37" providerId="LiveId" clId="{B065C116-25C5-4C98-97EA-2DF3C4849BFF}" dt="2023-11-18T16:52:10.065" v="79" actId="26606"/>
          <ac:spMkLst>
            <pc:docMk/>
            <pc:sldMk cId="3207417212" sldId="268"/>
            <ac:spMk id="1031" creationId="{37C89E4B-3C9F-44B9-8B86-D9E3D112D8EC}"/>
          </ac:spMkLst>
        </pc:spChg>
        <pc:spChg chg="add">
          <ac:chgData name="Kai Lehmann" userId="27cd80794c08ff37" providerId="LiveId" clId="{B065C116-25C5-4C98-97EA-2DF3C4849BFF}" dt="2023-11-18T16:52:10.065" v="79" actId="26606"/>
          <ac:spMkLst>
            <pc:docMk/>
            <pc:sldMk cId="3207417212" sldId="268"/>
            <ac:spMk id="1037" creationId="{37C89E4B-3C9F-44B9-8B86-D9E3D112D8EC}"/>
          </ac:spMkLst>
        </pc:spChg>
        <pc:spChg chg="add del">
          <ac:chgData name="Kai Lehmann" userId="27cd80794c08ff37" providerId="LiveId" clId="{B065C116-25C5-4C98-97EA-2DF3C4849BFF}" dt="2023-11-18T16:52:07.912" v="76" actId="26606"/>
          <ac:spMkLst>
            <pc:docMk/>
            <pc:sldMk cId="3207417212" sldId="268"/>
            <ac:spMk id="1040" creationId="{37C89E4B-3C9F-44B9-8B86-D9E3D112D8EC}"/>
          </ac:spMkLst>
        </pc:spChg>
        <pc:picChg chg="add mod">
          <ac:chgData name="Kai Lehmann" userId="27cd80794c08ff37" providerId="LiveId" clId="{B065C116-25C5-4C98-97EA-2DF3C4849BFF}" dt="2023-11-18T16:51:44.562" v="49" actId="26606"/>
          <ac:picMkLst>
            <pc:docMk/>
            <pc:sldMk cId="3207417212" sldId="268"/>
            <ac:picMk id="1026" creationId="{07BA050A-D5E0-DE72-CF15-3DBACAF7A2E3}"/>
          </ac:picMkLst>
        </pc:picChg>
        <pc:cxnChg chg="add del">
          <ac:chgData name="Kai Lehmann" userId="27cd80794c08ff37" providerId="LiveId" clId="{B065C116-25C5-4C98-97EA-2DF3C4849BFF}" dt="2023-11-18T16:52:10.065" v="79" actId="26606"/>
          <ac:cxnSpMkLst>
            <pc:docMk/>
            <pc:sldMk cId="3207417212" sldId="268"/>
            <ac:cxnSpMk id="1033" creationId="{AA2EAA10-076F-46BD-8F0F-B9A2FB77A85C}"/>
          </ac:cxnSpMkLst>
        </pc:cxnChg>
        <pc:cxnChg chg="add del">
          <ac:chgData name="Kai Lehmann" userId="27cd80794c08ff37" providerId="LiveId" clId="{B065C116-25C5-4C98-97EA-2DF3C4849BFF}" dt="2023-11-18T16:52:10.065" v="79" actId="26606"/>
          <ac:cxnSpMkLst>
            <pc:docMk/>
            <pc:sldMk cId="3207417212" sldId="268"/>
            <ac:cxnSpMk id="1035" creationId="{D891E407-403B-4764-86C9-33A56D3BCAA3}"/>
          </ac:cxnSpMkLst>
        </pc:cxnChg>
        <pc:cxnChg chg="add">
          <ac:chgData name="Kai Lehmann" userId="27cd80794c08ff37" providerId="LiveId" clId="{B065C116-25C5-4C98-97EA-2DF3C4849BFF}" dt="2023-11-18T16:52:10.065" v="79" actId="26606"/>
          <ac:cxnSpMkLst>
            <pc:docMk/>
            <pc:sldMk cId="3207417212" sldId="268"/>
            <ac:cxnSpMk id="1038" creationId="{AA2EAA10-076F-46BD-8F0F-B9A2FB77A85C}"/>
          </ac:cxnSpMkLst>
        </pc:cxnChg>
        <pc:cxnChg chg="add">
          <ac:chgData name="Kai Lehmann" userId="27cd80794c08ff37" providerId="LiveId" clId="{B065C116-25C5-4C98-97EA-2DF3C4849BFF}" dt="2023-11-18T16:52:10.065" v="79" actId="26606"/>
          <ac:cxnSpMkLst>
            <pc:docMk/>
            <pc:sldMk cId="3207417212" sldId="268"/>
            <ac:cxnSpMk id="1039" creationId="{D891E407-403B-4764-86C9-33A56D3BCAA3}"/>
          </ac:cxnSpMkLst>
        </pc:cxnChg>
        <pc:cxnChg chg="add del">
          <ac:chgData name="Kai Lehmann" userId="27cd80794c08ff37" providerId="LiveId" clId="{B065C116-25C5-4C98-97EA-2DF3C4849BFF}" dt="2023-11-18T16:52:07.912" v="76" actId="26606"/>
          <ac:cxnSpMkLst>
            <pc:docMk/>
            <pc:sldMk cId="3207417212" sldId="268"/>
            <ac:cxnSpMk id="1042" creationId="{AA2EAA10-076F-46BD-8F0F-B9A2FB77A85C}"/>
          </ac:cxnSpMkLst>
        </pc:cxnChg>
        <pc:cxnChg chg="add del">
          <ac:chgData name="Kai Lehmann" userId="27cd80794c08ff37" providerId="LiveId" clId="{B065C116-25C5-4C98-97EA-2DF3C4849BFF}" dt="2023-11-18T16:52:07.912" v="76" actId="26606"/>
          <ac:cxnSpMkLst>
            <pc:docMk/>
            <pc:sldMk cId="3207417212" sldId="268"/>
            <ac:cxnSpMk id="1044" creationId="{D891E407-403B-4764-86C9-33A56D3BCAA3}"/>
          </ac:cxnSpMkLst>
        </pc:cxnChg>
      </pc:sldChg>
      <pc:sldChg chg="modSp new mod">
        <pc:chgData name="Kai Lehmann" userId="27cd80794c08ff37" providerId="LiveId" clId="{B065C116-25C5-4C98-97EA-2DF3C4849BFF}" dt="2023-11-18T16:55:26.388" v="140" actId="20577"/>
        <pc:sldMkLst>
          <pc:docMk/>
          <pc:sldMk cId="194381351" sldId="269"/>
        </pc:sldMkLst>
        <pc:spChg chg="mod">
          <ac:chgData name="Kai Lehmann" userId="27cd80794c08ff37" providerId="LiveId" clId="{B065C116-25C5-4C98-97EA-2DF3C4849BFF}" dt="2023-11-18T16:55:26.388" v="140" actId="20577"/>
          <ac:spMkLst>
            <pc:docMk/>
            <pc:sldMk cId="194381351" sldId="269"/>
            <ac:spMk id="2" creationId="{BAF040C7-19D2-FFA5-96B0-C171E2D631A2}"/>
          </ac:spMkLst>
        </pc:spChg>
        <pc:spChg chg="mod">
          <ac:chgData name="Kai Lehmann" userId="27cd80794c08ff37" providerId="LiveId" clId="{B065C116-25C5-4C98-97EA-2DF3C4849BFF}" dt="2023-11-18T16:55:17.536" v="121" actId="20577"/>
          <ac:spMkLst>
            <pc:docMk/>
            <pc:sldMk cId="194381351" sldId="269"/>
            <ac:spMk id="3" creationId="{42A2F647-230F-78D2-C7DC-1CC2C9F4405A}"/>
          </ac:spMkLst>
        </pc:spChg>
      </pc:sldChg>
      <pc:sldChg chg="addSp delSp modSp new del mod setBg">
        <pc:chgData name="Kai Lehmann" userId="27cd80794c08ff37" providerId="LiveId" clId="{B065C116-25C5-4C98-97EA-2DF3C4849BFF}" dt="2023-11-18T16:55:07.119" v="118" actId="2696"/>
        <pc:sldMkLst>
          <pc:docMk/>
          <pc:sldMk cId="1540151785" sldId="269"/>
        </pc:sldMkLst>
        <pc:spChg chg="mod">
          <ac:chgData name="Kai Lehmann" userId="27cd80794c08ff37" providerId="LiveId" clId="{B065C116-25C5-4C98-97EA-2DF3C4849BFF}" dt="2023-11-18T16:54:55.814" v="117" actId="26606"/>
          <ac:spMkLst>
            <pc:docMk/>
            <pc:sldMk cId="1540151785" sldId="269"/>
            <ac:spMk id="2" creationId="{D0427F33-1928-18C1-05DE-3A7FBF5251B1}"/>
          </ac:spMkLst>
        </pc:spChg>
        <pc:spChg chg="mod">
          <ac:chgData name="Kai Lehmann" userId="27cd80794c08ff37" providerId="LiveId" clId="{B065C116-25C5-4C98-97EA-2DF3C4849BFF}" dt="2023-11-18T16:54:55.814" v="117" actId="26606"/>
          <ac:spMkLst>
            <pc:docMk/>
            <pc:sldMk cId="1540151785" sldId="269"/>
            <ac:spMk id="3" creationId="{728E2463-F794-9A0D-5CEA-D34FE389DFCE}"/>
          </ac:spMkLst>
        </pc:spChg>
        <pc:spChg chg="add del">
          <ac:chgData name="Kai Lehmann" userId="27cd80794c08ff37" providerId="LiveId" clId="{B065C116-25C5-4C98-97EA-2DF3C4849BFF}" dt="2023-11-18T16:54:49.681" v="112" actId="26606"/>
          <ac:spMkLst>
            <pc:docMk/>
            <pc:sldMk cId="1540151785" sldId="269"/>
            <ac:spMk id="8" creationId="{1BB867FF-FC45-48F7-8104-F89BE54909F1}"/>
          </ac:spMkLst>
        </pc:spChg>
        <pc:spChg chg="add">
          <ac:chgData name="Kai Lehmann" userId="27cd80794c08ff37" providerId="LiveId" clId="{B065C116-25C5-4C98-97EA-2DF3C4849BFF}" dt="2023-11-18T16:54:55.814" v="117" actId="26606"/>
          <ac:spMkLst>
            <pc:docMk/>
            <pc:sldMk cId="1540151785" sldId="269"/>
            <ac:spMk id="9" creationId="{3ECBE1F1-D69B-4AFA-ABD5-8E41720EF6DE}"/>
          </ac:spMkLst>
        </pc:spChg>
        <pc:spChg chg="add del">
          <ac:chgData name="Kai Lehmann" userId="27cd80794c08ff37" providerId="LiveId" clId="{B065C116-25C5-4C98-97EA-2DF3C4849BFF}" dt="2023-11-18T16:54:49.681" v="112" actId="26606"/>
          <ac:spMkLst>
            <pc:docMk/>
            <pc:sldMk cId="1540151785" sldId="269"/>
            <ac:spMk id="10" creationId="{8BB56887-D0D5-4F0C-9E19-7247EB83C8B7}"/>
          </ac:spMkLst>
        </pc:spChg>
        <pc:spChg chg="add">
          <ac:chgData name="Kai Lehmann" userId="27cd80794c08ff37" providerId="LiveId" clId="{B065C116-25C5-4C98-97EA-2DF3C4849BFF}" dt="2023-11-18T16:54:55.814" v="117" actId="26606"/>
          <ac:spMkLst>
            <pc:docMk/>
            <pc:sldMk cId="1540151785" sldId="269"/>
            <ac:spMk id="11" creationId="{603A6265-E10C-4B85-9C20-E75FCAF9CC63}"/>
          </ac:spMkLst>
        </pc:spChg>
        <pc:spChg chg="add del">
          <ac:chgData name="Kai Lehmann" userId="27cd80794c08ff37" providerId="LiveId" clId="{B065C116-25C5-4C98-97EA-2DF3C4849BFF}" dt="2023-11-18T16:54:49.681" v="112" actId="26606"/>
          <ac:spMkLst>
            <pc:docMk/>
            <pc:sldMk cId="1540151785" sldId="269"/>
            <ac:spMk id="12" creationId="{081E4A58-353D-44AE-B2FC-2A74E2E400F7}"/>
          </ac:spMkLst>
        </pc:spChg>
        <pc:spChg chg="add del">
          <ac:chgData name="Kai Lehmann" userId="27cd80794c08ff37" providerId="LiveId" clId="{B065C116-25C5-4C98-97EA-2DF3C4849BFF}" dt="2023-11-18T16:54:51.538" v="114" actId="26606"/>
          <ac:spMkLst>
            <pc:docMk/>
            <pc:sldMk cId="1540151785" sldId="269"/>
            <ac:spMk id="19" creationId="{EDDBB197-D710-4A4F-A9CA-FD2177498BE8}"/>
          </ac:spMkLst>
        </pc:spChg>
        <pc:spChg chg="add del">
          <ac:chgData name="Kai Lehmann" userId="27cd80794c08ff37" providerId="LiveId" clId="{B065C116-25C5-4C98-97EA-2DF3C4849BFF}" dt="2023-11-18T16:54:51.538" v="114" actId="26606"/>
          <ac:spMkLst>
            <pc:docMk/>
            <pc:sldMk cId="1540151785" sldId="269"/>
            <ac:spMk id="20" creationId="{975D1CFA-2CDB-4B64-BD9F-85744E8DA12F}"/>
          </ac:spMkLst>
        </pc:spChg>
        <pc:spChg chg="add del">
          <ac:chgData name="Kai Lehmann" userId="27cd80794c08ff37" providerId="LiveId" clId="{B065C116-25C5-4C98-97EA-2DF3C4849BFF}" dt="2023-11-18T16:54:55.802" v="116" actId="26606"/>
          <ac:spMkLst>
            <pc:docMk/>
            <pc:sldMk cId="1540151785" sldId="269"/>
            <ac:spMk id="22" creationId="{245A9F99-D9B1-4094-A2E2-B90AC1DB7B9C}"/>
          </ac:spMkLst>
        </pc:spChg>
        <pc:spChg chg="add del">
          <ac:chgData name="Kai Lehmann" userId="27cd80794c08ff37" providerId="LiveId" clId="{B065C116-25C5-4C98-97EA-2DF3C4849BFF}" dt="2023-11-18T16:54:55.802" v="116" actId="26606"/>
          <ac:spMkLst>
            <pc:docMk/>
            <pc:sldMk cId="1540151785" sldId="269"/>
            <ac:spMk id="23" creationId="{B7FAF607-473A-4A43-A23D-BBFF5C4117BB}"/>
          </ac:spMkLst>
        </pc:spChg>
        <pc:grpChg chg="add del">
          <ac:chgData name="Kai Lehmann" userId="27cd80794c08ff37" providerId="LiveId" clId="{B065C116-25C5-4C98-97EA-2DF3C4849BFF}" dt="2023-11-18T16:54:51.538" v="114" actId="26606"/>
          <ac:grpSpMkLst>
            <pc:docMk/>
            <pc:sldMk cId="1540151785" sldId="269"/>
            <ac:grpSpMk id="14" creationId="{25EE5136-01F1-466C-962D-BA9B4C6757AA}"/>
          </ac:grpSpMkLst>
        </pc:grpChg>
        <pc:grpChg chg="add del">
          <ac:chgData name="Kai Lehmann" userId="27cd80794c08ff37" providerId="LiveId" clId="{B065C116-25C5-4C98-97EA-2DF3C4849BFF}" dt="2023-11-18T16:54:55.802" v="116" actId="26606"/>
          <ac:grpSpMkLst>
            <pc:docMk/>
            <pc:sldMk cId="1540151785" sldId="269"/>
            <ac:grpSpMk id="25" creationId="{C5F6476F-D303-44D3-B30F-1BA348F0F64A}"/>
          </ac:grpSpMkLst>
        </pc:grpChg>
        <pc:picChg chg="add">
          <ac:chgData name="Kai Lehmann" userId="27cd80794c08ff37" providerId="LiveId" clId="{B065C116-25C5-4C98-97EA-2DF3C4849BFF}" dt="2023-11-18T16:54:55.814" v="117" actId="26606"/>
          <ac:picMkLst>
            <pc:docMk/>
            <pc:sldMk cId="1540151785" sldId="269"/>
            <ac:picMk id="5" creationId="{C64AEA43-1680-9DD7-2F35-B64EA371E7E4}"/>
          </ac:picMkLst>
        </pc:picChg>
        <pc:picChg chg="add del">
          <ac:chgData name="Kai Lehmann" userId="27cd80794c08ff37" providerId="LiveId" clId="{B065C116-25C5-4C98-97EA-2DF3C4849BFF}" dt="2023-11-18T16:54:51.538" v="114" actId="26606"/>
          <ac:picMkLst>
            <pc:docMk/>
            <pc:sldMk cId="1540151785" sldId="269"/>
            <ac:picMk id="7" creationId="{D50E4236-38A6-F031-D171-3C8364B0126E}"/>
          </ac:picMkLst>
        </pc:picChg>
        <pc:picChg chg="add del">
          <ac:chgData name="Kai Lehmann" userId="27cd80794c08ff37" providerId="LiveId" clId="{B065C116-25C5-4C98-97EA-2DF3C4849BFF}" dt="2023-11-18T16:54:55.802" v="116" actId="26606"/>
          <ac:picMkLst>
            <pc:docMk/>
            <pc:sldMk cId="1540151785" sldId="269"/>
            <ac:picMk id="24" creationId="{B66B16B5-7F17-D7B5-ECBB-B0F1FFFA965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9BD80-219D-413A-84C9-D70CB8CF9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D48C5A-0027-47A4-BCFC-975E40E32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69C937-D0B3-4165-A668-89912D73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987DFC-C8FD-4F04-8B2A-6E864DAA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783870-25E8-4827-8AED-FE8F83E6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5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5BE91-D137-4B6B-AE18-0CCFB7F6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BFDD1F-0D10-4744-84D8-775336EF7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2215DC-AD46-47DD-A8C7-D8464B25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9C7601-5471-41CB-B877-5F3DBFE6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D9514A-5D2F-47CE-A0AB-52A94D5B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3B806C-936E-4B24-9936-8ADCB15EE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2E16A5-8373-482C-9ED8-1C4F46854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47457D-749C-47B7-9B78-2A5C8919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37E046-6575-41AD-AE46-83C90A5F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F0EA83-0726-4CF2-A078-3F1C708D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46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1ACF-3F73-4B81-82F2-055E1FDD1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1BFC82-8BDC-4E33-B0E2-710F5A908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6D667A-C290-41DC-B09B-C95D3C1E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7A95D7-B64D-4D9B-A0E3-E1AC2EF2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842284-ACE2-472B-AFC3-EF2BE2E92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12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76222-3915-4303-9895-C956EE12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0AF4BE-46D1-46A8-890A-C9AFB7241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EACFE2-7FB5-4CD9-8758-8226160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871A2C-444A-4376-9B93-2A7B3826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9321B2-54BC-43F1-9A2E-6E53FFD42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87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8DF9A-85AC-4AB5-9652-72712F9D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79E824-D12C-4D61-8024-17B102F6F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7607AD-7825-4ADA-8567-010CC785B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250277-DD91-42B8-8B00-CFCFDFC7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76647E-EFDA-4F9B-8C97-64C8D608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F3BF2D-8565-4990-A656-DD527B06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58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A6A69-CC55-4216-9661-16D949CC8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F53FAB-5FAC-4F7D-86AC-7ADBE03BA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8D5C52-9838-42FB-B467-A496EE93B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69E0BE0-C074-4518-86BC-8541920E0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551411-698B-40AD-AFAA-C32348A31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7B45377-43E5-4964-9540-92880AE68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4DC2DC-9EE5-4556-9BBE-418E9221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48892D2-55B0-459C-84CC-B12C2AE4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2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05C5C-FE3F-4814-9445-D94CF62BC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58AFEC-040F-4810-B532-05D7EF4A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15502F1-9BFA-4665-AD50-0916A93F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8FA8BE2-80EC-4C15-804B-A851B838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3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9E3D49F-4F44-427C-8CFE-16C55D6C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9538810-2630-4F4B-84AC-778B59B6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669423-2624-4A2A-BE2F-D7215364B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24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9AC7E-B366-4774-97A4-2EEE9992F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6F6DD1-72DB-4029-A41A-22E84C047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F9B9ED-4B59-45CD-B410-54ADC935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719474-65DC-400B-8EAF-5CE7D8FB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E15AEB-FCA6-461E-BF04-D4B6FB7A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6427257-E041-4C9B-BE88-4E1EE5F7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39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0AC64-8A61-4C4B-876E-8CB91F8D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2A029B2-23FB-447C-9D8C-31044228A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955F63-433F-4776-9178-6DCAA830E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AC616-B642-43B5-A1BE-FB5AD3C9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15446B-56DF-4574-8E67-4FDF5C92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3FE312-8634-46C9-8E64-1C1BF77F1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85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2A5581F-888E-4530-A3E8-222A19B6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7F539B-31CD-42ED-89C7-3E3029748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C27479-8042-4C14-A761-D8E2C5FA3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D3EA-5D35-416C-B3D8-7D0B22C318CD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CC73A7-A085-41F3-A7AD-6F8D0F18C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B5BB7A-3E94-4B0B-BCDD-AEC7CF6DC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33DE-3920-4C30-AAC4-3A9235A9FC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2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mmigration-portal.ec.europa.eu/eu-blue-card/essential-information_en" TargetMode="External"/><Relationship Id="rId2" Type="http://schemas.openxmlformats.org/officeDocument/2006/relationships/hyperlink" Target="https://home-affairs.ec.europa.eu/policies/migration-and-asylum/new-pact-migration-and-asylum_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788DF-6AAE-4C60-A4EF-45BFA543B8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 políticas internas da União Europeia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93CCEF-128B-415C-BA03-1A066C43E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 área de liberdade, segurança e justiça </a:t>
            </a:r>
          </a:p>
        </p:txBody>
      </p:sp>
    </p:spTree>
    <p:extLst>
      <p:ext uri="{BB962C8B-B14F-4D97-AF65-F5344CB8AC3E}">
        <p14:creationId xmlns:p14="http://schemas.microsoft.com/office/powerpoint/2010/main" val="642289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Lisboa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Tratado de Lisboa ‘normalizou’ grandes partes das políticas internas</a:t>
            </a:r>
          </a:p>
          <a:p>
            <a:pPr>
              <a:buFont typeface="Wingdings"/>
              <a:buChar char="Ø"/>
            </a:pPr>
            <a:r>
              <a:rPr lang="pt-BR" dirty="0"/>
              <a:t>Abolição dos pilares</a:t>
            </a:r>
          </a:p>
          <a:p>
            <a:pPr>
              <a:buFont typeface="Wingdings"/>
              <a:buChar char="Ø"/>
            </a:pPr>
            <a:r>
              <a:rPr lang="pt-BR" dirty="0"/>
              <a:t>Uso do ‘processo legislativo ordinário’ para grandes partes dessas políticas. </a:t>
            </a:r>
          </a:p>
          <a:p>
            <a:pPr>
              <a:buFont typeface="Wingdings"/>
              <a:buChar char="Ø"/>
            </a:pPr>
            <a:r>
              <a:rPr lang="pt-BR" dirty="0"/>
              <a:t>Poder jurídico para o Tribunal de Justiça Europeu sobre a grande maioria das áreas políticas internas desenvolvidas pela UE</a:t>
            </a:r>
          </a:p>
          <a:p>
            <a:pPr>
              <a:buFont typeface="Wingdings"/>
              <a:buChar char="Ø"/>
            </a:pPr>
            <a:r>
              <a:rPr lang="pt-BR" dirty="0"/>
              <a:t>Algumas exceções continuam: Dinamarca </a:t>
            </a:r>
          </a:p>
        </p:txBody>
      </p:sp>
    </p:spTree>
    <p:extLst>
      <p:ext uri="{BB962C8B-B14F-4D97-AF65-F5344CB8AC3E}">
        <p14:creationId xmlns:p14="http://schemas.microsoft.com/office/powerpoint/2010/main" val="2746757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Political agreement on the key pillars of the New Pact on Migration and Asylum-1">
            <a:extLst>
              <a:ext uri="{FF2B5EF4-FFF2-40B4-BE49-F238E27FC236}">
                <a16:creationId xmlns:a16="http://schemas.microsoft.com/office/drawing/2014/main" id="{20B8409E-F5A8-1881-BF76-64D0D8930F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10"/>
          <a:stretch/>
        </p:blipFill>
        <p:spPr bwMode="auto">
          <a:xfrm>
            <a:off x="20" y="1282"/>
            <a:ext cx="12041925" cy="677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72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40C7-19D2-FFA5-96B0-C171E2D6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Timeline</a:t>
            </a:r>
            <a:r>
              <a:rPr lang="pt-BR" dirty="0"/>
              <a:t> </a:t>
            </a:r>
            <a:r>
              <a:rPr lang="pt-BR"/>
              <a:t>de ações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2F647-230F-78D2-C7DC-1CC2C9F44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https://home-affairs.ec.europa.eu/policies/migration-and-asylum/new-pact-migration-and-asylum_en</a:t>
            </a:r>
            <a:r>
              <a:rPr lang="pt-BR" dirty="0"/>
              <a:t> 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>
                <a:hlinkClick r:id="rId3"/>
              </a:rPr>
              <a:t>https</a:t>
            </a:r>
            <a:r>
              <a:rPr lang="pt-BR">
                <a:hlinkClick r:id="rId3"/>
              </a:rPr>
              <a:t>://</a:t>
            </a:r>
            <a:r>
              <a:rPr lang="pt-BR" smtClean="0">
                <a:hlinkClick r:id="rId3"/>
              </a:rPr>
              <a:t>immigration-portal.ec.europa.eu/eu-blue-card/essential-information_en</a:t>
            </a:r>
            <a:r>
              <a:rPr lang="pt-BR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38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Spillover</a:t>
            </a:r>
            <a:r>
              <a:rPr lang="pt-BR" dirty="0"/>
              <a:t> do mercado interno?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Políticas internas</a:t>
            </a:r>
          </a:p>
          <a:p>
            <a:pPr>
              <a:buFont typeface="Wingdings"/>
              <a:buChar char="Ø"/>
            </a:pPr>
            <a:r>
              <a:rPr lang="pt-BR" dirty="0"/>
              <a:t>A dimensão social da EU</a:t>
            </a:r>
          </a:p>
          <a:p>
            <a:pPr>
              <a:buFont typeface="Wingdings"/>
              <a:buChar char="Ø"/>
            </a:pPr>
            <a:r>
              <a:rPr lang="pt-BR" dirty="0"/>
              <a:t>A área de liberdade, segurança e justiça </a:t>
            </a:r>
          </a:p>
          <a:p>
            <a:pPr>
              <a:buFont typeface="Wingdings"/>
              <a:buChar char="Ø"/>
            </a:pPr>
            <a:r>
              <a:rPr lang="pt-BR"/>
              <a:t>Imigração </a:t>
            </a:r>
            <a:endParaRPr lang="pt-BR" dirty="0"/>
          </a:p>
          <a:p>
            <a:pPr>
              <a:buFont typeface="Wingdings"/>
              <a:buChar char="Ø"/>
            </a:pPr>
            <a:r>
              <a:rPr lang="pt-BR" dirty="0"/>
              <a:t>Fundos estruturais etc. </a:t>
            </a:r>
          </a:p>
          <a:p>
            <a:pPr marL="0" indent="0">
              <a:buNone/>
            </a:pPr>
            <a:r>
              <a:rPr lang="pt-BR" dirty="0"/>
              <a:t>= Temos como separar as áreas externas e internas? Temos como separar o lado econômico do lado político?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474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dimensão social da União Europeia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Tratados de Roma consideravam as políticas sociais áreas de responsabilidade dos estados membros.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MAS, como nós podemos definir o termo ‘políticas sociais’?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Dependendo da sua definição, o envolvimento da União Europeia nessa área política logo fico extenso. </a:t>
            </a:r>
          </a:p>
          <a:p>
            <a:r>
              <a:rPr lang="pt-BR" dirty="0"/>
              <a:t>Política social é a intervenção no funcionamento do sistema econômico para que ele alcance resultado que, em outras circunstâncias, não alcançaria (Marshall, 1975)</a:t>
            </a:r>
          </a:p>
        </p:txBody>
      </p:sp>
    </p:spTree>
    <p:extLst>
      <p:ext uri="{BB962C8B-B14F-4D97-AF65-F5344CB8AC3E}">
        <p14:creationId xmlns:p14="http://schemas.microsoft.com/office/powerpoint/2010/main" val="83231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Disputa entre os estados membros sobre o papel da política social no funcionamento do mercado comum e, depois, único. </a:t>
            </a:r>
          </a:p>
          <a:p>
            <a:r>
              <a:rPr lang="pt-BR" dirty="0"/>
              <a:t>Tratados de Roma incluíram algumas previsões sociais: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Igualdade entre homens e mulheres em termos de pagamento para o mesmo trabalho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Estabelecimento de um fundo social</a:t>
            </a:r>
          </a:p>
          <a:p>
            <a:r>
              <a:rPr lang="pt-BR" dirty="0"/>
              <a:t>MAS, o tratado também falou sobre a livre circulação de pessoas e a não-discriminação de trabalhadores de outros estados membros, com implicações importantes para as políticas sociais. </a:t>
            </a:r>
          </a:p>
        </p:txBody>
      </p:sp>
    </p:spTree>
    <p:extLst>
      <p:ext uri="{BB962C8B-B14F-4D97-AF65-F5344CB8AC3E}">
        <p14:creationId xmlns:p14="http://schemas.microsoft.com/office/powerpoint/2010/main" val="424778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programa para completar o mercado único também criou tensões entre as políticas comerciais e sociais.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Por exemplo, o Ato Único permitiu que QMV fosse usado para algumas áreas das políticas sociais cruciais para ‘o funcionamento do mercado interno: saúde e segurança no trabalho, por exemplo. Mais uma vez: problema de definição. </a:t>
            </a:r>
          </a:p>
          <a:p>
            <a:r>
              <a:rPr lang="pt-BR" dirty="0"/>
              <a:t>Maastricht marcado pelo ‘</a:t>
            </a:r>
            <a:r>
              <a:rPr lang="pt-BR" dirty="0" err="1"/>
              <a:t>opt</a:t>
            </a:r>
            <a:r>
              <a:rPr lang="pt-BR" dirty="0"/>
              <a:t> out’ do Reino Unido em relações ao ‘capítulo social’ do tratado.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Condições de Trabalho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Consulta de trabalhadores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Igualdade entre homens e mulheres </a:t>
            </a:r>
          </a:p>
          <a:p>
            <a:r>
              <a:rPr lang="pt-BR" dirty="0"/>
              <a:t>União Europeia define um nível básico de proteção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61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Amsterdã, Nice, Lisboa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Extensão do uso de ‘QMV’</a:t>
            </a:r>
          </a:p>
          <a:p>
            <a:r>
              <a:rPr lang="pt-BR" dirty="0"/>
              <a:t>Incorporação da Carta dos Direitos Fundamentais nos Tratados da União Europeia </a:t>
            </a:r>
          </a:p>
          <a:p>
            <a:r>
              <a:rPr lang="pt-BR" dirty="0"/>
              <a:t>Extensão, de um modo geral, da competência da União Europeia sobre aspectos das políticas sociais, mas com várias exceções: Benefícios sociais, ‘direito de associação’ etc. </a:t>
            </a:r>
          </a:p>
        </p:txBody>
      </p:sp>
    </p:spTree>
    <p:extLst>
      <p:ext uri="{BB962C8B-B14F-4D97-AF65-F5344CB8AC3E}">
        <p14:creationId xmlns:p14="http://schemas.microsoft.com/office/powerpoint/2010/main" val="329888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Foco principal das políticas sociais da União Europeia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Livre circulação de pessoas e tratamento igual delas </a:t>
            </a:r>
          </a:p>
          <a:p>
            <a:r>
              <a:rPr lang="pt-BR" dirty="0"/>
              <a:t>Condições de trabalho</a:t>
            </a:r>
          </a:p>
          <a:p>
            <a:r>
              <a:rPr lang="pt-BR" dirty="0"/>
              <a:t>Políticas </a:t>
            </a:r>
            <a:r>
              <a:rPr lang="pt-BR" dirty="0" err="1"/>
              <a:t>anti</a:t>
            </a:r>
            <a:r>
              <a:rPr lang="pt-BR" dirty="0"/>
              <a:t> - discriminatórias </a:t>
            </a:r>
          </a:p>
          <a:p>
            <a:r>
              <a:rPr lang="pt-BR" dirty="0"/>
              <a:t>Saúde e segurança no trabalho </a:t>
            </a:r>
          </a:p>
          <a:p>
            <a:r>
              <a:rPr lang="pt-BR" dirty="0"/>
              <a:t>Coesão social: O fundo social Europeu: Projetos educacionais, capacitação etc. principalmente em regiões mais fracas, com algum impacto nas políticas </a:t>
            </a:r>
            <a:r>
              <a:rPr lang="pt-BR" i="1" dirty="0"/>
              <a:t>nacionais </a:t>
            </a:r>
            <a:r>
              <a:rPr lang="pt-BR" dirty="0"/>
              <a:t>nessas áreas.  </a:t>
            </a:r>
          </a:p>
        </p:txBody>
      </p:sp>
    </p:spTree>
    <p:extLst>
      <p:ext uri="{BB962C8B-B14F-4D97-AF65-F5344CB8AC3E}">
        <p14:creationId xmlns:p14="http://schemas.microsoft.com/office/powerpoint/2010/main" val="284271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Politicas internas – Desenvolvimento histórico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2400" dirty="0"/>
              <a:t>1975: TREVI: Coordenar a luta contra o terrorismo na Europa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1985: Novo mandato do grupo TREVI: Luta contra o crime trans-europeu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1985: o acordo de Schengen e o sistema de Informações de Schengen</a:t>
            </a:r>
          </a:p>
          <a:p>
            <a:pPr>
              <a:lnSpc>
                <a:spcPct val="90000"/>
              </a:lnSpc>
              <a:buFont typeface="Wingdings"/>
              <a:buChar char="Ø"/>
            </a:pPr>
            <a:r>
              <a:rPr lang="de-DE" sz="2400" dirty="0"/>
              <a:t>Proteger as fronteiras externas para facilitar a retirada das fronteiras internas.   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Com a instalação do mercado interno, 4 áreas de cooperação surgiram:</a:t>
            </a:r>
          </a:p>
          <a:p>
            <a:pPr>
              <a:lnSpc>
                <a:spcPct val="90000"/>
              </a:lnSpc>
              <a:buFont typeface="Wingdings"/>
              <a:buChar char="Ø"/>
            </a:pPr>
            <a:r>
              <a:rPr lang="de-DE" sz="2400" dirty="0"/>
              <a:t>Asílo político</a:t>
            </a:r>
          </a:p>
          <a:p>
            <a:pPr>
              <a:lnSpc>
                <a:spcPct val="90000"/>
              </a:lnSpc>
              <a:buFont typeface="Wingdings"/>
              <a:buChar char="Ø"/>
            </a:pPr>
            <a:r>
              <a:rPr lang="de-DE" sz="2400" dirty="0"/>
              <a:t>Política de vistas europeia </a:t>
            </a:r>
          </a:p>
          <a:p>
            <a:pPr>
              <a:lnSpc>
                <a:spcPct val="90000"/>
              </a:lnSpc>
              <a:buFont typeface="Wingdings"/>
              <a:buChar char="Ø"/>
            </a:pPr>
            <a:r>
              <a:rPr lang="de-DE" sz="2400" dirty="0"/>
              <a:t>Cooperação judicial (limitada)</a:t>
            </a:r>
          </a:p>
          <a:p>
            <a:pPr>
              <a:lnSpc>
                <a:spcPct val="90000"/>
              </a:lnSpc>
              <a:buFont typeface="Wingdings"/>
              <a:buChar char="Ø"/>
            </a:pPr>
            <a:r>
              <a:rPr lang="de-DE" sz="2400" dirty="0"/>
              <a:t>Cooperação entre agências de </a:t>
            </a:r>
            <a:r>
              <a:rPr lang="pt-BR" sz="2400" dirty="0"/>
              <a:t>‘</a:t>
            </a:r>
            <a:r>
              <a:rPr lang="pt-BR" sz="2400" dirty="0" err="1"/>
              <a:t>law</a:t>
            </a:r>
            <a:r>
              <a:rPr lang="pt-BR" sz="2400" dirty="0"/>
              <a:t> </a:t>
            </a:r>
            <a:r>
              <a:rPr lang="pt-BR" sz="2400" dirty="0" err="1"/>
              <a:t>enfrocement</a:t>
            </a:r>
            <a:r>
              <a:rPr lang="pt-BR" sz="24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94633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Maastricht até Lisboa (I)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Em Maastricht ‘Justiça e Assuntos internos’ acabaram sendo colocados no 3º pilar da nova União Europeia </a:t>
            </a:r>
          </a:p>
          <a:p>
            <a:r>
              <a:rPr lang="pt-BR" dirty="0"/>
              <a:t>A UE podia agir em ‘áreas de interesse comum’, como asilo político, política de imigração, tráfico de drogas, crime internacional, corrupção etc. </a:t>
            </a:r>
          </a:p>
          <a:p>
            <a:pPr>
              <a:buFont typeface="Wingdings"/>
              <a:buChar char="Ø"/>
            </a:pPr>
            <a:r>
              <a:rPr lang="pt-BR" dirty="0"/>
              <a:t>Intergovernamental, com o direito de iniciativa compartilhado entre a Comissão e o Conselho.</a:t>
            </a:r>
          </a:p>
          <a:p>
            <a:pPr>
              <a:buFont typeface="Wingdings"/>
              <a:buChar char="Ø"/>
            </a:pPr>
            <a:r>
              <a:rPr lang="pt-BR" dirty="0"/>
              <a:t>Decisões tomadas no Conselho, exigindo unanimidade </a:t>
            </a:r>
          </a:p>
          <a:p>
            <a:pPr>
              <a:buFont typeface="Wingdings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9217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656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do Office</vt:lpstr>
      <vt:lpstr>As políticas internas da União Europeia </vt:lpstr>
      <vt:lpstr>Spillover do mercado interno?</vt:lpstr>
      <vt:lpstr>A dimensão social da União Europeia</vt:lpstr>
      <vt:lpstr>História </vt:lpstr>
      <vt:lpstr>História (II)</vt:lpstr>
      <vt:lpstr>Amsterdã, Nice, Lisboa</vt:lpstr>
      <vt:lpstr>Foco principal das políticas sociais da União Europeia</vt:lpstr>
      <vt:lpstr>Politicas internas – Desenvolvimento histórico</vt:lpstr>
      <vt:lpstr>Maastricht até Lisboa (I)</vt:lpstr>
      <vt:lpstr>Lisboa</vt:lpstr>
      <vt:lpstr>Apresentação do PowerPoint</vt:lpstr>
      <vt:lpstr>Timeline de ações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políticas internas da União Europeia</dc:title>
  <dc:creator>Kai Lehmann</dc:creator>
  <cp:lastModifiedBy>User</cp:lastModifiedBy>
  <cp:revision>10</cp:revision>
  <dcterms:created xsi:type="dcterms:W3CDTF">2020-11-16T20:21:18Z</dcterms:created>
  <dcterms:modified xsi:type="dcterms:W3CDTF">2023-11-21T14:32:36Z</dcterms:modified>
</cp:coreProperties>
</file>