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4" r:id="rId8"/>
    <p:sldId id="261" r:id="rId9"/>
    <p:sldId id="267" r:id="rId10"/>
    <p:sldId id="271" r:id="rId11"/>
    <p:sldId id="266" r:id="rId12"/>
    <p:sldId id="262" r:id="rId13"/>
    <p:sldId id="263" r:id="rId14"/>
    <p:sldId id="268" r:id="rId15"/>
    <p:sldId id="270" r:id="rId16"/>
    <p:sldId id="275" r:id="rId17"/>
    <p:sldId id="272" r:id="rId18"/>
    <p:sldId id="269" r:id="rId19"/>
    <p:sldId id="278" r:id="rId20"/>
    <p:sldId id="279" r:id="rId21"/>
    <p:sldId id="273" r:id="rId22"/>
    <p:sldId id="280" r:id="rId23"/>
    <p:sldId id="274" r:id="rId24"/>
    <p:sldId id="276" r:id="rId25"/>
    <p:sldId id="277" r:id="rId26"/>
    <p:sldId id="281" r:id="rId2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0B731F"/>
    <a:srgbClr val="3FC54F"/>
    <a:srgbClr val="57D970"/>
    <a:srgbClr val="FF3300"/>
    <a:srgbClr val="FF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D3A343-B761-4C5A-A77E-EFED29B6567F}" type="doc">
      <dgm:prSet loTypeId="urn:microsoft.com/office/officeart/2005/8/layout/h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45ECA26B-112B-48A2-AD54-260DBE0B8D20}">
      <dgm:prSet phldrT="[Texto]" custT="1"/>
      <dgm:spPr>
        <a:solidFill>
          <a:srgbClr val="FF3300"/>
        </a:solidFill>
      </dgm:spPr>
      <dgm:t>
        <a:bodyPr/>
        <a:lstStyle/>
        <a:p>
          <a:r>
            <a:rPr lang="pt-BR" sz="4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PD</a:t>
          </a:r>
          <a:endParaRPr lang="pt-BR" sz="4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9283C9-0260-408B-8226-70956FE1AB04}" type="parTrans" cxnId="{41F60046-33C1-4ECD-9CBD-6ED01556B9C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8D6D3D-F1EA-4180-8F49-523813A3FA80}" type="sibTrans" cxnId="{41F60046-33C1-4ECD-9CBD-6ED01556B9C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2DBC01-D8A0-45E5-AD7F-82A74CF9996C}">
      <dgm:prSet phldrT="[Texto]"/>
      <dgm:spPr/>
      <dgm:t>
        <a:bodyPr/>
        <a:lstStyle/>
        <a:p>
          <a:pPr algn="ctr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EUA, CAN, AUS, NZ, JAP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45AAF9-64BF-4681-B549-F61987248E7E}" type="parTrans" cxnId="{2D66DD7F-031A-4313-91CB-32C3E70448FD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4FB1C5-2B46-4B1E-A5E0-EF060775D0EB}" type="sibTrans" cxnId="{2D66DD7F-031A-4313-91CB-32C3E70448FD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A42EC0-6742-469F-B465-9FAAE6494054}">
      <dgm:prSet phldrT="[Texto]"/>
      <dgm:spPr/>
      <dgm:t>
        <a:bodyPr/>
        <a:lstStyle/>
        <a:p>
          <a:pPr algn="ctr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Comprometimento Geral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9412A4-3CC4-4CE6-945B-4E3B942B6771}" type="parTrans" cxnId="{3A2BDB6C-778D-4090-AFFE-2B7EE7C04F47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60F816-0F4A-4091-B507-838B64FB1B5C}" type="sibTrans" cxnId="{3A2BDB6C-778D-4090-AFFE-2B7EE7C04F47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D8E404-E948-468C-AA84-9EDAC6FBEE2F}">
      <dgm:prSet phldrT="[Texto]" custT="1"/>
      <dgm:spPr>
        <a:solidFill>
          <a:srgbClr val="00B050"/>
        </a:solidFill>
      </dgm:spPr>
      <dgm:t>
        <a:bodyPr/>
        <a:lstStyle/>
        <a:p>
          <a:r>
            <a:rPr lang="pt-BR" sz="4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PED</a:t>
          </a:r>
          <a:endParaRPr lang="pt-BR" sz="4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97B89E-32D8-4325-95BE-040A8190A43F}" type="parTrans" cxnId="{1E3DCFCB-966E-4915-8373-135B53909BB2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69D680-13EA-4A2C-9C81-DF0474D3A61E}" type="sibTrans" cxnId="{1E3DCFCB-966E-4915-8373-135B53909BB2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685050-2F70-4119-9A45-8B2536657019}">
      <dgm:prSet phldrT="[Texto]"/>
      <dgm:spPr/>
      <dgm:t>
        <a:bodyPr/>
        <a:lstStyle/>
        <a:p>
          <a:pPr algn="ctr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BRA, IND, CHI, AFS, G77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5EA3E0-1C0D-4B05-AF0E-62AEDF37FB93}" type="parTrans" cxnId="{3EF1B002-7AE8-4921-A39A-932102973203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8E78D3-B345-4CAE-B358-EEE89FE938D8}" type="sibTrans" cxnId="{3EF1B002-7AE8-4921-A39A-932102973203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DF337F-4EBB-4F24-B7BD-824A8157865A}">
      <dgm:prSet phldrT="[Texto]"/>
      <dgm:spPr/>
      <dgm:t>
        <a:bodyPr/>
        <a:lstStyle/>
        <a:p>
          <a:pPr algn="ctr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Contribuição Histórica dos PD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E7AC19-56F1-4136-95BA-F0E02226462A}" type="parTrans" cxnId="{C5A56F50-A5E1-40F1-9A94-AC20D80EF15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7A9DDB-8383-4D50-98C0-D7C98CD7B92B}" type="sibTrans" cxnId="{C5A56F50-A5E1-40F1-9A94-AC20D80EF15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7E60DB-7BAA-46E3-9B4A-2D648CDAFF99}">
      <dgm:prSet phldrT="[Texto]" custT="1"/>
      <dgm:spPr>
        <a:solidFill>
          <a:srgbClr val="00B0F0"/>
        </a:solidFill>
      </dgm:spPr>
      <dgm:t>
        <a:bodyPr/>
        <a:lstStyle/>
        <a:p>
          <a:r>
            <a:rPr lang="pt-BR" sz="4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UE</a:t>
          </a:r>
          <a:endParaRPr lang="pt-BR" sz="4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F1767D-2FF4-4349-AB42-CD6D8B4D6611}" type="parTrans" cxnId="{6B3E1177-EFA3-4A1C-B93E-CCBB9EAFBAF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3B70C4-5200-4904-B1D4-5BF624E57FC3}" type="sibTrans" cxnId="{6B3E1177-EFA3-4A1C-B93E-CCBB9EAFBAF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E2BB03-21FD-431C-A950-7FBE8157EA98}">
      <dgm:prSet phldrT="[Texto]"/>
      <dgm:spPr/>
      <dgm:t>
        <a:bodyPr/>
        <a:lstStyle/>
        <a:p>
          <a:pPr algn="ctr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Redução Unilateral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3F7029-009B-49B8-8E18-80CACE65F409}" type="parTrans" cxnId="{BB4BC089-68C4-4A8C-84BD-C8AF19BBA87C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C47D89-8430-4622-BCF6-9DAF9D365DF1}" type="sibTrans" cxnId="{BB4BC089-68C4-4A8C-84BD-C8AF19BBA87C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376E7A-E8E1-421F-B709-CDD3F8BDBEBA}">
      <dgm:prSet phldrT="[Texto]"/>
      <dgm:spPr/>
      <dgm:t>
        <a:bodyPr/>
        <a:lstStyle/>
        <a:p>
          <a:pPr algn="ctr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Forte Compromisso Regional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1BB4B8-38E9-43DD-B085-822273A85295}" type="parTrans" cxnId="{8CFA3C8E-E498-47A6-B7AA-A0CAAC25CECB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863517-6FD6-4985-B68E-77847C985FDF}" type="sibTrans" cxnId="{8CFA3C8E-E498-47A6-B7AA-A0CAAC25CECB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503E70-D1F0-4C60-BB1E-977B9FFBE3AC}">
      <dgm:prSet phldrT="[Texto]"/>
      <dgm:spPr/>
      <dgm:t>
        <a:bodyPr/>
        <a:lstStyle/>
        <a:p>
          <a:pPr algn="ctr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Não Distinção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9F0E73-2D3A-42B0-9B75-0BB46257CD44}" type="parTrans" cxnId="{96FC80BC-1E7E-4EE9-965C-DD2E509F125E}">
      <dgm:prSet/>
      <dgm:spPr/>
      <dgm:t>
        <a:bodyPr/>
        <a:lstStyle/>
        <a:p>
          <a:endParaRPr lang="pt-BR"/>
        </a:p>
      </dgm:t>
    </dgm:pt>
    <dgm:pt modelId="{C6B227A9-2AA8-4A88-BE32-B3C374B0F06B}" type="sibTrans" cxnId="{96FC80BC-1E7E-4EE9-965C-DD2E509F125E}">
      <dgm:prSet/>
      <dgm:spPr/>
      <dgm:t>
        <a:bodyPr/>
        <a:lstStyle/>
        <a:p>
          <a:endParaRPr lang="pt-BR"/>
        </a:p>
      </dgm:t>
    </dgm:pt>
    <dgm:pt modelId="{7DB088A3-6040-4FF8-BEC0-AF8C05E3888E}">
      <dgm:prSet phldrT="[Texto]"/>
      <dgm:spPr/>
      <dgm:t>
        <a:bodyPr/>
        <a:lstStyle/>
        <a:p>
          <a:pPr algn="ctr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“Chutar a escada” do Desenvolvimento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78C534-D339-45D5-88DA-0FADBE52863C}" type="parTrans" cxnId="{29DEC1A2-8F6A-49A5-A1EC-0BD0CCB78829}">
      <dgm:prSet/>
      <dgm:spPr/>
      <dgm:t>
        <a:bodyPr/>
        <a:lstStyle/>
        <a:p>
          <a:endParaRPr lang="pt-BR"/>
        </a:p>
      </dgm:t>
    </dgm:pt>
    <dgm:pt modelId="{5461A5A6-35E3-4320-9625-6C07E708C23A}" type="sibTrans" cxnId="{29DEC1A2-8F6A-49A5-A1EC-0BD0CCB78829}">
      <dgm:prSet/>
      <dgm:spPr/>
      <dgm:t>
        <a:bodyPr/>
        <a:lstStyle/>
        <a:p>
          <a:endParaRPr lang="pt-BR"/>
        </a:p>
      </dgm:t>
    </dgm:pt>
    <dgm:pt modelId="{88C1DF66-18B3-4AB9-9EF2-E1EDBB468857}">
      <dgm:prSet phldrT="[Texto]"/>
      <dgm:spPr/>
      <dgm:t>
        <a:bodyPr/>
        <a:lstStyle/>
        <a:p>
          <a:pPr algn="ctr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Liderança de Vanguarda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5AC7DA-E78C-4F87-8DCA-09757BB0A4D0}" type="parTrans" cxnId="{EF63DB4C-F457-4D12-B75C-076D26E2E3E9}">
      <dgm:prSet/>
      <dgm:spPr/>
      <dgm:t>
        <a:bodyPr/>
        <a:lstStyle/>
        <a:p>
          <a:endParaRPr lang="pt-BR"/>
        </a:p>
      </dgm:t>
    </dgm:pt>
    <dgm:pt modelId="{90301E4F-506D-4E43-B1EB-2EAF35814D55}" type="sibTrans" cxnId="{EF63DB4C-F457-4D12-B75C-076D26E2E3E9}">
      <dgm:prSet/>
      <dgm:spPr/>
      <dgm:t>
        <a:bodyPr/>
        <a:lstStyle/>
        <a:p>
          <a:endParaRPr lang="pt-BR"/>
        </a:p>
      </dgm:t>
    </dgm:pt>
    <dgm:pt modelId="{A92008B2-711C-488E-A46A-0F807E881800}" type="pres">
      <dgm:prSet presAssocID="{11D3A343-B761-4C5A-A77E-EFED29B6567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9FF7FE7-2FF7-4F2F-A0FC-36015926DD0B}" type="pres">
      <dgm:prSet presAssocID="{45ECA26B-112B-48A2-AD54-260DBE0B8D20}" presName="composite" presStyleCnt="0"/>
      <dgm:spPr/>
      <dgm:t>
        <a:bodyPr/>
        <a:lstStyle/>
        <a:p>
          <a:endParaRPr lang="pt-BR"/>
        </a:p>
      </dgm:t>
    </dgm:pt>
    <dgm:pt modelId="{6C7DE597-E9FA-4050-94C5-D8C58A9D3C52}" type="pres">
      <dgm:prSet presAssocID="{45ECA26B-112B-48A2-AD54-260DBE0B8D2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198B0C9-3F47-4A92-8F29-26AFBC73E27B}" type="pres">
      <dgm:prSet presAssocID="{45ECA26B-112B-48A2-AD54-260DBE0B8D2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2122BEC-7A2F-40D5-ABFA-F84FA9789AD0}" type="pres">
      <dgm:prSet presAssocID="{9A8D6D3D-F1EA-4180-8F49-523813A3FA80}" presName="space" presStyleCnt="0"/>
      <dgm:spPr/>
      <dgm:t>
        <a:bodyPr/>
        <a:lstStyle/>
        <a:p>
          <a:endParaRPr lang="pt-BR"/>
        </a:p>
      </dgm:t>
    </dgm:pt>
    <dgm:pt modelId="{5BEE41C5-8F44-4676-8C06-C155DBEFB329}" type="pres">
      <dgm:prSet presAssocID="{F4D8E404-E948-468C-AA84-9EDAC6FBEE2F}" presName="composite" presStyleCnt="0"/>
      <dgm:spPr/>
      <dgm:t>
        <a:bodyPr/>
        <a:lstStyle/>
        <a:p>
          <a:endParaRPr lang="pt-BR"/>
        </a:p>
      </dgm:t>
    </dgm:pt>
    <dgm:pt modelId="{14C17B78-FC1F-4DAB-8721-1FB0AFF212AD}" type="pres">
      <dgm:prSet presAssocID="{F4D8E404-E948-468C-AA84-9EDAC6FBEE2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0094F89-3ED8-4F47-8CA4-3717667DF0EB}" type="pres">
      <dgm:prSet presAssocID="{F4D8E404-E948-468C-AA84-9EDAC6FBEE2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D38F41B-C0AB-419F-9504-9A4E464B1CEF}" type="pres">
      <dgm:prSet presAssocID="{8A69D680-13EA-4A2C-9C81-DF0474D3A61E}" presName="space" presStyleCnt="0"/>
      <dgm:spPr/>
      <dgm:t>
        <a:bodyPr/>
        <a:lstStyle/>
        <a:p>
          <a:endParaRPr lang="pt-BR"/>
        </a:p>
      </dgm:t>
    </dgm:pt>
    <dgm:pt modelId="{5A60BE5B-9C6B-4059-B2EB-880F34C365B1}" type="pres">
      <dgm:prSet presAssocID="{6B7E60DB-7BAA-46E3-9B4A-2D648CDAFF99}" presName="composite" presStyleCnt="0"/>
      <dgm:spPr/>
      <dgm:t>
        <a:bodyPr/>
        <a:lstStyle/>
        <a:p>
          <a:endParaRPr lang="pt-BR"/>
        </a:p>
      </dgm:t>
    </dgm:pt>
    <dgm:pt modelId="{C9713022-75F8-4E2C-8345-8F0FB38DC165}" type="pres">
      <dgm:prSet presAssocID="{6B7E60DB-7BAA-46E3-9B4A-2D648CDAFF9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B61B2F3-46E8-4175-9A3A-E4C9661DB064}" type="pres">
      <dgm:prSet presAssocID="{6B7E60DB-7BAA-46E3-9B4A-2D648CDAFF9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0E47D1D-3E70-4AD0-A03B-257A8F4B1590}" type="presOf" srcId="{7DB088A3-6040-4FF8-BEC0-AF8C05E3888E}" destId="{40094F89-3ED8-4F47-8CA4-3717667DF0EB}" srcOrd="0" destOrd="2" presId="urn:microsoft.com/office/officeart/2005/8/layout/hList1"/>
    <dgm:cxn modelId="{FFA23350-870A-4045-85A7-C0CDF3242F83}" type="presOf" srcId="{F4503E70-D1F0-4C60-BB1E-977B9FFBE3AC}" destId="{9198B0C9-3F47-4A92-8F29-26AFBC73E27B}" srcOrd="0" destOrd="2" presId="urn:microsoft.com/office/officeart/2005/8/layout/hList1"/>
    <dgm:cxn modelId="{1E3DCFCB-966E-4915-8373-135B53909BB2}" srcId="{11D3A343-B761-4C5A-A77E-EFED29B6567F}" destId="{F4D8E404-E948-468C-AA84-9EDAC6FBEE2F}" srcOrd="1" destOrd="0" parTransId="{1D97B89E-32D8-4325-95BE-040A8190A43F}" sibTransId="{8A69D680-13EA-4A2C-9C81-DF0474D3A61E}"/>
    <dgm:cxn modelId="{21720C0E-3088-4D9E-9F2D-72ADC37DAAA2}" type="presOf" srcId="{45ECA26B-112B-48A2-AD54-260DBE0B8D20}" destId="{6C7DE597-E9FA-4050-94C5-D8C58A9D3C52}" srcOrd="0" destOrd="0" presId="urn:microsoft.com/office/officeart/2005/8/layout/hList1"/>
    <dgm:cxn modelId="{A9B456D5-760B-4B38-A8B1-73460703EF51}" type="presOf" srcId="{FBDF337F-4EBB-4F24-B7BD-824A8157865A}" destId="{40094F89-3ED8-4F47-8CA4-3717667DF0EB}" srcOrd="0" destOrd="1" presId="urn:microsoft.com/office/officeart/2005/8/layout/hList1"/>
    <dgm:cxn modelId="{EF63DB4C-F457-4D12-B75C-076D26E2E3E9}" srcId="{6B7E60DB-7BAA-46E3-9B4A-2D648CDAFF99}" destId="{88C1DF66-18B3-4AB9-9EF2-E1EDBB468857}" srcOrd="1" destOrd="0" parTransId="{445AC7DA-E78C-4F87-8DCA-09757BB0A4D0}" sibTransId="{90301E4F-506D-4E43-B1EB-2EAF35814D55}"/>
    <dgm:cxn modelId="{3BE013E6-2AE4-4952-9A8B-3232686FA020}" type="presOf" srcId="{B5685050-2F70-4119-9A45-8B2536657019}" destId="{40094F89-3ED8-4F47-8CA4-3717667DF0EB}" srcOrd="0" destOrd="0" presId="urn:microsoft.com/office/officeart/2005/8/layout/hList1"/>
    <dgm:cxn modelId="{C5A56F50-A5E1-40F1-9A94-AC20D80EF15E}" srcId="{F4D8E404-E948-468C-AA84-9EDAC6FBEE2F}" destId="{FBDF337F-4EBB-4F24-B7BD-824A8157865A}" srcOrd="1" destOrd="0" parTransId="{5CE7AC19-56F1-4136-95BA-F0E02226462A}" sibTransId="{8F7A9DDB-8383-4D50-98C0-D7C98CD7B92B}"/>
    <dgm:cxn modelId="{41F60046-33C1-4ECD-9CBD-6ED01556B9C1}" srcId="{11D3A343-B761-4C5A-A77E-EFED29B6567F}" destId="{45ECA26B-112B-48A2-AD54-260DBE0B8D20}" srcOrd="0" destOrd="0" parTransId="{349283C9-0260-408B-8226-70956FE1AB04}" sibTransId="{9A8D6D3D-F1EA-4180-8F49-523813A3FA80}"/>
    <dgm:cxn modelId="{BB4BC089-68C4-4A8C-84BD-C8AF19BBA87C}" srcId="{6B7E60DB-7BAA-46E3-9B4A-2D648CDAFF99}" destId="{50E2BB03-21FD-431C-A950-7FBE8157EA98}" srcOrd="0" destOrd="0" parTransId="{8D3F7029-009B-49B8-8E18-80CACE65F409}" sibTransId="{9DC47D89-8430-4622-BCF6-9DAF9D365DF1}"/>
    <dgm:cxn modelId="{1AA91BA7-C5D7-4B15-91D8-65935E75CF8E}" type="presOf" srcId="{062DBC01-D8A0-45E5-AD7F-82A74CF9996C}" destId="{9198B0C9-3F47-4A92-8F29-26AFBC73E27B}" srcOrd="0" destOrd="0" presId="urn:microsoft.com/office/officeart/2005/8/layout/hList1"/>
    <dgm:cxn modelId="{AAD12EA6-1FB9-4D2A-A207-AA8EC6A502D9}" type="presOf" srcId="{88C1DF66-18B3-4AB9-9EF2-E1EDBB468857}" destId="{1B61B2F3-46E8-4175-9A3A-E4C9661DB064}" srcOrd="0" destOrd="1" presId="urn:microsoft.com/office/officeart/2005/8/layout/hList1"/>
    <dgm:cxn modelId="{3A2BDB6C-778D-4090-AFFE-2B7EE7C04F47}" srcId="{45ECA26B-112B-48A2-AD54-260DBE0B8D20}" destId="{ACA42EC0-6742-469F-B465-9FAAE6494054}" srcOrd="1" destOrd="0" parTransId="{BE9412A4-3CC4-4CE6-945B-4E3B942B6771}" sibTransId="{C760F816-0F4A-4091-B507-838B64FB1B5C}"/>
    <dgm:cxn modelId="{70FC75BD-0B50-4EB6-AA83-4A485BD2D57F}" type="presOf" srcId="{6B7E60DB-7BAA-46E3-9B4A-2D648CDAFF99}" destId="{C9713022-75F8-4E2C-8345-8F0FB38DC165}" srcOrd="0" destOrd="0" presId="urn:microsoft.com/office/officeart/2005/8/layout/hList1"/>
    <dgm:cxn modelId="{727987A8-3D41-40D6-B1BE-302F3B4CBF61}" type="presOf" srcId="{50E2BB03-21FD-431C-A950-7FBE8157EA98}" destId="{1B61B2F3-46E8-4175-9A3A-E4C9661DB064}" srcOrd="0" destOrd="0" presId="urn:microsoft.com/office/officeart/2005/8/layout/hList1"/>
    <dgm:cxn modelId="{8CFA3C8E-E498-47A6-B7AA-A0CAAC25CECB}" srcId="{6B7E60DB-7BAA-46E3-9B4A-2D648CDAFF99}" destId="{B8376E7A-E8E1-421F-B709-CDD3F8BDBEBA}" srcOrd="2" destOrd="0" parTransId="{1F1BB4B8-38E9-43DD-B085-822273A85295}" sibTransId="{38863517-6FD6-4985-B68E-77847C985FDF}"/>
    <dgm:cxn modelId="{3EF1B002-7AE8-4921-A39A-932102973203}" srcId="{F4D8E404-E948-468C-AA84-9EDAC6FBEE2F}" destId="{B5685050-2F70-4119-9A45-8B2536657019}" srcOrd="0" destOrd="0" parTransId="{A85EA3E0-1C0D-4B05-AF0E-62AEDF37FB93}" sibTransId="{F18E78D3-B345-4CAE-B358-EEE89FE938D8}"/>
    <dgm:cxn modelId="{7BBE71B6-897C-4372-872C-8568405B2376}" type="presOf" srcId="{B8376E7A-E8E1-421F-B709-CDD3F8BDBEBA}" destId="{1B61B2F3-46E8-4175-9A3A-E4C9661DB064}" srcOrd="0" destOrd="2" presId="urn:microsoft.com/office/officeart/2005/8/layout/hList1"/>
    <dgm:cxn modelId="{2D66DD7F-031A-4313-91CB-32C3E70448FD}" srcId="{45ECA26B-112B-48A2-AD54-260DBE0B8D20}" destId="{062DBC01-D8A0-45E5-AD7F-82A74CF9996C}" srcOrd="0" destOrd="0" parTransId="{2845AAF9-64BF-4681-B549-F61987248E7E}" sibTransId="{BC4FB1C5-2B46-4B1E-A5E0-EF060775D0EB}"/>
    <dgm:cxn modelId="{29DEC1A2-8F6A-49A5-A1EC-0BD0CCB78829}" srcId="{F4D8E404-E948-468C-AA84-9EDAC6FBEE2F}" destId="{7DB088A3-6040-4FF8-BEC0-AF8C05E3888E}" srcOrd="2" destOrd="0" parTransId="{E678C534-D339-45D5-88DA-0FADBE52863C}" sibTransId="{5461A5A6-35E3-4320-9625-6C07E708C23A}"/>
    <dgm:cxn modelId="{6B3E1177-EFA3-4A1C-B93E-CCBB9EAFBAF5}" srcId="{11D3A343-B761-4C5A-A77E-EFED29B6567F}" destId="{6B7E60DB-7BAA-46E3-9B4A-2D648CDAFF99}" srcOrd="2" destOrd="0" parTransId="{0FF1767D-2FF4-4349-AB42-CD6D8B4D6611}" sibTransId="{123B70C4-5200-4904-B1D4-5BF624E57FC3}"/>
    <dgm:cxn modelId="{48445958-2603-4397-AC14-A138676FA12A}" type="presOf" srcId="{ACA42EC0-6742-469F-B465-9FAAE6494054}" destId="{9198B0C9-3F47-4A92-8F29-26AFBC73E27B}" srcOrd="0" destOrd="1" presId="urn:microsoft.com/office/officeart/2005/8/layout/hList1"/>
    <dgm:cxn modelId="{58EC993F-41FF-453D-84CE-A855582A8D65}" type="presOf" srcId="{F4D8E404-E948-468C-AA84-9EDAC6FBEE2F}" destId="{14C17B78-FC1F-4DAB-8721-1FB0AFF212AD}" srcOrd="0" destOrd="0" presId="urn:microsoft.com/office/officeart/2005/8/layout/hList1"/>
    <dgm:cxn modelId="{900F59C0-8CEF-46D2-9818-02E90708EF88}" type="presOf" srcId="{11D3A343-B761-4C5A-A77E-EFED29B6567F}" destId="{A92008B2-711C-488E-A46A-0F807E881800}" srcOrd="0" destOrd="0" presId="urn:microsoft.com/office/officeart/2005/8/layout/hList1"/>
    <dgm:cxn modelId="{96FC80BC-1E7E-4EE9-965C-DD2E509F125E}" srcId="{45ECA26B-112B-48A2-AD54-260DBE0B8D20}" destId="{F4503E70-D1F0-4C60-BB1E-977B9FFBE3AC}" srcOrd="2" destOrd="0" parTransId="{7C9F0E73-2D3A-42B0-9B75-0BB46257CD44}" sibTransId="{C6B227A9-2AA8-4A88-BE32-B3C374B0F06B}"/>
    <dgm:cxn modelId="{202A8979-557B-407F-A981-BE7417FEC8BE}" type="presParOf" srcId="{A92008B2-711C-488E-A46A-0F807E881800}" destId="{A9FF7FE7-2FF7-4F2F-A0FC-36015926DD0B}" srcOrd="0" destOrd="0" presId="urn:microsoft.com/office/officeart/2005/8/layout/hList1"/>
    <dgm:cxn modelId="{D57E6393-4DAD-4D37-88FB-8ACD3290C0AD}" type="presParOf" srcId="{A9FF7FE7-2FF7-4F2F-A0FC-36015926DD0B}" destId="{6C7DE597-E9FA-4050-94C5-D8C58A9D3C52}" srcOrd="0" destOrd="0" presId="urn:microsoft.com/office/officeart/2005/8/layout/hList1"/>
    <dgm:cxn modelId="{8EA13EFB-2FFB-4DBD-88C9-7AFE3D937279}" type="presParOf" srcId="{A9FF7FE7-2FF7-4F2F-A0FC-36015926DD0B}" destId="{9198B0C9-3F47-4A92-8F29-26AFBC73E27B}" srcOrd="1" destOrd="0" presId="urn:microsoft.com/office/officeart/2005/8/layout/hList1"/>
    <dgm:cxn modelId="{0D3EE776-7306-4F56-9C86-2046FD0B013D}" type="presParOf" srcId="{A92008B2-711C-488E-A46A-0F807E881800}" destId="{12122BEC-7A2F-40D5-ABFA-F84FA9789AD0}" srcOrd="1" destOrd="0" presId="urn:microsoft.com/office/officeart/2005/8/layout/hList1"/>
    <dgm:cxn modelId="{556E84BE-9819-4CF1-B90F-63C63112DDBD}" type="presParOf" srcId="{A92008B2-711C-488E-A46A-0F807E881800}" destId="{5BEE41C5-8F44-4676-8C06-C155DBEFB329}" srcOrd="2" destOrd="0" presId="urn:microsoft.com/office/officeart/2005/8/layout/hList1"/>
    <dgm:cxn modelId="{1D9D2873-826F-4BFF-ADAD-4DCC3356ED5E}" type="presParOf" srcId="{5BEE41C5-8F44-4676-8C06-C155DBEFB329}" destId="{14C17B78-FC1F-4DAB-8721-1FB0AFF212AD}" srcOrd="0" destOrd="0" presId="urn:microsoft.com/office/officeart/2005/8/layout/hList1"/>
    <dgm:cxn modelId="{3D8018FE-A9ED-403D-85A6-7B6AED9A053E}" type="presParOf" srcId="{5BEE41C5-8F44-4676-8C06-C155DBEFB329}" destId="{40094F89-3ED8-4F47-8CA4-3717667DF0EB}" srcOrd="1" destOrd="0" presId="urn:microsoft.com/office/officeart/2005/8/layout/hList1"/>
    <dgm:cxn modelId="{1FB63CB0-768D-4B3C-B7DB-A4025BF65678}" type="presParOf" srcId="{A92008B2-711C-488E-A46A-0F807E881800}" destId="{FD38F41B-C0AB-419F-9504-9A4E464B1CEF}" srcOrd="3" destOrd="0" presId="urn:microsoft.com/office/officeart/2005/8/layout/hList1"/>
    <dgm:cxn modelId="{494178BA-D53B-43A6-A82E-BF42970BDDA0}" type="presParOf" srcId="{A92008B2-711C-488E-A46A-0F807E881800}" destId="{5A60BE5B-9C6B-4059-B2EB-880F34C365B1}" srcOrd="4" destOrd="0" presId="urn:microsoft.com/office/officeart/2005/8/layout/hList1"/>
    <dgm:cxn modelId="{5E280AA9-5DAF-47D0-826C-9CC5F9450727}" type="presParOf" srcId="{5A60BE5B-9C6B-4059-B2EB-880F34C365B1}" destId="{C9713022-75F8-4E2C-8345-8F0FB38DC165}" srcOrd="0" destOrd="0" presId="urn:microsoft.com/office/officeart/2005/8/layout/hList1"/>
    <dgm:cxn modelId="{AADC4603-AB29-4C80-8C41-29CF54268AB9}" type="presParOf" srcId="{5A60BE5B-9C6B-4059-B2EB-880F34C365B1}" destId="{1B61B2F3-46E8-4175-9A3A-E4C9661DB06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DB910C-706D-4FE5-8B13-E82E1C0257A1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C59720D-5D18-4545-B76D-2DC35D9DAEAF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Criação da Norma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Empresários Políticos</a:t>
          </a:r>
          <a:endParaRPr lang="pt-BR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854807-37A4-4344-8226-D2F29C49E105}" type="parTrans" cxnId="{E4EBEE54-5851-448E-9E9C-0964822357A2}">
      <dgm:prSet/>
      <dgm:spPr/>
      <dgm:t>
        <a:bodyPr/>
        <a:lstStyle/>
        <a:p>
          <a:endParaRPr lang="pt-BR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6FFD91-36FB-4857-8CFE-ECF3A7D2E8C2}" type="sibTrans" cxnId="{E4EBEE54-5851-448E-9E9C-0964822357A2}">
      <dgm:prSet/>
      <dgm:spPr/>
      <dgm:t>
        <a:bodyPr/>
        <a:lstStyle/>
        <a:p>
          <a:endParaRPr lang="pt-BR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097200-0A2D-4468-9C80-145E8A692673}">
      <dgm:prSet phldrT="[Texto]" custT="1"/>
      <dgm:spPr/>
      <dgm:t>
        <a:bodyPr/>
        <a:lstStyle/>
        <a:p>
          <a:r>
            <a: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Adesão massiva</a:t>
          </a:r>
        </a:p>
        <a:p>
          <a:r>
            <a: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Persuasão</a:t>
          </a:r>
          <a:endParaRPr lang="pt-BR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E9A850-B763-48DF-8AFE-9FE7F3842289}" type="parTrans" cxnId="{DDAF6BF1-DB65-4597-948B-F8B7DFE3D500}">
      <dgm:prSet/>
      <dgm:spPr/>
      <dgm:t>
        <a:bodyPr/>
        <a:lstStyle/>
        <a:p>
          <a:endParaRPr lang="pt-BR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28CE54-722B-4B27-926C-B6B6AC350AA0}" type="sibTrans" cxnId="{DDAF6BF1-DB65-4597-948B-F8B7DFE3D500}">
      <dgm:prSet/>
      <dgm:spPr/>
      <dgm:t>
        <a:bodyPr/>
        <a:lstStyle/>
        <a:p>
          <a:endParaRPr lang="pt-BR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C581CF-BD40-4753-90E1-1DA537D38376}">
      <dgm:prSet phldrT="[Texto]" custT="1"/>
      <dgm:spPr/>
      <dgm:t>
        <a:bodyPr/>
        <a:lstStyle/>
        <a:p>
          <a:r>
            <a:rPr lang="pt-BR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Institucionalização</a:t>
          </a:r>
        </a:p>
        <a:p>
          <a:r>
            <a:rPr lang="pt-BR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Compliance</a:t>
          </a:r>
          <a:endParaRPr lang="pt-BR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FA77EA-22ED-494A-98C9-9C170E259A01}" type="parTrans" cxnId="{2E3CE093-8712-491E-9AB5-21EC4540D4EE}">
      <dgm:prSet/>
      <dgm:spPr/>
      <dgm:t>
        <a:bodyPr/>
        <a:lstStyle/>
        <a:p>
          <a:endParaRPr lang="pt-BR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06B7A9-8780-4DB5-A522-A2A9521C3B39}" type="sibTrans" cxnId="{2E3CE093-8712-491E-9AB5-21EC4540D4EE}">
      <dgm:prSet/>
      <dgm:spPr/>
      <dgm:t>
        <a:bodyPr/>
        <a:lstStyle/>
        <a:p>
          <a:endParaRPr lang="pt-BR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DF3D60-12B0-44B7-B3EB-05D2BC69EE66}" type="pres">
      <dgm:prSet presAssocID="{E4DB910C-706D-4FE5-8B13-E82E1C0257A1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2B41AA29-7CC4-431A-BFB7-42AE99E2D5E5}" type="pres">
      <dgm:prSet presAssocID="{0C59720D-5D18-4545-B76D-2DC35D9DAEAF}" presName="Accent1" presStyleCnt="0"/>
      <dgm:spPr/>
    </dgm:pt>
    <dgm:pt modelId="{D10A7CEA-0B3F-495E-B0F6-10FC27569902}" type="pres">
      <dgm:prSet presAssocID="{0C59720D-5D18-4545-B76D-2DC35D9DAEAF}" presName="Accent" presStyleLbl="node1" presStyleIdx="0" presStyleCnt="3" custLinFactNeighborX="-83418" custLinFactNeighborY="-8256"/>
      <dgm:spPr/>
    </dgm:pt>
    <dgm:pt modelId="{1285F721-7A14-4FC5-A7F5-1CFF334919DA}" type="pres">
      <dgm:prSet presAssocID="{0C59720D-5D18-4545-B76D-2DC35D9DAEAF}" presName="Parent1" presStyleLbl="revTx" presStyleIdx="0" presStyleCnt="3" custLinFactX="-48629" custLinFactNeighborX="-100000" custLinFactNeighborY="-3359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21B4FD2-3E7B-4B3D-92F0-F704F1E0EF22}" type="pres">
      <dgm:prSet presAssocID="{CC097200-0A2D-4468-9C80-145E8A692673}" presName="Accent2" presStyleCnt="0"/>
      <dgm:spPr/>
    </dgm:pt>
    <dgm:pt modelId="{DC244282-731F-4FB1-8DD0-4912D74A7931}" type="pres">
      <dgm:prSet presAssocID="{CC097200-0A2D-4468-9C80-145E8A692673}" presName="Accent" presStyleLbl="node1" presStyleIdx="1" presStyleCnt="3" custLinFactNeighborX="-83761" custLinFactNeighborY="-5144"/>
      <dgm:spPr/>
    </dgm:pt>
    <dgm:pt modelId="{B38939D4-D088-4C33-93B2-824CC3FE84DF}" type="pres">
      <dgm:prSet presAssocID="{CC097200-0A2D-4468-9C80-145E8A692673}" presName="Parent2" presStyleLbl="revTx" presStyleIdx="1" presStyleCnt="3" custLinFactX="-54941" custLinFactNeighborX="-100000" custLinFactNeighborY="26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96293D5-CB7C-401A-AEAA-BC3B66545032}" type="pres">
      <dgm:prSet presAssocID="{39C581CF-BD40-4753-90E1-1DA537D38376}" presName="Accent3" presStyleCnt="0"/>
      <dgm:spPr/>
    </dgm:pt>
    <dgm:pt modelId="{16968B53-41C2-47A3-90DE-3ECA9DF5D629}" type="pres">
      <dgm:prSet presAssocID="{39C581CF-BD40-4753-90E1-1DA537D38376}" presName="Accent" presStyleLbl="node1" presStyleIdx="2" presStyleCnt="3" custLinFactNeighborX="-93646" custLinFactNeighborY="6052"/>
      <dgm:spPr/>
    </dgm:pt>
    <dgm:pt modelId="{8F6D836A-EA93-4DF3-BC3F-B9CA46F0A9AB}" type="pres">
      <dgm:prSet presAssocID="{39C581CF-BD40-4753-90E1-1DA537D38376}" presName="Parent3" presStyleLbl="revTx" presStyleIdx="2" presStyleCnt="3" custLinFactX="-48343" custLinFactNeighborX="-100000" custLinFactNeighborY="-649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E3CE093-8712-491E-9AB5-21EC4540D4EE}" srcId="{E4DB910C-706D-4FE5-8B13-E82E1C0257A1}" destId="{39C581CF-BD40-4753-90E1-1DA537D38376}" srcOrd="2" destOrd="0" parTransId="{6BFA77EA-22ED-494A-98C9-9C170E259A01}" sibTransId="{1A06B7A9-8780-4DB5-A522-A2A9521C3B39}"/>
    <dgm:cxn modelId="{8232ABC2-82CF-4A2F-9F52-2514BEB22ABA}" type="presOf" srcId="{E4DB910C-706D-4FE5-8B13-E82E1C0257A1}" destId="{59DF3D60-12B0-44B7-B3EB-05D2BC69EE66}" srcOrd="0" destOrd="0" presId="urn:microsoft.com/office/officeart/2009/layout/CircleArrowProcess"/>
    <dgm:cxn modelId="{E4EBEE54-5851-448E-9E9C-0964822357A2}" srcId="{E4DB910C-706D-4FE5-8B13-E82E1C0257A1}" destId="{0C59720D-5D18-4545-B76D-2DC35D9DAEAF}" srcOrd="0" destOrd="0" parTransId="{F3854807-37A4-4344-8226-D2F29C49E105}" sibTransId="{386FFD91-36FB-4857-8CFE-ECF3A7D2E8C2}"/>
    <dgm:cxn modelId="{3418644F-7991-4EB2-99EB-B358D3B22028}" type="presOf" srcId="{0C59720D-5D18-4545-B76D-2DC35D9DAEAF}" destId="{1285F721-7A14-4FC5-A7F5-1CFF334919DA}" srcOrd="0" destOrd="0" presId="urn:microsoft.com/office/officeart/2009/layout/CircleArrowProcess"/>
    <dgm:cxn modelId="{BDAF444E-CE2B-4B25-B70F-D88E49E08E5B}" type="presOf" srcId="{CC097200-0A2D-4468-9C80-145E8A692673}" destId="{B38939D4-D088-4C33-93B2-824CC3FE84DF}" srcOrd="0" destOrd="0" presId="urn:microsoft.com/office/officeart/2009/layout/CircleArrowProcess"/>
    <dgm:cxn modelId="{DDAF6BF1-DB65-4597-948B-F8B7DFE3D500}" srcId="{E4DB910C-706D-4FE5-8B13-E82E1C0257A1}" destId="{CC097200-0A2D-4468-9C80-145E8A692673}" srcOrd="1" destOrd="0" parTransId="{C9E9A850-B763-48DF-8AFE-9FE7F3842289}" sibTransId="{6D28CE54-722B-4B27-926C-B6B6AC350AA0}"/>
    <dgm:cxn modelId="{91731DEE-8AC4-4AF0-993B-8CC69891C3EF}" type="presOf" srcId="{39C581CF-BD40-4753-90E1-1DA537D38376}" destId="{8F6D836A-EA93-4DF3-BC3F-B9CA46F0A9AB}" srcOrd="0" destOrd="0" presId="urn:microsoft.com/office/officeart/2009/layout/CircleArrowProcess"/>
    <dgm:cxn modelId="{4724D5E4-57B9-4B73-B722-D4AB9A0B4554}" type="presParOf" srcId="{59DF3D60-12B0-44B7-B3EB-05D2BC69EE66}" destId="{2B41AA29-7CC4-431A-BFB7-42AE99E2D5E5}" srcOrd="0" destOrd="0" presId="urn:microsoft.com/office/officeart/2009/layout/CircleArrowProcess"/>
    <dgm:cxn modelId="{8C671A4E-EA6E-4052-9585-DD438A6F9A7F}" type="presParOf" srcId="{2B41AA29-7CC4-431A-BFB7-42AE99E2D5E5}" destId="{D10A7CEA-0B3F-495E-B0F6-10FC27569902}" srcOrd="0" destOrd="0" presId="urn:microsoft.com/office/officeart/2009/layout/CircleArrowProcess"/>
    <dgm:cxn modelId="{2EF99DEB-9487-4A2E-BD62-B6B6E6D6E0EB}" type="presParOf" srcId="{59DF3D60-12B0-44B7-B3EB-05D2BC69EE66}" destId="{1285F721-7A14-4FC5-A7F5-1CFF334919DA}" srcOrd="1" destOrd="0" presId="urn:microsoft.com/office/officeart/2009/layout/CircleArrowProcess"/>
    <dgm:cxn modelId="{7ACA7375-B663-4C27-A987-7F787B658330}" type="presParOf" srcId="{59DF3D60-12B0-44B7-B3EB-05D2BC69EE66}" destId="{C21B4FD2-3E7B-4B3D-92F0-F704F1E0EF22}" srcOrd="2" destOrd="0" presId="urn:microsoft.com/office/officeart/2009/layout/CircleArrowProcess"/>
    <dgm:cxn modelId="{C0D50CE8-8660-4BA1-9906-3660C6FF3AE0}" type="presParOf" srcId="{C21B4FD2-3E7B-4B3D-92F0-F704F1E0EF22}" destId="{DC244282-731F-4FB1-8DD0-4912D74A7931}" srcOrd="0" destOrd="0" presId="urn:microsoft.com/office/officeart/2009/layout/CircleArrowProcess"/>
    <dgm:cxn modelId="{691B7272-DDB3-49D8-9378-A9C57C18960B}" type="presParOf" srcId="{59DF3D60-12B0-44B7-B3EB-05D2BC69EE66}" destId="{B38939D4-D088-4C33-93B2-824CC3FE84DF}" srcOrd="3" destOrd="0" presId="urn:microsoft.com/office/officeart/2009/layout/CircleArrowProcess"/>
    <dgm:cxn modelId="{487D9F9D-E3B8-4BCA-A8B2-9E72BF53424E}" type="presParOf" srcId="{59DF3D60-12B0-44B7-B3EB-05D2BC69EE66}" destId="{C96293D5-CB7C-401A-AEAA-BC3B66545032}" srcOrd="4" destOrd="0" presId="urn:microsoft.com/office/officeart/2009/layout/CircleArrowProcess"/>
    <dgm:cxn modelId="{26E4F53B-6216-428C-ACAD-4170BF19B142}" type="presParOf" srcId="{C96293D5-CB7C-401A-AEAA-BC3B66545032}" destId="{16968B53-41C2-47A3-90DE-3ECA9DF5D629}" srcOrd="0" destOrd="0" presId="urn:microsoft.com/office/officeart/2009/layout/CircleArrowProcess"/>
    <dgm:cxn modelId="{791000E6-E4A1-496A-B566-D7A19C77103D}" type="presParOf" srcId="{59DF3D60-12B0-44B7-B3EB-05D2BC69EE66}" destId="{8F6D836A-EA93-4DF3-BC3F-B9CA46F0A9AB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9F8746-D56A-4C6F-8A0C-1090A333E043}" type="doc">
      <dgm:prSet loTypeId="urn:microsoft.com/office/officeart/2005/8/layout/h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7AF6D6BA-4B7D-45DA-B56F-94AC15FBBCCA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Redemocratização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3F4A12-A1CE-46C8-B599-A2AB74DF6D17}" type="parTrans" cxnId="{FD5F84B1-D96B-462D-94C0-50DC3AFD7437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4C812F-2F55-462B-A2F2-DC8FF7F4C135}" type="sibTrans" cxnId="{FD5F84B1-D96B-462D-94C0-50DC3AFD7437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39B68D-F944-4573-B74D-EFBA764BFB8B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Pluralidade de Atores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5FF63B-1208-4321-A95E-0AD0D34E1575}" type="parTrans" cxnId="{DCD5AFA5-438C-4F13-8E1C-711FCC84948E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E53BC3-1C90-4D90-8CC7-0CB33B93DC2C}" type="sibTrans" cxnId="{DCD5AFA5-438C-4F13-8E1C-711FCC84948E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BBC3E2-3249-47A7-BD53-9848E4755E4A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 do Itamaraty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3C3B5D-BB00-4872-B7C4-D5D3C1B82F94}" type="parTrans" cxnId="{1DCBF9D0-8FCA-4EE5-B68E-2DF02B0F2AAF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4D63A8-B202-4570-B25A-591FFE3571D5}" type="sibTrans" cxnId="{1DCBF9D0-8FCA-4EE5-B68E-2DF02B0F2AAF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D7C7AE-70CC-4A2C-9FE9-FAB7435EC6F9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Pressão Doméstica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1217FE-6B3D-4BA3-936F-F66DE8C67A29}" type="parTrans" cxnId="{01AA9B9E-83A3-4789-8180-951F3AE75710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F56D96-D9DA-409F-9225-7CF06B2A6AD5}" type="sibTrans" cxnId="{01AA9B9E-83A3-4789-8180-951F3AE75710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F1C4A9-0C91-475B-87D9-47E585E21236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ONGs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A9E8BB-4989-4042-9B1D-7BE72243CD32}" type="parTrans" cxnId="{A36950F2-513A-4FA1-92D0-3CB81DBDA280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8F3414-EF95-477C-A6D3-B48F662642A9}" type="sibTrans" cxnId="{A36950F2-513A-4FA1-92D0-3CB81DBDA280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2468F2-EEF2-465B-96F0-E006DC89B764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Disputa Interministerial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EC1D11-8999-4D9D-B44C-859B1020F69C}" type="parTrans" cxnId="{26AD1167-B815-4ADC-950C-119039125718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BF215B-4962-4B12-A31E-5E8991DC019E}" type="sibTrans" cxnId="{26AD1167-B815-4ADC-950C-119039125718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06C57A-1BD7-44A9-AB81-2322EDE8157B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Política Externa Dúbia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9C1297-5D1E-434E-B272-3AB5308483EF}" type="parTrans" cxnId="{FCFF3E13-AA3A-4CCA-A9D4-D08E25634950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A39A6D-23B8-44F3-88C8-5CDDE6DE57F5}" type="sibTrans" cxnId="{FCFF3E13-AA3A-4CCA-A9D4-D08E25634950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968238-5FDF-4241-8D67-A8129C8ABD87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Ações Propositivas (aceitação do AD)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6E92A7-5A8E-4336-80E0-D22B41F3CE66}" type="parTrans" cxnId="{AE5BDFCA-DDAE-477D-985F-F5173B286DFB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517686-F830-45B7-9146-169823856006}" type="sibTrans" cxnId="{AE5BDFCA-DDAE-477D-985F-F5173B286DFB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8ADFC0-3926-4347-9E4E-B7F41B66E6BD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Posições Tradicionais da Chancelaria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ECC342-FF88-409F-AEE8-45BD3DD1845D}" type="parTrans" cxnId="{36F0F853-4C8D-4262-AB1B-70E3FDB40CD5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9323D0-F381-47DE-9B27-6DE719001302}" type="sibTrans" cxnId="{36F0F853-4C8D-4262-AB1B-70E3FDB40CD5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979BAD-A022-4C69-9CB1-0F78D441ED80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Empresariado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030636-9BA0-41CE-8261-F66B43A7028B}" type="parTrans" cxnId="{426ED23A-C577-4C00-AFE4-9C669AAF0C0C}">
      <dgm:prSet/>
      <dgm:spPr/>
      <dgm:t>
        <a:bodyPr/>
        <a:lstStyle/>
        <a:p>
          <a:endParaRPr lang="pt-BR"/>
        </a:p>
      </dgm:t>
    </dgm:pt>
    <dgm:pt modelId="{70169305-A258-48BD-B29B-F9E0B660C908}" type="sibTrans" cxnId="{426ED23A-C577-4C00-AFE4-9C669AAF0C0C}">
      <dgm:prSet/>
      <dgm:spPr/>
      <dgm:t>
        <a:bodyPr/>
        <a:lstStyle/>
        <a:p>
          <a:endParaRPr lang="pt-BR"/>
        </a:p>
      </dgm:t>
    </dgm:pt>
    <dgm:pt modelId="{B77A68E4-E152-4A37-93DC-46911381B237}" type="pres">
      <dgm:prSet presAssocID="{159F8746-D56A-4C6F-8A0C-1090A333E04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8798E51-3E51-4EB6-8314-847B8125D41E}" type="pres">
      <dgm:prSet presAssocID="{159F8746-D56A-4C6F-8A0C-1090A333E043}" presName="tSp" presStyleCnt="0"/>
      <dgm:spPr/>
    </dgm:pt>
    <dgm:pt modelId="{592D54FB-6A15-4C52-8A82-4FBA056A0D4C}" type="pres">
      <dgm:prSet presAssocID="{159F8746-D56A-4C6F-8A0C-1090A333E043}" presName="bSp" presStyleCnt="0"/>
      <dgm:spPr/>
    </dgm:pt>
    <dgm:pt modelId="{B09B5797-9096-4599-A743-75F6BC541E84}" type="pres">
      <dgm:prSet presAssocID="{159F8746-D56A-4C6F-8A0C-1090A333E043}" presName="process" presStyleCnt="0"/>
      <dgm:spPr/>
    </dgm:pt>
    <dgm:pt modelId="{9F3629B4-85B2-4280-A95C-54D63F46E298}" type="pres">
      <dgm:prSet presAssocID="{7AF6D6BA-4B7D-45DA-B56F-94AC15FBBCCA}" presName="composite1" presStyleCnt="0"/>
      <dgm:spPr/>
    </dgm:pt>
    <dgm:pt modelId="{1472C640-2942-437F-A948-3E70A1D1E760}" type="pres">
      <dgm:prSet presAssocID="{7AF6D6BA-4B7D-45DA-B56F-94AC15FBBCCA}" presName="dummyNode1" presStyleLbl="node1" presStyleIdx="0" presStyleCnt="3"/>
      <dgm:spPr/>
    </dgm:pt>
    <dgm:pt modelId="{49333C34-E5A4-41BF-B4F3-EEED5DB0E250}" type="pres">
      <dgm:prSet presAssocID="{7AF6D6BA-4B7D-45DA-B56F-94AC15FBBCCA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6CB208B-5520-43EA-9937-B9ECD2A75997}" type="pres">
      <dgm:prSet presAssocID="{7AF6D6BA-4B7D-45DA-B56F-94AC15FBBCCA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49BD43-B2FB-4B2C-9057-7E8BD50E9F33}" type="pres">
      <dgm:prSet presAssocID="{7AF6D6BA-4B7D-45DA-B56F-94AC15FBBCCA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49F586A-0159-4D25-B3B9-58A920A1A6E2}" type="pres">
      <dgm:prSet presAssocID="{7AF6D6BA-4B7D-45DA-B56F-94AC15FBBCCA}" presName="connSite1" presStyleCnt="0"/>
      <dgm:spPr/>
    </dgm:pt>
    <dgm:pt modelId="{6F844B27-0679-44CB-8FB2-4C517E16E766}" type="pres">
      <dgm:prSet presAssocID="{DF4C812F-2F55-462B-A2F2-DC8FF7F4C135}" presName="Name9" presStyleLbl="sibTrans2D1" presStyleIdx="0" presStyleCnt="2"/>
      <dgm:spPr/>
      <dgm:t>
        <a:bodyPr/>
        <a:lstStyle/>
        <a:p>
          <a:endParaRPr lang="pt-BR"/>
        </a:p>
      </dgm:t>
    </dgm:pt>
    <dgm:pt modelId="{F9337FE7-12E5-4AEC-9618-260C32BC86F5}" type="pres">
      <dgm:prSet presAssocID="{EFD7C7AE-70CC-4A2C-9FE9-FAB7435EC6F9}" presName="composite2" presStyleCnt="0"/>
      <dgm:spPr/>
    </dgm:pt>
    <dgm:pt modelId="{D8C273C8-7A14-408D-BAF4-7BE024BD804D}" type="pres">
      <dgm:prSet presAssocID="{EFD7C7AE-70CC-4A2C-9FE9-FAB7435EC6F9}" presName="dummyNode2" presStyleLbl="node1" presStyleIdx="0" presStyleCnt="3"/>
      <dgm:spPr/>
    </dgm:pt>
    <dgm:pt modelId="{D2091291-0042-4D61-95DB-FD0C6DAFE245}" type="pres">
      <dgm:prSet presAssocID="{EFD7C7AE-70CC-4A2C-9FE9-FAB7435EC6F9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8CA3978-F25A-4C16-B5D9-F033A0BBA075}" type="pres">
      <dgm:prSet presAssocID="{EFD7C7AE-70CC-4A2C-9FE9-FAB7435EC6F9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7E605DF-B67D-4979-AFA0-31FC64F3F9EF}" type="pres">
      <dgm:prSet presAssocID="{EFD7C7AE-70CC-4A2C-9FE9-FAB7435EC6F9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7BA693A-3DDC-411B-B01A-D1A351E1FC2E}" type="pres">
      <dgm:prSet presAssocID="{EFD7C7AE-70CC-4A2C-9FE9-FAB7435EC6F9}" presName="connSite2" presStyleCnt="0"/>
      <dgm:spPr/>
    </dgm:pt>
    <dgm:pt modelId="{A3D9F5F9-90A4-4D74-96B5-DCA0DAF427E4}" type="pres">
      <dgm:prSet presAssocID="{04F56D96-D9DA-409F-9225-7CF06B2A6AD5}" presName="Name18" presStyleLbl="sibTrans2D1" presStyleIdx="1" presStyleCnt="2"/>
      <dgm:spPr/>
      <dgm:t>
        <a:bodyPr/>
        <a:lstStyle/>
        <a:p>
          <a:endParaRPr lang="pt-BR"/>
        </a:p>
      </dgm:t>
    </dgm:pt>
    <dgm:pt modelId="{83524CCD-2D41-4159-AC3F-BB710E7FA846}" type="pres">
      <dgm:prSet presAssocID="{B206C57A-1BD7-44A9-AB81-2322EDE8157B}" presName="composite1" presStyleCnt="0"/>
      <dgm:spPr/>
    </dgm:pt>
    <dgm:pt modelId="{5399C56A-1D76-43E5-9CE4-743D1D8161EC}" type="pres">
      <dgm:prSet presAssocID="{B206C57A-1BD7-44A9-AB81-2322EDE8157B}" presName="dummyNode1" presStyleLbl="node1" presStyleIdx="1" presStyleCnt="3"/>
      <dgm:spPr/>
    </dgm:pt>
    <dgm:pt modelId="{9B8B0E45-DA2E-4639-919B-6DB0566B3185}" type="pres">
      <dgm:prSet presAssocID="{B206C57A-1BD7-44A9-AB81-2322EDE8157B}" presName="childNode1" presStyleLbl="bgAcc1" presStyleIdx="2" presStyleCnt="3" custLinFactNeighborY="-1310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6506A48-E919-4DF2-9FF1-B390699B08FE}" type="pres">
      <dgm:prSet presAssocID="{B206C57A-1BD7-44A9-AB81-2322EDE8157B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4D5A394-C743-477A-A751-64E216E9626C}" type="pres">
      <dgm:prSet presAssocID="{B206C57A-1BD7-44A9-AB81-2322EDE8157B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7ED0480-F49F-4218-AE0F-C6EF367D64A0}" type="pres">
      <dgm:prSet presAssocID="{B206C57A-1BD7-44A9-AB81-2322EDE8157B}" presName="connSite1" presStyleCnt="0"/>
      <dgm:spPr/>
    </dgm:pt>
  </dgm:ptLst>
  <dgm:cxnLst>
    <dgm:cxn modelId="{1DCBF9D0-8FCA-4EE5-B68E-2DF02B0F2AAF}" srcId="{7AF6D6BA-4B7D-45DA-B56F-94AC15FBBCCA}" destId="{A2BBC3E2-3249-47A7-BD53-9848E4755E4A}" srcOrd="1" destOrd="0" parTransId="{AF3C3B5D-BB00-4872-B7C4-D5D3C1B82F94}" sibTransId="{BE4D63A8-B202-4570-B25A-591FFE3571D5}"/>
    <dgm:cxn modelId="{D29C5ADE-C0D9-49C0-88FA-2F393B717AB1}" type="presOf" srcId="{7F979BAD-A022-4C69-9CB1-0F78D441ED80}" destId="{D2091291-0042-4D61-95DB-FD0C6DAFE245}" srcOrd="0" destOrd="2" presId="urn:microsoft.com/office/officeart/2005/8/layout/hProcess4"/>
    <dgm:cxn modelId="{8D5B3EBD-7E3A-458B-A509-613038CD453B}" type="presOf" srcId="{A2BBC3E2-3249-47A7-BD53-9848E4755E4A}" destId="{16CB208B-5520-43EA-9937-B9ECD2A75997}" srcOrd="1" destOrd="1" presId="urn:microsoft.com/office/officeart/2005/8/layout/hProcess4"/>
    <dgm:cxn modelId="{75498657-D461-4EF5-A4D7-23EB8102140E}" type="presOf" srcId="{D62468F2-EEF2-465B-96F0-E006DC89B764}" destId="{D2091291-0042-4D61-95DB-FD0C6DAFE245}" srcOrd="0" destOrd="1" presId="urn:microsoft.com/office/officeart/2005/8/layout/hProcess4"/>
    <dgm:cxn modelId="{AE5BDFCA-DDAE-477D-985F-F5173B286DFB}" srcId="{B206C57A-1BD7-44A9-AB81-2322EDE8157B}" destId="{B2968238-5FDF-4241-8D67-A8129C8ABD87}" srcOrd="0" destOrd="0" parTransId="{0F6E92A7-5A8E-4336-80E0-D22B41F3CE66}" sibTransId="{8B517686-F830-45B7-9146-169823856006}"/>
    <dgm:cxn modelId="{26AD1167-B815-4ADC-950C-119039125718}" srcId="{EFD7C7AE-70CC-4A2C-9FE9-FAB7435EC6F9}" destId="{D62468F2-EEF2-465B-96F0-E006DC89B764}" srcOrd="1" destOrd="0" parTransId="{D6EC1D11-8999-4D9D-B44C-859B1020F69C}" sibTransId="{F4BF215B-4962-4B12-A31E-5E8991DC019E}"/>
    <dgm:cxn modelId="{426ED23A-C577-4C00-AFE4-9C669AAF0C0C}" srcId="{EFD7C7AE-70CC-4A2C-9FE9-FAB7435EC6F9}" destId="{7F979BAD-A022-4C69-9CB1-0F78D441ED80}" srcOrd="2" destOrd="0" parTransId="{63030636-9BA0-41CE-8261-F66B43A7028B}" sibTransId="{70169305-A258-48BD-B29B-F9E0B660C908}"/>
    <dgm:cxn modelId="{D24508AE-7F69-4F83-816D-9AD371FFC575}" type="presOf" srcId="{A2BBC3E2-3249-47A7-BD53-9848E4755E4A}" destId="{49333C34-E5A4-41BF-B4F3-EEED5DB0E250}" srcOrd="0" destOrd="1" presId="urn:microsoft.com/office/officeart/2005/8/layout/hProcess4"/>
    <dgm:cxn modelId="{A36950F2-513A-4FA1-92D0-3CB81DBDA280}" srcId="{EFD7C7AE-70CC-4A2C-9FE9-FAB7435EC6F9}" destId="{EFF1C4A9-0C91-475B-87D9-47E585E21236}" srcOrd="0" destOrd="0" parTransId="{DBA9E8BB-4989-4042-9B1D-7BE72243CD32}" sibTransId="{CD8F3414-EF95-477C-A6D3-B48F662642A9}"/>
    <dgm:cxn modelId="{FD5F84B1-D96B-462D-94C0-50DC3AFD7437}" srcId="{159F8746-D56A-4C6F-8A0C-1090A333E043}" destId="{7AF6D6BA-4B7D-45DA-B56F-94AC15FBBCCA}" srcOrd="0" destOrd="0" parTransId="{4B3F4A12-A1CE-46C8-B599-A2AB74DF6D17}" sibTransId="{DF4C812F-2F55-462B-A2F2-DC8FF7F4C135}"/>
    <dgm:cxn modelId="{FEDF1026-B698-4F88-B03D-CD079D628057}" type="presOf" srcId="{D62468F2-EEF2-465B-96F0-E006DC89B764}" destId="{F8CA3978-F25A-4C16-B5D9-F033A0BBA075}" srcOrd="1" destOrd="1" presId="urn:microsoft.com/office/officeart/2005/8/layout/hProcess4"/>
    <dgm:cxn modelId="{E6D08A24-95C1-41E5-98DE-49C86F0FFBF9}" type="presOf" srcId="{B2968238-5FDF-4241-8D67-A8129C8ABD87}" destId="{9B8B0E45-DA2E-4639-919B-6DB0566B3185}" srcOrd="0" destOrd="0" presId="urn:microsoft.com/office/officeart/2005/8/layout/hProcess4"/>
    <dgm:cxn modelId="{4C2E6C38-D66D-4205-A25D-1CB7DFB946D8}" type="presOf" srcId="{7F979BAD-A022-4C69-9CB1-0F78D441ED80}" destId="{F8CA3978-F25A-4C16-B5D9-F033A0BBA075}" srcOrd="1" destOrd="2" presId="urn:microsoft.com/office/officeart/2005/8/layout/hProcess4"/>
    <dgm:cxn modelId="{36EA0FA7-D270-4E43-B4FA-70168126AC84}" type="presOf" srcId="{D839B68D-F944-4573-B74D-EFBA764BFB8B}" destId="{49333C34-E5A4-41BF-B4F3-EEED5DB0E250}" srcOrd="0" destOrd="0" presId="urn:microsoft.com/office/officeart/2005/8/layout/hProcess4"/>
    <dgm:cxn modelId="{583030F9-3D95-4293-97F6-3D71847DE656}" type="presOf" srcId="{B2968238-5FDF-4241-8D67-A8129C8ABD87}" destId="{66506A48-E919-4DF2-9FF1-B390699B08FE}" srcOrd="1" destOrd="0" presId="urn:microsoft.com/office/officeart/2005/8/layout/hProcess4"/>
    <dgm:cxn modelId="{982262C6-6A98-459D-9AD0-95182DF1DAA2}" type="presOf" srcId="{548ADFC0-3926-4347-9E4E-B7F41B66E6BD}" destId="{66506A48-E919-4DF2-9FF1-B390699B08FE}" srcOrd="1" destOrd="1" presId="urn:microsoft.com/office/officeart/2005/8/layout/hProcess4"/>
    <dgm:cxn modelId="{2B80C22D-9CBA-4F10-89A4-02271B868AC8}" type="presOf" srcId="{159F8746-D56A-4C6F-8A0C-1090A333E043}" destId="{B77A68E4-E152-4A37-93DC-46911381B237}" srcOrd="0" destOrd="0" presId="urn:microsoft.com/office/officeart/2005/8/layout/hProcess4"/>
    <dgm:cxn modelId="{DCD5AFA5-438C-4F13-8E1C-711FCC84948E}" srcId="{7AF6D6BA-4B7D-45DA-B56F-94AC15FBBCCA}" destId="{D839B68D-F944-4573-B74D-EFBA764BFB8B}" srcOrd="0" destOrd="0" parTransId="{A45FF63B-1208-4321-A95E-0AD0D34E1575}" sibTransId="{1EE53BC3-1C90-4D90-8CC7-0CB33B93DC2C}"/>
    <dgm:cxn modelId="{2D8B2E16-04F9-44C3-B919-B94214621171}" type="presOf" srcId="{EFF1C4A9-0C91-475B-87D9-47E585E21236}" destId="{D2091291-0042-4D61-95DB-FD0C6DAFE245}" srcOrd="0" destOrd="0" presId="urn:microsoft.com/office/officeart/2005/8/layout/hProcess4"/>
    <dgm:cxn modelId="{5B90BDFF-1E53-49BD-A5F8-4B22106D806C}" type="presOf" srcId="{B206C57A-1BD7-44A9-AB81-2322EDE8157B}" destId="{B4D5A394-C743-477A-A751-64E216E9626C}" srcOrd="0" destOrd="0" presId="urn:microsoft.com/office/officeart/2005/8/layout/hProcess4"/>
    <dgm:cxn modelId="{DDA1F8C2-D7D5-498C-B45E-29BFE60FA548}" type="presOf" srcId="{DF4C812F-2F55-462B-A2F2-DC8FF7F4C135}" destId="{6F844B27-0679-44CB-8FB2-4C517E16E766}" srcOrd="0" destOrd="0" presId="urn:microsoft.com/office/officeart/2005/8/layout/hProcess4"/>
    <dgm:cxn modelId="{BD98725C-5F1D-4752-9923-19980B442E58}" type="presOf" srcId="{7AF6D6BA-4B7D-45DA-B56F-94AC15FBBCCA}" destId="{0649BD43-B2FB-4B2C-9057-7E8BD50E9F33}" srcOrd="0" destOrd="0" presId="urn:microsoft.com/office/officeart/2005/8/layout/hProcess4"/>
    <dgm:cxn modelId="{FCFF3E13-AA3A-4CCA-A9D4-D08E25634950}" srcId="{159F8746-D56A-4C6F-8A0C-1090A333E043}" destId="{B206C57A-1BD7-44A9-AB81-2322EDE8157B}" srcOrd="2" destOrd="0" parTransId="{839C1297-5D1E-434E-B272-3AB5308483EF}" sibTransId="{5DA39A6D-23B8-44F3-88C8-5CDDE6DE57F5}"/>
    <dgm:cxn modelId="{B2628A1B-7E88-4557-A02F-1000AD362AA6}" type="presOf" srcId="{04F56D96-D9DA-409F-9225-7CF06B2A6AD5}" destId="{A3D9F5F9-90A4-4D74-96B5-DCA0DAF427E4}" srcOrd="0" destOrd="0" presId="urn:microsoft.com/office/officeart/2005/8/layout/hProcess4"/>
    <dgm:cxn modelId="{36F0F853-4C8D-4262-AB1B-70E3FDB40CD5}" srcId="{B206C57A-1BD7-44A9-AB81-2322EDE8157B}" destId="{548ADFC0-3926-4347-9E4E-B7F41B66E6BD}" srcOrd="1" destOrd="0" parTransId="{AFECC342-FF88-409F-AEE8-45BD3DD1845D}" sibTransId="{6F9323D0-F381-47DE-9B27-6DE719001302}"/>
    <dgm:cxn modelId="{E48474AE-77E8-47F4-95D5-21049D5D5A62}" type="presOf" srcId="{548ADFC0-3926-4347-9E4E-B7F41B66E6BD}" destId="{9B8B0E45-DA2E-4639-919B-6DB0566B3185}" srcOrd="0" destOrd="1" presId="urn:microsoft.com/office/officeart/2005/8/layout/hProcess4"/>
    <dgm:cxn modelId="{96904E86-0FE2-40A8-A65E-BBDC82BD0A35}" type="presOf" srcId="{EFF1C4A9-0C91-475B-87D9-47E585E21236}" destId="{F8CA3978-F25A-4C16-B5D9-F033A0BBA075}" srcOrd="1" destOrd="0" presId="urn:microsoft.com/office/officeart/2005/8/layout/hProcess4"/>
    <dgm:cxn modelId="{D5BC289B-517F-467F-9BAB-50DBC3E59B2D}" type="presOf" srcId="{EFD7C7AE-70CC-4A2C-9FE9-FAB7435EC6F9}" destId="{D7E605DF-B67D-4979-AFA0-31FC64F3F9EF}" srcOrd="0" destOrd="0" presId="urn:microsoft.com/office/officeart/2005/8/layout/hProcess4"/>
    <dgm:cxn modelId="{01AA9B9E-83A3-4789-8180-951F3AE75710}" srcId="{159F8746-D56A-4C6F-8A0C-1090A333E043}" destId="{EFD7C7AE-70CC-4A2C-9FE9-FAB7435EC6F9}" srcOrd="1" destOrd="0" parTransId="{FB1217FE-6B3D-4BA3-936F-F66DE8C67A29}" sibTransId="{04F56D96-D9DA-409F-9225-7CF06B2A6AD5}"/>
    <dgm:cxn modelId="{86AD7C1D-FF54-4DF0-B2F9-207F42C45A68}" type="presOf" srcId="{D839B68D-F944-4573-B74D-EFBA764BFB8B}" destId="{16CB208B-5520-43EA-9937-B9ECD2A75997}" srcOrd="1" destOrd="0" presId="urn:microsoft.com/office/officeart/2005/8/layout/hProcess4"/>
    <dgm:cxn modelId="{355C9C50-CA79-4CED-BED2-C1CD6DC48660}" type="presParOf" srcId="{B77A68E4-E152-4A37-93DC-46911381B237}" destId="{48798E51-3E51-4EB6-8314-847B8125D41E}" srcOrd="0" destOrd="0" presId="urn:microsoft.com/office/officeart/2005/8/layout/hProcess4"/>
    <dgm:cxn modelId="{5BEFF33F-7ED3-4479-A932-C89F6DB4285E}" type="presParOf" srcId="{B77A68E4-E152-4A37-93DC-46911381B237}" destId="{592D54FB-6A15-4C52-8A82-4FBA056A0D4C}" srcOrd="1" destOrd="0" presId="urn:microsoft.com/office/officeart/2005/8/layout/hProcess4"/>
    <dgm:cxn modelId="{C39D9B19-3304-45FF-8E01-F9259996E545}" type="presParOf" srcId="{B77A68E4-E152-4A37-93DC-46911381B237}" destId="{B09B5797-9096-4599-A743-75F6BC541E84}" srcOrd="2" destOrd="0" presId="urn:microsoft.com/office/officeart/2005/8/layout/hProcess4"/>
    <dgm:cxn modelId="{F5641315-687A-42E3-9AE8-1057C2EE66CF}" type="presParOf" srcId="{B09B5797-9096-4599-A743-75F6BC541E84}" destId="{9F3629B4-85B2-4280-A95C-54D63F46E298}" srcOrd="0" destOrd="0" presId="urn:microsoft.com/office/officeart/2005/8/layout/hProcess4"/>
    <dgm:cxn modelId="{667374DF-B60D-4C06-B82A-887059A788FD}" type="presParOf" srcId="{9F3629B4-85B2-4280-A95C-54D63F46E298}" destId="{1472C640-2942-437F-A948-3E70A1D1E760}" srcOrd="0" destOrd="0" presId="urn:microsoft.com/office/officeart/2005/8/layout/hProcess4"/>
    <dgm:cxn modelId="{24A37201-2993-44A3-8437-C939A521C46F}" type="presParOf" srcId="{9F3629B4-85B2-4280-A95C-54D63F46E298}" destId="{49333C34-E5A4-41BF-B4F3-EEED5DB0E250}" srcOrd="1" destOrd="0" presId="urn:microsoft.com/office/officeart/2005/8/layout/hProcess4"/>
    <dgm:cxn modelId="{3DE56B28-E729-4D97-90B5-704BB3BE0921}" type="presParOf" srcId="{9F3629B4-85B2-4280-A95C-54D63F46E298}" destId="{16CB208B-5520-43EA-9937-B9ECD2A75997}" srcOrd="2" destOrd="0" presId="urn:microsoft.com/office/officeart/2005/8/layout/hProcess4"/>
    <dgm:cxn modelId="{64B04C73-F69A-4243-A2C3-5CD44A1B1B2B}" type="presParOf" srcId="{9F3629B4-85B2-4280-A95C-54D63F46E298}" destId="{0649BD43-B2FB-4B2C-9057-7E8BD50E9F33}" srcOrd="3" destOrd="0" presId="urn:microsoft.com/office/officeart/2005/8/layout/hProcess4"/>
    <dgm:cxn modelId="{92AF26AA-4BC3-4689-AA1C-C2BF5AF4A81B}" type="presParOf" srcId="{9F3629B4-85B2-4280-A95C-54D63F46E298}" destId="{949F586A-0159-4D25-B3B9-58A920A1A6E2}" srcOrd="4" destOrd="0" presId="urn:microsoft.com/office/officeart/2005/8/layout/hProcess4"/>
    <dgm:cxn modelId="{D6CCC58B-B3B0-445D-A47E-23626E104F6D}" type="presParOf" srcId="{B09B5797-9096-4599-A743-75F6BC541E84}" destId="{6F844B27-0679-44CB-8FB2-4C517E16E766}" srcOrd="1" destOrd="0" presId="urn:microsoft.com/office/officeart/2005/8/layout/hProcess4"/>
    <dgm:cxn modelId="{E0FCC187-0958-425B-B404-6951EFD1028F}" type="presParOf" srcId="{B09B5797-9096-4599-A743-75F6BC541E84}" destId="{F9337FE7-12E5-4AEC-9618-260C32BC86F5}" srcOrd="2" destOrd="0" presId="urn:microsoft.com/office/officeart/2005/8/layout/hProcess4"/>
    <dgm:cxn modelId="{5CBD2151-0FB3-4796-B3C5-0C89EDA5F80F}" type="presParOf" srcId="{F9337FE7-12E5-4AEC-9618-260C32BC86F5}" destId="{D8C273C8-7A14-408D-BAF4-7BE024BD804D}" srcOrd="0" destOrd="0" presId="urn:microsoft.com/office/officeart/2005/8/layout/hProcess4"/>
    <dgm:cxn modelId="{B7E405CB-9E70-4CEC-AD07-FBB88700EC71}" type="presParOf" srcId="{F9337FE7-12E5-4AEC-9618-260C32BC86F5}" destId="{D2091291-0042-4D61-95DB-FD0C6DAFE245}" srcOrd="1" destOrd="0" presId="urn:microsoft.com/office/officeart/2005/8/layout/hProcess4"/>
    <dgm:cxn modelId="{9BA06D88-51FA-4823-B63A-AC21550FE56B}" type="presParOf" srcId="{F9337FE7-12E5-4AEC-9618-260C32BC86F5}" destId="{F8CA3978-F25A-4C16-B5D9-F033A0BBA075}" srcOrd="2" destOrd="0" presId="urn:microsoft.com/office/officeart/2005/8/layout/hProcess4"/>
    <dgm:cxn modelId="{CF7577FF-AAD5-4FD7-937A-A11856150720}" type="presParOf" srcId="{F9337FE7-12E5-4AEC-9618-260C32BC86F5}" destId="{D7E605DF-B67D-4979-AFA0-31FC64F3F9EF}" srcOrd="3" destOrd="0" presId="urn:microsoft.com/office/officeart/2005/8/layout/hProcess4"/>
    <dgm:cxn modelId="{ED7FA667-F77D-4BBC-9D32-C002AAE2232B}" type="presParOf" srcId="{F9337FE7-12E5-4AEC-9618-260C32BC86F5}" destId="{C7BA693A-3DDC-411B-B01A-D1A351E1FC2E}" srcOrd="4" destOrd="0" presId="urn:microsoft.com/office/officeart/2005/8/layout/hProcess4"/>
    <dgm:cxn modelId="{D9E3F217-15E7-4BAF-933C-08B21F8D9932}" type="presParOf" srcId="{B09B5797-9096-4599-A743-75F6BC541E84}" destId="{A3D9F5F9-90A4-4D74-96B5-DCA0DAF427E4}" srcOrd="3" destOrd="0" presId="urn:microsoft.com/office/officeart/2005/8/layout/hProcess4"/>
    <dgm:cxn modelId="{DB6F6391-9CF6-476C-9283-7EB8AD14ED62}" type="presParOf" srcId="{B09B5797-9096-4599-A743-75F6BC541E84}" destId="{83524CCD-2D41-4159-AC3F-BB710E7FA846}" srcOrd="4" destOrd="0" presId="urn:microsoft.com/office/officeart/2005/8/layout/hProcess4"/>
    <dgm:cxn modelId="{3FA29678-0A59-45B4-B36E-DCFCFB66571D}" type="presParOf" srcId="{83524CCD-2D41-4159-AC3F-BB710E7FA846}" destId="{5399C56A-1D76-43E5-9CE4-743D1D8161EC}" srcOrd="0" destOrd="0" presId="urn:microsoft.com/office/officeart/2005/8/layout/hProcess4"/>
    <dgm:cxn modelId="{8C2626D1-3CDB-4A1D-9ED9-D6AC946FF1AA}" type="presParOf" srcId="{83524CCD-2D41-4159-AC3F-BB710E7FA846}" destId="{9B8B0E45-DA2E-4639-919B-6DB0566B3185}" srcOrd="1" destOrd="0" presId="urn:microsoft.com/office/officeart/2005/8/layout/hProcess4"/>
    <dgm:cxn modelId="{5E3C06FE-2131-42D9-99A5-412323F863E5}" type="presParOf" srcId="{83524CCD-2D41-4159-AC3F-BB710E7FA846}" destId="{66506A48-E919-4DF2-9FF1-B390699B08FE}" srcOrd="2" destOrd="0" presId="urn:microsoft.com/office/officeart/2005/8/layout/hProcess4"/>
    <dgm:cxn modelId="{23E6624C-9A4B-4190-B11D-1CD87D7AB0C3}" type="presParOf" srcId="{83524CCD-2D41-4159-AC3F-BB710E7FA846}" destId="{B4D5A394-C743-477A-A751-64E216E9626C}" srcOrd="3" destOrd="0" presId="urn:microsoft.com/office/officeart/2005/8/layout/hProcess4"/>
    <dgm:cxn modelId="{824C898B-4640-4FEC-B975-77D49894AA07}" type="presParOf" srcId="{83524CCD-2D41-4159-AC3F-BB710E7FA846}" destId="{47ED0480-F49F-4218-AE0F-C6EF367D64A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16529B-36E6-4BAE-86F6-70B155B1117A}" type="doc">
      <dgm:prSet loTypeId="urn:microsoft.com/office/officeart/2005/8/layout/arrow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EEDCA285-C7C0-4589-AE61-EF5E77E84680}">
      <dgm:prSet phldrT="[Texto]"/>
      <dgm:spPr/>
      <dgm:t>
        <a:bodyPr/>
        <a:lstStyle/>
        <a:p>
          <a:r>
            <a: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Liderança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Itamaraty </a:t>
          </a:r>
        </a:p>
        <a:p>
          <a:r>
            <a: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Composição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Minas e Energia, Ruralistas, MA, MST, Petrobras, Militares</a:t>
          </a:r>
        </a:p>
        <a:p>
          <a:r>
            <a: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Preferências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Nacionalismo, Desenvolvimentismo e Soberania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6F4A0C-7D12-4AAA-941A-FAD922648BA9}" type="parTrans" cxnId="{0371E6C0-9457-4823-8BF8-F477CDE6B618}">
      <dgm:prSet/>
      <dgm:spPr/>
      <dgm:t>
        <a:bodyPr/>
        <a:lstStyle/>
        <a:p>
          <a:endParaRPr lang="pt-BR"/>
        </a:p>
      </dgm:t>
    </dgm:pt>
    <dgm:pt modelId="{007E2D44-B4C1-4BE4-BAD0-2887DF0AB1FF}" type="sibTrans" cxnId="{0371E6C0-9457-4823-8BF8-F477CDE6B618}">
      <dgm:prSet/>
      <dgm:spPr/>
      <dgm:t>
        <a:bodyPr/>
        <a:lstStyle/>
        <a:p>
          <a:endParaRPr lang="pt-BR"/>
        </a:p>
      </dgm:t>
    </dgm:pt>
    <dgm:pt modelId="{0D6BC0AF-6D39-417A-BE56-2E54F5C103D3}">
      <dgm:prSet phldrT="[Texto]"/>
      <dgm:spPr/>
      <dgm:t>
        <a:bodyPr/>
        <a:lstStyle/>
        <a:p>
          <a:r>
            <a: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Liderança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MMA</a:t>
          </a:r>
        </a:p>
        <a:p>
          <a:r>
            <a: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Composição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ONGs, Lobby Internacional, 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Etanol</a:t>
          </a:r>
          <a:endParaRPr lang="pt-BR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Preferências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Criar fundo internacional para gestão da Amazônia – </a:t>
          </a:r>
          <a:r>
            <a:rPr lang="pt-BR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compliance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com normas internacionais 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9E1A9E-BEE0-41AA-B0AC-2C2A6A7DC204}" type="parTrans" cxnId="{E5AFB3E3-6A67-41DC-9463-4619C0F8202D}">
      <dgm:prSet/>
      <dgm:spPr/>
      <dgm:t>
        <a:bodyPr/>
        <a:lstStyle/>
        <a:p>
          <a:endParaRPr lang="pt-BR"/>
        </a:p>
      </dgm:t>
    </dgm:pt>
    <dgm:pt modelId="{1B16BF16-2E44-4234-8B27-00D4E8C2E96B}" type="sibTrans" cxnId="{E5AFB3E3-6A67-41DC-9463-4619C0F8202D}">
      <dgm:prSet/>
      <dgm:spPr/>
      <dgm:t>
        <a:bodyPr/>
        <a:lstStyle/>
        <a:p>
          <a:endParaRPr lang="pt-BR"/>
        </a:p>
      </dgm:t>
    </dgm:pt>
    <dgm:pt modelId="{9D81254A-1279-4191-B170-4245D676A205}" type="pres">
      <dgm:prSet presAssocID="{E616529B-36E6-4BAE-86F6-70B155B1117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76BB0CA-0D12-4D88-BE94-011D4B198B85}" type="pres">
      <dgm:prSet presAssocID="{EEDCA285-C7C0-4589-AE61-EF5E77E84680}" presName="upArrow" presStyleLbl="node1" presStyleIdx="0" presStyleCnt="2"/>
      <dgm:spPr/>
    </dgm:pt>
    <dgm:pt modelId="{AC1447FB-357E-4E41-ADA4-248F2C6C3D4B}" type="pres">
      <dgm:prSet presAssocID="{EEDCA285-C7C0-4589-AE61-EF5E77E84680}" presName="upArrowText" presStyleLbl="revTx" presStyleIdx="0" presStyleCnt="2" custScaleX="120928" custLinFactNeighborX="915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CF1A76-DFED-490D-A68B-1CE2A8E7F256}" type="pres">
      <dgm:prSet presAssocID="{0D6BC0AF-6D39-417A-BE56-2E54F5C103D3}" presName="downArrow" presStyleLbl="node1" presStyleIdx="1" presStyleCnt="2"/>
      <dgm:spPr/>
    </dgm:pt>
    <dgm:pt modelId="{0D896236-08D1-4D0D-A7CD-6FC5D1A29C4A}" type="pres">
      <dgm:prSet presAssocID="{0D6BC0AF-6D39-417A-BE56-2E54F5C103D3}" presName="downArrowText" presStyleLbl="revTx" presStyleIdx="1" presStyleCnt="2" custScaleX="105673" custLinFactNeighborX="1991" custLinFactNeighborY="-255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BAE5498-44E7-4843-9FDE-24A384D923AF}" type="presOf" srcId="{EEDCA285-C7C0-4589-AE61-EF5E77E84680}" destId="{AC1447FB-357E-4E41-ADA4-248F2C6C3D4B}" srcOrd="0" destOrd="0" presId="urn:microsoft.com/office/officeart/2005/8/layout/arrow4"/>
    <dgm:cxn modelId="{EF4218F0-FD9B-4A82-8D12-C2EACC88B1E6}" type="presOf" srcId="{0D6BC0AF-6D39-417A-BE56-2E54F5C103D3}" destId="{0D896236-08D1-4D0D-A7CD-6FC5D1A29C4A}" srcOrd="0" destOrd="0" presId="urn:microsoft.com/office/officeart/2005/8/layout/arrow4"/>
    <dgm:cxn modelId="{E5AFB3E3-6A67-41DC-9463-4619C0F8202D}" srcId="{E616529B-36E6-4BAE-86F6-70B155B1117A}" destId="{0D6BC0AF-6D39-417A-BE56-2E54F5C103D3}" srcOrd="1" destOrd="0" parTransId="{FC9E1A9E-BEE0-41AA-B0AC-2C2A6A7DC204}" sibTransId="{1B16BF16-2E44-4234-8B27-00D4E8C2E96B}"/>
    <dgm:cxn modelId="{0371E6C0-9457-4823-8BF8-F477CDE6B618}" srcId="{E616529B-36E6-4BAE-86F6-70B155B1117A}" destId="{EEDCA285-C7C0-4589-AE61-EF5E77E84680}" srcOrd="0" destOrd="0" parTransId="{BD6F4A0C-7D12-4AAA-941A-FAD922648BA9}" sibTransId="{007E2D44-B4C1-4BE4-BAD0-2887DF0AB1FF}"/>
    <dgm:cxn modelId="{3B79A106-E6E3-4A1C-85C6-8D2882110063}" type="presOf" srcId="{E616529B-36E6-4BAE-86F6-70B155B1117A}" destId="{9D81254A-1279-4191-B170-4245D676A205}" srcOrd="0" destOrd="0" presId="urn:microsoft.com/office/officeart/2005/8/layout/arrow4"/>
    <dgm:cxn modelId="{251495BA-0FC3-4828-977B-C297D4F9249D}" type="presParOf" srcId="{9D81254A-1279-4191-B170-4245D676A205}" destId="{176BB0CA-0D12-4D88-BE94-011D4B198B85}" srcOrd="0" destOrd="0" presId="urn:microsoft.com/office/officeart/2005/8/layout/arrow4"/>
    <dgm:cxn modelId="{7DFC28A9-C0B1-4DEE-8295-3B0288352354}" type="presParOf" srcId="{9D81254A-1279-4191-B170-4245D676A205}" destId="{AC1447FB-357E-4E41-ADA4-248F2C6C3D4B}" srcOrd="1" destOrd="0" presId="urn:microsoft.com/office/officeart/2005/8/layout/arrow4"/>
    <dgm:cxn modelId="{ABD9B539-EB4F-460B-9F2B-62441F11C855}" type="presParOf" srcId="{9D81254A-1279-4191-B170-4245D676A205}" destId="{49CF1A76-DFED-490D-A68B-1CE2A8E7F256}" srcOrd="2" destOrd="0" presId="urn:microsoft.com/office/officeart/2005/8/layout/arrow4"/>
    <dgm:cxn modelId="{F274EA27-AABE-4B70-BC3E-0322F485E628}" type="presParOf" srcId="{9D81254A-1279-4191-B170-4245D676A205}" destId="{0D896236-08D1-4D0D-A7CD-6FC5D1A29C4A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639133-F638-41BD-957A-8D9EA994CAB8}" type="doc">
      <dgm:prSet loTypeId="urn:microsoft.com/office/officeart/2005/8/layout/arrow6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32558313-45C2-448D-80DE-8EC7E8DF7CFB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EUA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46F137-9884-4699-BD90-BD52B47BB4B2}" type="parTrans" cxnId="{6487C840-EA72-40F4-A503-9E714114C04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C6AA3F-B10B-4574-8B07-8DA8BFDE9374}" type="sibTrans" cxnId="{6487C840-EA72-40F4-A503-9E714114C04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8B6158-9F09-4027-BE18-01BFC78858AF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Modernização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FF0AF9-146A-4FF6-B936-FA5E08F1539F}" type="parTrans" cxnId="{4EB2206E-D028-4230-BDCA-8DBD4A6DBCC4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271D7F-A150-4DD2-AAE8-3B2B371E5A9D}" type="sibTrans" cxnId="{4EB2206E-D028-4230-BDCA-8DBD4A6DBCC4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3E6219-B915-4060-A299-324E790D7C1D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Financiamento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6EC532-E88E-4697-A357-6CA23EF62438}" type="parTrans" cxnId="{558464D8-C80A-4468-915A-DF995F4236B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D4CE20-54E7-41AD-83EE-8991E71C6DE5}" type="sibTrans" cxnId="{558464D8-C80A-4468-915A-DF995F4236B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76AA9E-86B5-4AFE-9DCC-CA4330F8BBB5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5B5483-B25A-45FD-9591-C4B8952CFE0F}" type="parTrans" cxnId="{B7B8E304-89C0-42E7-9174-6431AC42F2D0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C05000-53F2-47AA-BF17-DE2E78A7FCF8}" type="sibTrans" cxnId="{B7B8E304-89C0-42E7-9174-6431AC42F2D0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185C2F-0E2B-4E02-B174-684F3268C49E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Interesse Nacional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EDA853-69B8-4A15-B8A4-E8BE12E7391B}" type="parTrans" cxnId="{2DFFEF43-2F71-46A5-B2FC-BD011A6613C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0EBB2F-9D14-450A-BB1C-B87C6E76B69A}" type="sibTrans" cxnId="{2DFFEF43-2F71-46A5-B2FC-BD011A6613C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4EB2DC-6BF6-4652-ADF5-B078B74B3A67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Inserção vantajosa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B69F90-7413-463B-B040-A363016401E6}" type="parTrans" cxnId="{AD3063D8-1661-4B26-9A47-70AA6B20491F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A7419E-4AA0-4BD8-9FE5-28CE4FE74633}" type="sibTrans" cxnId="{AD3063D8-1661-4B26-9A47-70AA6B20491F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7A42D1-A2AE-41AE-8B8E-9F1E3F4E83BB}" type="pres">
      <dgm:prSet presAssocID="{83639133-F638-41BD-957A-8D9EA994CAB8}" presName="compositeShape" presStyleCnt="0">
        <dgm:presLayoutVars>
          <dgm:chMax val="2"/>
          <dgm:dir/>
          <dgm:resizeHandles val="exact"/>
        </dgm:presLayoutVars>
      </dgm:prSet>
      <dgm:spPr/>
    </dgm:pt>
    <dgm:pt modelId="{275659CD-E2BF-489C-B674-AB12D4532D2F}" type="pres">
      <dgm:prSet presAssocID="{83639133-F638-41BD-957A-8D9EA994CAB8}" presName="ribbon" presStyleLbl="node1" presStyleIdx="0" presStyleCnt="1"/>
      <dgm:spPr/>
    </dgm:pt>
    <dgm:pt modelId="{1CA3B747-2D1C-4F0C-9905-B3D263CF5834}" type="pres">
      <dgm:prSet presAssocID="{83639133-F638-41BD-957A-8D9EA994CAB8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C930D58D-2AEC-4DEF-AD77-6DE393B0E263}" type="pres">
      <dgm:prSet presAssocID="{83639133-F638-41BD-957A-8D9EA994CAB8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487C840-EA72-40F4-A503-9E714114C045}" srcId="{83639133-F638-41BD-957A-8D9EA994CAB8}" destId="{32558313-45C2-448D-80DE-8EC7E8DF7CFB}" srcOrd="0" destOrd="0" parTransId="{3B46F137-9884-4699-BD90-BD52B47BB4B2}" sibTransId="{08C6AA3F-B10B-4574-8B07-8DA8BFDE9374}"/>
    <dgm:cxn modelId="{AD3063D8-1661-4B26-9A47-70AA6B20491F}" srcId="{BD76AA9E-86B5-4AFE-9DCC-CA4330F8BBB5}" destId="{974EB2DC-6BF6-4652-ADF5-B078B74B3A67}" srcOrd="1" destOrd="0" parTransId="{57B69F90-7413-463B-B040-A363016401E6}" sibTransId="{79A7419E-4AA0-4BD8-9FE5-28CE4FE74633}"/>
    <dgm:cxn modelId="{60A8D63B-D347-4FD3-B0E3-5B6A5669707C}" type="presOf" srcId="{32558313-45C2-448D-80DE-8EC7E8DF7CFB}" destId="{1CA3B747-2D1C-4F0C-9905-B3D263CF5834}" srcOrd="0" destOrd="0" presId="urn:microsoft.com/office/officeart/2005/8/layout/arrow6"/>
    <dgm:cxn modelId="{70B934F4-CEBB-4133-95A9-3112738E7CB7}" type="presOf" srcId="{BD76AA9E-86B5-4AFE-9DCC-CA4330F8BBB5}" destId="{C930D58D-2AEC-4DEF-AD77-6DE393B0E263}" srcOrd="0" destOrd="0" presId="urn:microsoft.com/office/officeart/2005/8/layout/arrow6"/>
    <dgm:cxn modelId="{CAF6CD22-510B-49C9-AD68-C6C8D310A0A8}" type="presOf" srcId="{83639133-F638-41BD-957A-8D9EA994CAB8}" destId="{747A42D1-A2AE-41AE-8B8E-9F1E3F4E83BB}" srcOrd="0" destOrd="0" presId="urn:microsoft.com/office/officeart/2005/8/layout/arrow6"/>
    <dgm:cxn modelId="{12583E8A-0A79-4384-A5EA-23DEFFBFC621}" type="presOf" srcId="{7F8B6158-9F09-4027-BE18-01BFC78858AF}" destId="{1CA3B747-2D1C-4F0C-9905-B3D263CF5834}" srcOrd="0" destOrd="1" presId="urn:microsoft.com/office/officeart/2005/8/layout/arrow6"/>
    <dgm:cxn modelId="{4EB2206E-D028-4230-BDCA-8DBD4A6DBCC4}" srcId="{32558313-45C2-448D-80DE-8EC7E8DF7CFB}" destId="{7F8B6158-9F09-4027-BE18-01BFC78858AF}" srcOrd="0" destOrd="0" parTransId="{AFFF0AF9-146A-4FF6-B936-FA5E08F1539F}" sibTransId="{3A271D7F-A150-4DD2-AAE8-3B2B371E5A9D}"/>
    <dgm:cxn modelId="{5DBF2BD0-D54C-4CA5-A571-5EED8FD3AEE9}" type="presOf" srcId="{C63E6219-B915-4060-A299-324E790D7C1D}" destId="{1CA3B747-2D1C-4F0C-9905-B3D263CF5834}" srcOrd="0" destOrd="2" presId="urn:microsoft.com/office/officeart/2005/8/layout/arrow6"/>
    <dgm:cxn modelId="{0FA98CFC-CD69-4476-B847-605B2EAA034E}" type="presOf" srcId="{60185C2F-0E2B-4E02-B174-684F3268C49E}" destId="{C930D58D-2AEC-4DEF-AD77-6DE393B0E263}" srcOrd="0" destOrd="1" presId="urn:microsoft.com/office/officeart/2005/8/layout/arrow6"/>
    <dgm:cxn modelId="{558464D8-C80A-4468-915A-DF995F4236BE}" srcId="{32558313-45C2-448D-80DE-8EC7E8DF7CFB}" destId="{C63E6219-B915-4060-A299-324E790D7C1D}" srcOrd="1" destOrd="0" parTransId="{606EC532-E88E-4697-A357-6CA23EF62438}" sibTransId="{04D4CE20-54E7-41AD-83EE-8991E71C6DE5}"/>
    <dgm:cxn modelId="{B7B8E304-89C0-42E7-9174-6431AC42F2D0}" srcId="{83639133-F638-41BD-957A-8D9EA994CAB8}" destId="{BD76AA9E-86B5-4AFE-9DCC-CA4330F8BBB5}" srcOrd="1" destOrd="0" parTransId="{595B5483-B25A-45FD-9591-C4B8952CFE0F}" sibTransId="{8AC05000-53F2-47AA-BF17-DE2E78A7FCF8}"/>
    <dgm:cxn modelId="{062D9DCC-1A9B-4267-9367-8F140B04B76C}" type="presOf" srcId="{974EB2DC-6BF6-4652-ADF5-B078B74B3A67}" destId="{C930D58D-2AEC-4DEF-AD77-6DE393B0E263}" srcOrd="0" destOrd="2" presId="urn:microsoft.com/office/officeart/2005/8/layout/arrow6"/>
    <dgm:cxn modelId="{2DFFEF43-2F71-46A5-B2FC-BD011A6613C1}" srcId="{BD76AA9E-86B5-4AFE-9DCC-CA4330F8BBB5}" destId="{60185C2F-0E2B-4E02-B174-684F3268C49E}" srcOrd="0" destOrd="0" parTransId="{7BEDA853-69B8-4A15-B8A4-E8BE12E7391B}" sibTransId="{470EBB2F-9D14-450A-BB1C-B87C6E76B69A}"/>
    <dgm:cxn modelId="{517113C8-FB56-47C3-B21C-FE474698F4D3}" type="presParOf" srcId="{747A42D1-A2AE-41AE-8B8E-9F1E3F4E83BB}" destId="{275659CD-E2BF-489C-B674-AB12D4532D2F}" srcOrd="0" destOrd="0" presId="urn:microsoft.com/office/officeart/2005/8/layout/arrow6"/>
    <dgm:cxn modelId="{2530A3A9-2C6E-4501-B712-2193B741F7BD}" type="presParOf" srcId="{747A42D1-A2AE-41AE-8B8E-9F1E3F4E83BB}" destId="{1CA3B747-2D1C-4F0C-9905-B3D263CF5834}" srcOrd="1" destOrd="0" presId="urn:microsoft.com/office/officeart/2005/8/layout/arrow6"/>
    <dgm:cxn modelId="{46D8287D-B75C-4B8C-B969-7C37D4237E61}" type="presParOf" srcId="{747A42D1-A2AE-41AE-8B8E-9F1E3F4E83BB}" destId="{C930D58D-2AEC-4DEF-AD77-6DE393B0E263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7DE597-E9FA-4050-94C5-D8C58A9D3C52}">
      <dsp:nvSpPr>
        <dsp:cNvPr id="0" name=""/>
        <dsp:cNvSpPr/>
      </dsp:nvSpPr>
      <dsp:spPr>
        <a:xfrm>
          <a:off x="3630" y="595801"/>
          <a:ext cx="3539728" cy="950233"/>
        </a:xfrm>
        <a:prstGeom prst="rect">
          <a:avLst/>
        </a:prstGeom>
        <a:solidFill>
          <a:srgbClr val="FF330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178816" rIns="312928" bIns="178816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PD</a:t>
          </a:r>
          <a:endParaRPr lang="pt-BR" sz="4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30" y="595801"/>
        <a:ext cx="3539728" cy="950233"/>
      </dsp:txXfrm>
    </dsp:sp>
    <dsp:sp modelId="{9198B0C9-3F47-4A92-8F29-26AFBC73E27B}">
      <dsp:nvSpPr>
        <dsp:cNvPr id="0" name=""/>
        <dsp:cNvSpPr/>
      </dsp:nvSpPr>
      <dsp:spPr>
        <a:xfrm>
          <a:off x="3630" y="1546034"/>
          <a:ext cx="3539728" cy="329657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EUA, CAN, AUS, NZ, JAP</a:t>
          </a:r>
          <a:endParaRPr lang="pt-BR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Comprometimento Geral</a:t>
          </a:r>
          <a:endParaRPr lang="pt-BR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Não Distinção</a:t>
          </a:r>
          <a:endParaRPr lang="pt-BR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30" y="1546034"/>
        <a:ext cx="3539728" cy="3296573"/>
      </dsp:txXfrm>
    </dsp:sp>
    <dsp:sp modelId="{14C17B78-FC1F-4DAB-8721-1FB0AFF212AD}">
      <dsp:nvSpPr>
        <dsp:cNvPr id="0" name=""/>
        <dsp:cNvSpPr/>
      </dsp:nvSpPr>
      <dsp:spPr>
        <a:xfrm>
          <a:off x="4038920" y="595801"/>
          <a:ext cx="3539728" cy="950233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PED</a:t>
          </a:r>
          <a:endParaRPr lang="pt-BR" sz="4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38920" y="595801"/>
        <a:ext cx="3539728" cy="950233"/>
      </dsp:txXfrm>
    </dsp:sp>
    <dsp:sp modelId="{40094F89-3ED8-4F47-8CA4-3717667DF0EB}">
      <dsp:nvSpPr>
        <dsp:cNvPr id="0" name=""/>
        <dsp:cNvSpPr/>
      </dsp:nvSpPr>
      <dsp:spPr>
        <a:xfrm>
          <a:off x="4038920" y="1546034"/>
          <a:ext cx="3539728" cy="329657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BRA, IND, CHI, AFS, G77</a:t>
          </a:r>
          <a:endParaRPr lang="pt-BR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Contribuição Histórica dos PD</a:t>
          </a:r>
          <a:endParaRPr lang="pt-BR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“Chutar a escada” do Desenvolvimento</a:t>
          </a:r>
          <a:endParaRPr lang="pt-BR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38920" y="1546034"/>
        <a:ext cx="3539728" cy="3296573"/>
      </dsp:txXfrm>
    </dsp:sp>
    <dsp:sp modelId="{C9713022-75F8-4E2C-8345-8F0FB38DC165}">
      <dsp:nvSpPr>
        <dsp:cNvPr id="0" name=""/>
        <dsp:cNvSpPr/>
      </dsp:nvSpPr>
      <dsp:spPr>
        <a:xfrm>
          <a:off x="8074210" y="595801"/>
          <a:ext cx="3539728" cy="950233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UE</a:t>
          </a:r>
          <a:endParaRPr lang="pt-BR" sz="4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74210" y="595801"/>
        <a:ext cx="3539728" cy="950233"/>
      </dsp:txXfrm>
    </dsp:sp>
    <dsp:sp modelId="{1B61B2F3-46E8-4175-9A3A-E4C9661DB064}">
      <dsp:nvSpPr>
        <dsp:cNvPr id="0" name=""/>
        <dsp:cNvSpPr/>
      </dsp:nvSpPr>
      <dsp:spPr>
        <a:xfrm>
          <a:off x="8074210" y="1546034"/>
          <a:ext cx="3539728" cy="329657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Redução Unilateral</a:t>
          </a:r>
          <a:endParaRPr lang="pt-BR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Liderança de Vanguarda</a:t>
          </a:r>
          <a:endParaRPr lang="pt-BR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Forte Compromisso Regional</a:t>
          </a:r>
          <a:endParaRPr lang="pt-BR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74210" y="1546034"/>
        <a:ext cx="3539728" cy="32965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A7CEA-0B3F-495E-B0F6-10FC27569902}">
      <dsp:nvSpPr>
        <dsp:cNvPr id="0" name=""/>
        <dsp:cNvSpPr/>
      </dsp:nvSpPr>
      <dsp:spPr>
        <a:xfrm>
          <a:off x="3010939" y="-196111"/>
          <a:ext cx="2375018" cy="237538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5F721-7A14-4FC5-A7F5-1CFF334919DA}">
      <dsp:nvSpPr>
        <dsp:cNvPr id="0" name=""/>
        <dsp:cNvSpPr/>
      </dsp:nvSpPr>
      <dsp:spPr>
        <a:xfrm>
          <a:off x="3555554" y="635951"/>
          <a:ext cx="1319752" cy="659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Criação da Norma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Empresários Políticos</a:t>
          </a:r>
          <a:endParaRPr lang="pt-BR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55554" y="635951"/>
        <a:ext cx="1319752" cy="659718"/>
      </dsp:txXfrm>
    </dsp:sp>
    <dsp:sp modelId="{DC244282-731F-4FB1-8DD0-4912D74A7931}">
      <dsp:nvSpPr>
        <dsp:cNvPr id="0" name=""/>
        <dsp:cNvSpPr/>
      </dsp:nvSpPr>
      <dsp:spPr>
        <a:xfrm>
          <a:off x="2343139" y="1242642"/>
          <a:ext cx="2375018" cy="237538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8939D4-D088-4C33-93B2-824CC3FE84DF}">
      <dsp:nvSpPr>
        <dsp:cNvPr id="0" name=""/>
        <dsp:cNvSpPr/>
      </dsp:nvSpPr>
      <dsp:spPr>
        <a:xfrm>
          <a:off x="2815275" y="2247820"/>
          <a:ext cx="1319752" cy="659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Adesão massiva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Persuasão</a:t>
          </a:r>
          <a:endParaRPr lang="pt-BR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15275" y="2247820"/>
        <a:ext cx="1319752" cy="659718"/>
      </dsp:txXfrm>
    </dsp:sp>
    <dsp:sp modelId="{16968B53-41C2-47A3-90DE-3ECA9DF5D629}">
      <dsp:nvSpPr>
        <dsp:cNvPr id="0" name=""/>
        <dsp:cNvSpPr/>
      </dsp:nvSpPr>
      <dsp:spPr>
        <a:xfrm>
          <a:off x="3250315" y="3016531"/>
          <a:ext cx="2040509" cy="204132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6D836A-EA93-4DF3-BC3F-B9CA46F0A9AB}">
      <dsp:nvSpPr>
        <dsp:cNvPr id="0" name=""/>
        <dsp:cNvSpPr/>
      </dsp:nvSpPr>
      <dsp:spPr>
        <a:xfrm>
          <a:off x="3562451" y="3562150"/>
          <a:ext cx="1319752" cy="659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Institucionalização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Compliance</a:t>
          </a:r>
          <a:endParaRPr lang="pt-BR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62451" y="3562150"/>
        <a:ext cx="1319752" cy="6597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333C34-E5A4-41BF-B4F3-EEED5DB0E250}">
      <dsp:nvSpPr>
        <dsp:cNvPr id="0" name=""/>
        <dsp:cNvSpPr/>
      </dsp:nvSpPr>
      <dsp:spPr>
        <a:xfrm>
          <a:off x="32149" y="1210389"/>
          <a:ext cx="2819922" cy="23258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Pluralidade de Atores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 do Itamaraty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673" y="1263913"/>
        <a:ext cx="2712874" cy="1720402"/>
      </dsp:txXfrm>
    </dsp:sp>
    <dsp:sp modelId="{6F844B27-0679-44CB-8FB2-4C517E16E766}">
      <dsp:nvSpPr>
        <dsp:cNvPr id="0" name=""/>
        <dsp:cNvSpPr/>
      </dsp:nvSpPr>
      <dsp:spPr>
        <a:xfrm>
          <a:off x="1599128" y="1700606"/>
          <a:ext cx="3203995" cy="3203995"/>
        </a:xfrm>
        <a:prstGeom prst="leftCircularArrow">
          <a:avLst>
            <a:gd name="adj1" fmla="val 3446"/>
            <a:gd name="adj2" fmla="val 427036"/>
            <a:gd name="adj3" fmla="val 2202547"/>
            <a:gd name="adj4" fmla="val 9024489"/>
            <a:gd name="adj5" fmla="val 402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49BD43-B2FB-4B2C-9057-7E8BD50E9F33}">
      <dsp:nvSpPr>
        <dsp:cNvPr id="0" name=""/>
        <dsp:cNvSpPr/>
      </dsp:nvSpPr>
      <dsp:spPr>
        <a:xfrm>
          <a:off x="658798" y="3037840"/>
          <a:ext cx="2506597" cy="9967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Redemocratização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7993" y="3067035"/>
        <a:ext cx="2448207" cy="938401"/>
      </dsp:txXfrm>
    </dsp:sp>
    <dsp:sp modelId="{D2091291-0042-4D61-95DB-FD0C6DAFE245}">
      <dsp:nvSpPr>
        <dsp:cNvPr id="0" name=""/>
        <dsp:cNvSpPr/>
      </dsp:nvSpPr>
      <dsp:spPr>
        <a:xfrm>
          <a:off x="3691176" y="1210389"/>
          <a:ext cx="2819922" cy="23258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ONGs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Disputa Interministerial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Empresariado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44700" y="1762309"/>
        <a:ext cx="2712874" cy="1720402"/>
      </dsp:txXfrm>
    </dsp:sp>
    <dsp:sp modelId="{A3D9F5F9-90A4-4D74-96B5-DCA0DAF427E4}">
      <dsp:nvSpPr>
        <dsp:cNvPr id="0" name=""/>
        <dsp:cNvSpPr/>
      </dsp:nvSpPr>
      <dsp:spPr>
        <a:xfrm>
          <a:off x="5311991" y="-410784"/>
          <a:ext cx="3582743" cy="3582743"/>
        </a:xfrm>
        <a:prstGeom prst="circularArrow">
          <a:avLst>
            <a:gd name="adj1" fmla="val 3082"/>
            <a:gd name="adj2" fmla="val 378610"/>
            <a:gd name="adj3" fmla="val 19084814"/>
            <a:gd name="adj4" fmla="val 12214446"/>
            <a:gd name="adj5" fmla="val 3595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E605DF-B67D-4979-AFA0-31FC64F3F9EF}">
      <dsp:nvSpPr>
        <dsp:cNvPr id="0" name=""/>
        <dsp:cNvSpPr/>
      </dsp:nvSpPr>
      <dsp:spPr>
        <a:xfrm>
          <a:off x="4317825" y="711993"/>
          <a:ext cx="2506597" cy="996791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Pressão Doméstica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47020" y="741188"/>
        <a:ext cx="2448207" cy="938401"/>
      </dsp:txXfrm>
    </dsp:sp>
    <dsp:sp modelId="{9B8B0E45-DA2E-4639-919B-6DB0566B3185}">
      <dsp:nvSpPr>
        <dsp:cNvPr id="0" name=""/>
        <dsp:cNvSpPr/>
      </dsp:nvSpPr>
      <dsp:spPr>
        <a:xfrm>
          <a:off x="7350203" y="905587"/>
          <a:ext cx="2819922" cy="23258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Ações Propositivas (aceitação do AD)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Posições Tradicionais da Chancelaria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03727" y="959111"/>
        <a:ext cx="2712874" cy="1720402"/>
      </dsp:txXfrm>
    </dsp:sp>
    <dsp:sp modelId="{B4D5A394-C743-477A-A751-64E216E9626C}">
      <dsp:nvSpPr>
        <dsp:cNvPr id="0" name=""/>
        <dsp:cNvSpPr/>
      </dsp:nvSpPr>
      <dsp:spPr>
        <a:xfrm>
          <a:off x="7976853" y="3037840"/>
          <a:ext cx="2506597" cy="996791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Política Externa Dúbia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06048" y="3067035"/>
        <a:ext cx="2448207" cy="9384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6BB0CA-0D12-4D88-BE94-011D4B198B85}">
      <dsp:nvSpPr>
        <dsp:cNvPr id="0" name=""/>
        <dsp:cNvSpPr/>
      </dsp:nvSpPr>
      <dsp:spPr>
        <a:xfrm>
          <a:off x="194887" y="0"/>
          <a:ext cx="3060191" cy="2295144"/>
        </a:xfrm>
        <a:prstGeom prst="upArrow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1447FB-357E-4E41-ADA4-248F2C6C3D4B}">
      <dsp:nvSpPr>
        <dsp:cNvPr id="0" name=""/>
        <dsp:cNvSpPr/>
      </dsp:nvSpPr>
      <dsp:spPr>
        <a:xfrm>
          <a:off x="3269919" y="0"/>
          <a:ext cx="7121130" cy="2295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0" rIns="163576" bIns="163576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Liderança</a:t>
          </a: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Itamaraty 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Composição</a:t>
          </a: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Minas e Energia, Ruralistas, MA, MST, Petrobras, Militares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Preferências</a:t>
          </a: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Nacionalismo, Desenvolvimentismo e Soberania</a:t>
          </a: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69919" y="0"/>
        <a:ext cx="7121130" cy="2295144"/>
      </dsp:txXfrm>
    </dsp:sp>
    <dsp:sp modelId="{49CF1A76-DFED-490D-A68B-1CE2A8E7F256}">
      <dsp:nvSpPr>
        <dsp:cNvPr id="0" name=""/>
        <dsp:cNvSpPr/>
      </dsp:nvSpPr>
      <dsp:spPr>
        <a:xfrm>
          <a:off x="1112944" y="2486406"/>
          <a:ext cx="3060191" cy="2295144"/>
        </a:xfrm>
        <a:prstGeom prst="downArrow">
          <a:avLst/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96236-08D1-4D0D-A7CD-6FC5D1A29C4A}">
      <dsp:nvSpPr>
        <dsp:cNvPr id="0" name=""/>
        <dsp:cNvSpPr/>
      </dsp:nvSpPr>
      <dsp:spPr>
        <a:xfrm>
          <a:off x="4215153" y="2427788"/>
          <a:ext cx="6222803" cy="2295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0" rIns="163576" bIns="163576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Liderança</a:t>
          </a: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MMA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Composição</a:t>
          </a: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ONGs, Lobby Internacional, </a:t>
          </a: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Etanol</a:t>
          </a:r>
          <a:endParaRPr lang="pt-BR" sz="23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Preferências</a:t>
          </a: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Criar fundo internacional para gestão da Amazônia – </a:t>
          </a:r>
          <a:r>
            <a:rPr lang="pt-BR" sz="23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compliance</a:t>
          </a: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com normas internacionais </a:t>
          </a: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15153" y="2427788"/>
        <a:ext cx="6222803" cy="22951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659CD-E2BF-489C-B674-AB12D4532D2F}">
      <dsp:nvSpPr>
        <dsp:cNvPr id="0" name=""/>
        <dsp:cNvSpPr/>
      </dsp:nvSpPr>
      <dsp:spPr>
        <a:xfrm>
          <a:off x="1004215" y="0"/>
          <a:ext cx="8507170" cy="3402868"/>
        </a:xfrm>
        <a:prstGeom prst="leftRightRibb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A3B747-2D1C-4F0C-9905-B3D263CF5834}">
      <dsp:nvSpPr>
        <dsp:cNvPr id="0" name=""/>
        <dsp:cNvSpPr/>
      </dsp:nvSpPr>
      <dsp:spPr>
        <a:xfrm>
          <a:off x="2025075" y="595501"/>
          <a:ext cx="2807366" cy="166740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4460" rIns="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EUA</a:t>
          </a:r>
          <a:endParaRPr lang="pt-BR" sz="3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Modernização</a:t>
          </a:r>
          <a:endParaRPr lang="pt-BR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Financiamento</a:t>
          </a:r>
          <a:endParaRPr lang="pt-BR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25075" y="595501"/>
        <a:ext cx="2807366" cy="1667405"/>
      </dsp:txXfrm>
    </dsp:sp>
    <dsp:sp modelId="{C930D58D-2AEC-4DEF-AD77-6DE393B0E263}">
      <dsp:nvSpPr>
        <dsp:cNvPr id="0" name=""/>
        <dsp:cNvSpPr/>
      </dsp:nvSpPr>
      <dsp:spPr>
        <a:xfrm>
          <a:off x="5257800" y="1139960"/>
          <a:ext cx="3317796" cy="166740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4460" rIns="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</a:t>
          </a:r>
          <a:endParaRPr lang="pt-BR" sz="3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Interesse Nacional</a:t>
          </a:r>
          <a:endParaRPr lang="pt-BR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Inserção vantajosa</a:t>
          </a:r>
          <a:endParaRPr lang="pt-BR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57800" y="1139960"/>
        <a:ext cx="3317796" cy="16674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07/11/2015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5591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07/11/2015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969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07/11/2015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469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07/11/2015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019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07/11/2015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6662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07/11/2015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95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07/11/2015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759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07/11/2015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2044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07/11/2015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48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07/11/2015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914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07/11/2015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8261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279D6-51AC-4CEC-AE89-9F9BBC936869}" type="datetimeFigureOut">
              <a:rPr lang="pt-BR" smtClean="0"/>
              <a:t>07/11/2015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4309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11. </a:t>
            </a:r>
            <a:r>
              <a:rPr lang="pt-BR" sz="480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Meio Ambiente e a Agenda da Política Externa Brasileira</a:t>
            </a:r>
            <a:br>
              <a:rPr lang="pt-BR" sz="480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4800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FLP0437 – Política Externa Brasileira</a:t>
            </a:r>
          </a:p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– USP</a:t>
            </a:r>
          </a:p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Pedro Feliú</a:t>
            </a:r>
            <a:endParaRPr lang="pt-BR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46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Países que aceitaram a Emenda de Doha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{{{image_alt}}}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60" t="4886" r="4447" b="13747"/>
          <a:stretch/>
        </p:blipFill>
        <p:spPr bwMode="auto">
          <a:xfrm>
            <a:off x="2356338" y="1664678"/>
            <a:ext cx="7272001" cy="36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/>
          <p:cNvSpPr/>
          <p:nvPr/>
        </p:nvSpPr>
        <p:spPr>
          <a:xfrm>
            <a:off x="5715416" y="5354678"/>
            <a:ext cx="180000" cy="180000"/>
          </a:xfrm>
          <a:prstGeom prst="rect">
            <a:avLst/>
          </a:prstGeom>
          <a:solidFill>
            <a:srgbClr val="3FC54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992338" y="5260012"/>
            <a:ext cx="223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Países que ratificaram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029080" y="5629344"/>
            <a:ext cx="2198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Ainda não ratificaram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15416" y="5724010"/>
            <a:ext cx="180000" cy="18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5717909" y="6078080"/>
            <a:ext cx="180000" cy="180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6029080" y="5983414"/>
            <a:ext cx="3852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fazem parte da Convenção - Kyoto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971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71341"/>
            <a:ext cx="10515600" cy="936137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Ciclo de Vida da Convenção do Clima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91925"/>
              </p:ext>
            </p:extLst>
          </p:nvPr>
        </p:nvGraphicFramePr>
        <p:xfrm>
          <a:off x="281355" y="1242646"/>
          <a:ext cx="11699630" cy="4934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535723" y="1693929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Estágio 1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535723" y="3121131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Estágio 2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535723" y="5279850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Estágio 3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656321" y="1366805"/>
            <a:ext cx="61370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Rio 92 – UNFCCC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Convenção do Clima  - Kyoto</a:t>
            </a:r>
          </a:p>
          <a:p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pt-B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differentiated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responsibilities</a:t>
            </a:r>
            <a:endParaRPr lang="pt-BR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336665" y="3035982"/>
            <a:ext cx="677634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1995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1st </a:t>
            </a:r>
            <a:r>
              <a:rPr lang="pt-BR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Parties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(COP)  - discussão dos objetivos</a:t>
            </a:r>
          </a:p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1997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Protocolo de Kyoto – meta de emissão estabelecida</a:t>
            </a:r>
          </a:p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2002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Rússia e Canada ratificam – 16 de Fevereiro de 2005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Entrada em vigor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632938" y="4746575"/>
            <a:ext cx="655859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Canada se retira do Protocolo de Kyoto</a:t>
            </a:r>
          </a:p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2012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31 Dezembro – expira primeiro compromisso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2012 Emenda de Doha – estabelece segundo compromisso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– COP 21 Paris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Novo Acordo para “substituir” Kyoto  </a:t>
            </a: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26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Parte II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Política Externa Brasileira para o Meio Ambiente</a:t>
            </a:r>
            <a:endParaRPr lang="pt-BR" sz="3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59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47895"/>
            <a:ext cx="10515600" cy="701675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Negociações em torno de Kyoto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89538"/>
            <a:ext cx="10515600" cy="4887425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Estocolmo 1972 – Brasil mantém alinhamento ao G77 – desenvolvimento econômico e meio-ambiente – rejeição e polarização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Rio 92 – Brasil lidera convenção, logra inserir o desenvolvimento enquanto elemento central – alinhamento terceiro mundista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Rio 92 – Desenvolvimento Sustentável: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differentiated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responsibilities</a:t>
            </a:r>
            <a:endParaRPr lang="pt-BR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EUA – Clinton assina em 1997 e o Senado rejeita (custo econômico)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Bush filho mantém posição de Bush pai – não assina novamente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Obama – expectativa de assinatura – endurecimento nas negociações pós-2012 (COP 21 – Paris). Exigência de comprometimento de Índia e China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42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3737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 Crítico em Kyoto para a PEB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4699855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 (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 Deforestation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créditos de carbono e direito de emissão por evitar o desflorestamento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Posição: Transferência da responsabilidade na redução da emissão dos PD para os PED e transgressão da soberania (vigília e medidas estrangeiras)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Vitória diplomática brasileira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Países favoráveis ao AD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USA, Canada,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Rússia, Austrália, </a:t>
            </a:r>
            <a:r>
              <a:rPr lang="pt-B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Argentina, Chile, </a:t>
            </a:r>
            <a:r>
              <a:rPr lang="pt-B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Colômbia, Costa Rica</a:t>
            </a:r>
            <a:r>
              <a:rPr lang="pt-B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México e Peru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 15 (2008) e COP 16 (2009) – tema volta a agenda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2009 – Lula aceita o AD e se distancia da posição tradicional do Itamaraty</a:t>
            </a: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1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2388"/>
            <a:ext cx="10515600" cy="983028"/>
          </a:xfrm>
        </p:spPr>
        <p:txBody>
          <a:bodyPr>
            <a:normAutofit/>
          </a:bodyPr>
          <a:lstStyle/>
          <a:p>
            <a:r>
              <a:rPr lang="pt-BR" sz="4000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Redemocratização e o Âmbito Doméstico</a:t>
            </a:r>
            <a:endParaRPr lang="pt-BR" sz="4000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073825"/>
              </p:ext>
            </p:extLst>
          </p:nvPr>
        </p:nvGraphicFramePr>
        <p:xfrm>
          <a:off x="838200" y="1430338"/>
          <a:ext cx="10515600" cy="4746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3694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24448"/>
            <a:ext cx="10515600" cy="877521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Governo Lula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00554"/>
            <a:ext cx="10515600" cy="4676409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Mudanças no âmbito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doméstico: Plano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Amazônia Sustentável e o Programa Nacional para as Alterações Climáticas</a:t>
            </a:r>
          </a:p>
          <a:p>
            <a:pPr>
              <a:spcAft>
                <a:spcPts val="18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COP 12 (2006) – Brasil concorda com a criação de um fundo global para manutenção de florestas – aceitação de “ingerência” externa</a:t>
            </a:r>
          </a:p>
          <a:p>
            <a:pPr>
              <a:spcAft>
                <a:spcPts val="18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 15 (2008) – compromisso de reduzir 80% do desmatamento até 2020</a:t>
            </a:r>
          </a:p>
          <a:p>
            <a:pPr>
              <a:spcAft>
                <a:spcPts val="18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Compromisso de Dilma na COP 21 (2015): compromisso unilateral de redução de 42% das emissões do país até 2022.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977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36172"/>
            <a:ext cx="10515600" cy="818906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Divergência Doméstica Central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926261"/>
              </p:ext>
            </p:extLst>
          </p:nvPr>
        </p:nvGraphicFramePr>
        <p:xfrm>
          <a:off x="838200" y="1395413"/>
          <a:ext cx="10515600" cy="478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606063" y="2121766"/>
            <a:ext cx="2110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Desenvolvimentistas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766647" y="5181600"/>
            <a:ext cx="1564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Ambientalistas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94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5833"/>
            <a:ext cx="10515600" cy="959583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Resumo da Agenda Ambiental Brasileira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2270399"/>
              </p:ext>
            </p:extLst>
          </p:nvPr>
        </p:nvGraphicFramePr>
        <p:xfrm>
          <a:off x="363417" y="1179543"/>
          <a:ext cx="11207259" cy="343471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465083"/>
                <a:gridCol w="3218174"/>
                <a:gridCol w="6524002"/>
              </a:tblGrid>
              <a:tr h="417626">
                <a:tc>
                  <a:txBody>
                    <a:bodyPr/>
                    <a:lstStyle/>
                    <a:p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Tipo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Conteúdo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172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Tópico 1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Terceiro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Mundismo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Compromisso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diferenciado  por nível de desenvolvimento 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172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Tópico 2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Inserção Internacional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Fortalecimento da Governança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Global  - Multilateralismo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172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Tópico 3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Pressão Doméstica e Externa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Desflorestamento – maior causa das emissões brasileiras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863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Tópico 4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Segurança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Ativismo Externo na Amazônia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391" y="4732094"/>
            <a:ext cx="900112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756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1306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Interesses Organizados e Meio Ambiente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806870"/>
              </p:ext>
            </p:extLst>
          </p:nvPr>
        </p:nvGraphicFramePr>
        <p:xfrm>
          <a:off x="257907" y="1465385"/>
          <a:ext cx="11594122" cy="5193523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2039816"/>
                <a:gridCol w="2433930"/>
                <a:gridCol w="3560188"/>
                <a:gridCol w="3560188"/>
              </a:tblGrid>
              <a:tr h="721094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Regime Internacional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Interesses</a:t>
                      </a:r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Pró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Interesses Contra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Posição do Itamaraty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39175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Basiléia</a:t>
                      </a: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import. </a:t>
                      </a:r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Lixo industrial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G77, China, Grulac</a:t>
                      </a:r>
                    </a:p>
                    <a:p>
                      <a:r>
                        <a:rPr lang="pt-BR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ONGs,</a:t>
                      </a:r>
                      <a:r>
                        <a:rPr lang="pt-BR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MMA</a:t>
                      </a:r>
                      <a:endParaRPr lang="pt-BR" b="1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EUA, CAN, JAP,</a:t>
                      </a:r>
                      <a:r>
                        <a:rPr lang="pt-BR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ALE</a:t>
                      </a:r>
                    </a:p>
                    <a:p>
                      <a:r>
                        <a:rPr lang="pt-BR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Indústria Nacional</a:t>
                      </a:r>
                    </a:p>
                    <a:p>
                      <a:endParaRPr lang="pt-BR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Inicialmente Contra – Importância para a</a:t>
                      </a:r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indústria nacional</a:t>
                      </a:r>
                    </a:p>
                    <a:p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Assina e ratifica em 1993</a:t>
                      </a:r>
                    </a:p>
                    <a:p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30134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Cartagena</a:t>
                      </a: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Transgênico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Like-Minded countries</a:t>
                      </a:r>
                    </a:p>
                    <a:p>
                      <a:r>
                        <a:rPr lang="pt-BR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MMA, ONGs</a:t>
                      </a:r>
                      <a:endParaRPr lang="pt-BR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EUA, CAN, AUS,</a:t>
                      </a:r>
                      <a:r>
                        <a:rPr lang="pt-BR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ARG, CHI, URU</a:t>
                      </a:r>
                      <a:endParaRPr lang="pt-BR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Monsanto, MA, Agrobusiness, CTN-</a:t>
                      </a:r>
                      <a:r>
                        <a:rPr lang="pt-BR" b="1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</a:t>
                      </a:r>
                      <a:r>
                        <a:rPr lang="pt-BR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(MCT)</a:t>
                      </a:r>
                      <a:endParaRPr lang="pt-BR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Posição Dúbia. Poder Executivo Rachado. Assina em 2003, ratifica em 2004. Acordo MRE + MA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30134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Estocolmo</a:t>
                      </a: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Poluentes</a:t>
                      </a:r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orgânicos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MMA, ONGs</a:t>
                      </a:r>
                      <a:endParaRPr lang="pt-BR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EUA</a:t>
                      </a:r>
                      <a:r>
                        <a:rPr lang="pt-BR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pt-BR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não assina,</a:t>
                      </a:r>
                      <a:r>
                        <a:rPr lang="pt-BR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CAN, AUS, JAP</a:t>
                      </a:r>
                    </a:p>
                    <a:p>
                      <a:r>
                        <a:rPr lang="pt-BR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Indústria Química – ABIQUIM</a:t>
                      </a:r>
                    </a:p>
                    <a:p>
                      <a:r>
                        <a:rPr lang="pt-BR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MDIC</a:t>
                      </a:r>
                      <a:endParaRPr lang="pt-BR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Resistência ao princípio da</a:t>
                      </a:r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precaução. Assina em 2001 com exceção – lobby via MDIC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21094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Mudanças Climáticas</a:t>
                      </a:r>
                      <a:endParaRPr lang="pt-BR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Brasil, EU, G77</a:t>
                      </a:r>
                    </a:p>
                    <a:p>
                      <a:r>
                        <a:rPr lang="pt-BR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MTC, MA, ONGs, MRE</a:t>
                      </a:r>
                      <a:endParaRPr lang="pt-BR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EUA, CAN</a:t>
                      </a:r>
                    </a:p>
                    <a:p>
                      <a:r>
                        <a:rPr lang="pt-BR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AGRO</a:t>
                      </a:r>
                      <a:endParaRPr lang="pt-BR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 posiciona</a:t>
                      </a:r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como liderança das responsabilidades diferenciadas</a:t>
                      </a:r>
                    </a:p>
                    <a:p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Ativismo 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565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8789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de Aula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22854"/>
            <a:ext cx="10515600" cy="472710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60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Caracterização do problema ambiental Global</a:t>
            </a:r>
          </a:p>
          <a:p>
            <a:pPr marL="514350" indent="-514350">
              <a:spcBef>
                <a:spcPts val="60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Política Externa Brasileira e o Meio Ambiente</a:t>
            </a:r>
          </a:p>
          <a:p>
            <a:pPr marL="514350" indent="-514350">
              <a:spcBef>
                <a:spcPts val="60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Política Externa Brasileira em Collor e Itamar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42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Dinâmica Doméstica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>
            <a:off x="1383323" y="3997568"/>
            <a:ext cx="9390185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1383323" y="4267200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Desenvolvimentismo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175122" y="4267200"/>
            <a:ext cx="1598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Ambientalismo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148183" y="2488245"/>
            <a:ext cx="252000" cy="2520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995902" y="2101223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022184" y="3053815"/>
            <a:ext cx="252000" cy="252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754486" y="3305815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MDIC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489295" y="3053815"/>
            <a:ext cx="252000" cy="25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1324189" y="2614245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CNI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489201" y="2159889"/>
            <a:ext cx="252000" cy="2520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1195949" y="1731891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4568952" y="2801815"/>
            <a:ext cx="252000" cy="252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C00000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4160190" y="2350266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Itamaraty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9977777" y="2769598"/>
            <a:ext cx="252000" cy="25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9716491" y="2285889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ONGs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9313553" y="3179815"/>
            <a:ext cx="252000" cy="25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C0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9058679" y="271674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53484" y="4961764"/>
            <a:ext cx="1213851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MMA se apresenta de maneira mais frágil em relação aos outros ministérios: orçamento, capacidade funcional.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Itamaraty tende ao desenvolvimentismo, mas abre concessões nas negociações em prol das coalizões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Setor empresarial  costuma se opor a alguns regimes, tendo constantemente apoio de ministérios como: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Agricultura, Indústria, Fazenda, Ciência e Tecnologia, Minas e Energia.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1860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Parte III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PEB em Collor e Itamar Franco</a:t>
            </a:r>
            <a:endParaRPr lang="pt-B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5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690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eforma do Estado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444115"/>
              </p:ext>
            </p:extLst>
          </p:nvPr>
        </p:nvGraphicFramePr>
        <p:xfrm>
          <a:off x="515815" y="1332521"/>
          <a:ext cx="11400590" cy="49627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11524"/>
                <a:gridCol w="957036"/>
                <a:gridCol w="4175071"/>
                <a:gridCol w="4856959"/>
              </a:tblGrid>
              <a:tr h="418935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Presidente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Privatização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Característica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1193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Collor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1990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PND – Programa Nacional de Desestatização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Previa 68 privatizações</a:t>
                      </a:r>
                    </a:p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concretizadas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8935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Collor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1991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USIMINAS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Primeira privatização; Empresa Lucrativa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1193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Itamar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1992- 1994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CSN, Embraer,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Cosipa,  Açominas, subsidiárias da Petrobrás 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Continuo e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aprofundou processo de privatização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8935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FHC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1995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Conselho Nacional de Desestatização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Implementação de recomendações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FMI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1193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FHC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1995-</a:t>
                      </a:r>
                    </a:p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2002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Telebrás,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Vale do Rio Doce, Eletropaulo...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Incentivo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à privatização nos Estados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1193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FHC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1995-</a:t>
                      </a:r>
                    </a:p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2002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US$ 78,6 bi de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receita total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53% K estrangeiro, participação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BNDES,</a:t>
                      </a:r>
                    </a:p>
                    <a:p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bi setor elétrico, 29 bi telecomunicações 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1193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Lula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2003-</a:t>
                      </a:r>
                    </a:p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Concessão de Rodovias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Federais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 mil Km,</a:t>
                      </a:r>
                      <a:r>
                        <a:rPr lang="pt-BR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grupo espanhol OHL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2779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1644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Política Externa de Collor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Breve Ruptura em relação à 1974 adiante: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atualizar a agenda internacional do país de acordo com as novas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questões – Mercosul, Rio-92, BR-ARG materiais nucleares, Controle das exportações de armas, Tratado de Tralelolco (controle de armas nucleares na AL).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construir uma agenda positiva com os Estados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Unidos – apoio da resolução 661 de 1990 (CSONU) – Sanções ao Iraque (Guerra do Golfo). Posição contraditória: apoia a resolução mas mantém relações comerciais com o Iraque.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Descaracterizar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perfil terceiro-mundista do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1035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8537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Debate central da PEB em 1992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9894"/>
              </p:ext>
            </p:extLst>
          </p:nvPr>
        </p:nvGraphicFramePr>
        <p:xfrm>
          <a:off x="756139" y="1309809"/>
          <a:ext cx="10515600" cy="3402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81353" y="4876800"/>
            <a:ext cx="110548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Protagonismo parlamentar: lei de propriedade intelectual  - neo-desenvolvimentismo x neoliberalismo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Redemocratização: mais interesses em disputa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MRE: fim do consenso institucional – disputa pela volta do controle diplomático no MRE: Rezek, Celso Lafer (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ollor); FHC, Celso Amorim (Itamar).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0682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8198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Política Externa de Itamar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64677"/>
            <a:ext cx="10515600" cy="4512286"/>
          </a:xfrm>
        </p:spPr>
        <p:txBody>
          <a:bodyPr/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Continuidades e Rupturas: Modernização Terceiro Mundista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Amazônia: projeto SIVAM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Expansão do CSONU – candidatur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brasileira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Rodada Uruguai: continuidade em elação a Collor; vitórias na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exportação de metais, café, chá, cacau, açúcar e óleos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vegetais. Manutenção dos compromissos de liberalização unilateral – fracasso dos subsídios agrícolas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Integração Regional: mudança. Prioridade da agenda brasileira: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cooperação com Venezuela (disputa de fronteira), Gasoduto na Bolívia, defesa de Cuba na OEA.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373842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Relações com EUA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MEX, ARG e CHI – convergentes com os EUA</a:t>
            </a:r>
          </a:p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 perdeu ao longo dos anos 70 adiante status de parceiro estratégico.</a:t>
            </a:r>
          </a:p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Diplomacia norte-americana coercitiva (propriedade intelectual)</a:t>
            </a:r>
          </a:p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Estabilização brasileira abre caminho para a cooperação</a:t>
            </a:r>
          </a:p>
          <a:p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Unipolaridade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Bipolaridade: espaços mais exíguos ou amplos?</a:t>
            </a:r>
          </a:p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Desestruturação Doméstica: ruína do consenso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516472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Parte I 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Caracterização do Problema Ambiental Global</a:t>
            </a:r>
            <a:endParaRPr lang="pt-BR" sz="36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00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climatechange.procon.org/files/1-climate-change-images/graph-showing-that-rising-levels-correlate-with-higher-global-temperatures-pi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5" y="954045"/>
            <a:ext cx="7620000" cy="577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14370" y="117990"/>
            <a:ext cx="10515600" cy="730507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Problema Ambiental Global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2" name="Picture 8" descr="refer to caption and image descrip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435" y="2130120"/>
            <a:ext cx="4449809" cy="34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7501894" y="5655668"/>
            <a:ext cx="4649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Green House Gas: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gás atmosférico que absorve 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emite radiação dentro do intervalo termal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93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0594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Possíveis Problemas e Percepções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www.mathswithgraham.org.uk/wp-content/uploads/2012/01/disast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43" y="1801146"/>
            <a:ext cx="57150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liberalbias.com/images/content/views-on-climate-change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710530"/>
            <a:ext cx="6040231" cy="42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6142893" y="6025662"/>
            <a:ext cx="35028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Nota: drought = seca; slides = terremoto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38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225082"/>
            <a:ext cx="10515600" cy="730507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Projeção da Matriz Energética - Investimento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8333" y="1095632"/>
            <a:ext cx="7575334" cy="5364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734963" y="6459632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IPCC (2014)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552303" y="6459632"/>
            <a:ext cx="4056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Nota: CCS = 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carbon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capture 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storage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67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upload.wikimedia.org/wikipedia/commons/thumb/2/27/Ghg-co2-2012.svg/350px-Ghg-co2-2012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436" y="-18000"/>
            <a:ext cx="5197851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129436" y="6474941"/>
            <a:ext cx="17018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Wikipedia (2015)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04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26477" y="189279"/>
            <a:ext cx="10515600" cy="738745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Posicionamento Geral dos países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731527"/>
              </p:ext>
            </p:extLst>
          </p:nvPr>
        </p:nvGraphicFramePr>
        <p:xfrm>
          <a:off x="328245" y="1019908"/>
          <a:ext cx="11617569" cy="5438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684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89280"/>
            <a:ext cx="10515600" cy="713397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Protocolo de Kyoto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File:Kyoto Protocol parties.sv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2" t="2673" r="6350" b="15276"/>
          <a:stretch/>
        </p:blipFill>
        <p:spPr bwMode="auto">
          <a:xfrm>
            <a:off x="5281245" y="1101966"/>
            <a:ext cx="6677739" cy="34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657598" y="4594243"/>
            <a:ext cx="1135966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Compromisso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Anexo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–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segundo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período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Compormisso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Anexo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primeiro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período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apenas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compromisso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Anexo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Compromisso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Anexo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–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Retirada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Acordo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</a:t>
            </a: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Signatários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ratificaram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ratificou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143263" y="4669464"/>
            <a:ext cx="180000" cy="180000"/>
          </a:xfrm>
          <a:prstGeom prst="rect">
            <a:avLst/>
          </a:prstGeom>
          <a:solidFill>
            <a:srgbClr val="0B73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6143263" y="4973718"/>
            <a:ext cx="180000" cy="180000"/>
          </a:xfrm>
          <a:prstGeom prst="rect">
            <a:avLst/>
          </a:prstGeom>
          <a:solidFill>
            <a:srgbClr val="6600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6143263" y="5328551"/>
            <a:ext cx="180000" cy="18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6143263" y="5627627"/>
            <a:ext cx="180000" cy="18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6143263" y="5918936"/>
            <a:ext cx="180000" cy="180000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6143263" y="6222271"/>
            <a:ext cx="180000" cy="180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422029" y="1385904"/>
            <a:ext cx="485921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 – Emenda Doha – 2012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Segundo Compromisso – 2013 - 2020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¾ de aceitação para efetivação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 países no segundo compromisso (Anexo 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Bielorrússia, Cazaquistão e Ucrânia – ameaça de não aderir ao segundo compromisso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Japão, Nova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elândia e Rússia: participação apenas no primeiro compromisso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18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3394</TotalTime>
  <Words>1362</Words>
  <Application>Microsoft Office PowerPoint</Application>
  <PresentationFormat>Personalizar</PresentationFormat>
  <Paragraphs>243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Tema do Office</vt:lpstr>
      <vt:lpstr>Aula 11. Meio Ambiente e a Agenda da Política Externa Brasileira </vt:lpstr>
      <vt:lpstr>Plano de Aula</vt:lpstr>
      <vt:lpstr>Parte I </vt:lpstr>
      <vt:lpstr>O Problema Ambiental Global</vt:lpstr>
      <vt:lpstr>Possíveis Problemas e Percepções</vt:lpstr>
      <vt:lpstr>Projeção da Matriz Energética - Investimento</vt:lpstr>
      <vt:lpstr>Apresentação do PowerPoint</vt:lpstr>
      <vt:lpstr>Posicionamento Geral dos países</vt:lpstr>
      <vt:lpstr>Protocolo de Kyoto</vt:lpstr>
      <vt:lpstr>Países que aceitaram a Emenda de Doha</vt:lpstr>
      <vt:lpstr>Ciclo de Vida da Convenção do Clima</vt:lpstr>
      <vt:lpstr>Parte II</vt:lpstr>
      <vt:lpstr>Negociações em torno de Kyoto</vt:lpstr>
      <vt:lpstr>Tema Crítico em Kyoto para a PEB</vt:lpstr>
      <vt:lpstr>Redemocratização e o Âmbito Doméstico</vt:lpstr>
      <vt:lpstr>Governo Lula</vt:lpstr>
      <vt:lpstr>Divergência Doméstica Central</vt:lpstr>
      <vt:lpstr>Resumo da Agenda Ambiental Brasileira</vt:lpstr>
      <vt:lpstr>Interesses Organizados e Meio Ambiente</vt:lpstr>
      <vt:lpstr>Dinâmica Doméstica</vt:lpstr>
      <vt:lpstr>Parte III</vt:lpstr>
      <vt:lpstr>Reforma do Estado</vt:lpstr>
      <vt:lpstr>A Política Externa de Collor</vt:lpstr>
      <vt:lpstr>Debate central da PEB em 1992</vt:lpstr>
      <vt:lpstr>Política Externa de Itamar</vt:lpstr>
      <vt:lpstr>Relações com EUA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11. Meio Ambiente e a Agenda da Política Externa Brasileira</dc:title>
  <dc:creator>Pedro Feliu</dc:creator>
  <cp:lastModifiedBy>P</cp:lastModifiedBy>
  <cp:revision>109</cp:revision>
  <dcterms:created xsi:type="dcterms:W3CDTF">2015-11-03T18:43:18Z</dcterms:created>
  <dcterms:modified xsi:type="dcterms:W3CDTF">2015-11-09T14:16:17Z</dcterms:modified>
</cp:coreProperties>
</file>