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4"/>
  </p:notesMasterIdLst>
  <p:sldIdLst>
    <p:sldId id="256" r:id="rId2"/>
    <p:sldId id="257" r:id="rId3"/>
    <p:sldId id="459" r:id="rId4"/>
    <p:sldId id="461" r:id="rId5"/>
    <p:sldId id="467" r:id="rId6"/>
    <p:sldId id="468" r:id="rId7"/>
    <p:sldId id="464" r:id="rId8"/>
    <p:sldId id="402" r:id="rId9"/>
    <p:sldId id="453" r:id="rId10"/>
    <p:sldId id="457" r:id="rId11"/>
    <p:sldId id="469" r:id="rId12"/>
    <p:sldId id="4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92DFCD-E2D9-4D0D-9D01-B9A741155220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A888C01-0F86-4B29-8535-C7818D0BDFA4}">
      <dgm:prSet phldrT="[Texto]" phldr="1"/>
      <dgm:spPr/>
      <dgm:t>
        <a:bodyPr/>
        <a:lstStyle/>
        <a:p>
          <a:endParaRPr lang="pt-BR" dirty="0"/>
        </a:p>
      </dgm:t>
    </dgm:pt>
    <dgm:pt modelId="{F2935942-8E47-4A4E-A66E-5C9FB4937943}" type="parTrans" cxnId="{940C7237-F1DA-4C08-8A25-210877C489A4}">
      <dgm:prSet/>
      <dgm:spPr/>
      <dgm:t>
        <a:bodyPr/>
        <a:lstStyle/>
        <a:p>
          <a:endParaRPr lang="pt-BR"/>
        </a:p>
      </dgm:t>
    </dgm:pt>
    <dgm:pt modelId="{58EA4B42-C8C4-48D1-A9BE-C5E9E6489C2E}" type="sibTrans" cxnId="{940C7237-F1DA-4C08-8A25-210877C489A4}">
      <dgm:prSet/>
      <dgm:spPr/>
      <dgm:t>
        <a:bodyPr/>
        <a:lstStyle/>
        <a:p>
          <a:endParaRPr lang="pt-BR"/>
        </a:p>
      </dgm:t>
    </dgm:pt>
    <dgm:pt modelId="{D3589562-C079-4C6F-8D72-25AB25AF290F}">
      <dgm:prSet phldrT="[Texto]" custT="1"/>
      <dgm:spPr/>
      <dgm:t>
        <a:bodyPr/>
        <a:lstStyle/>
        <a:p>
          <a:r>
            <a:rPr lang="pt-BR" sz="2800" b="1" dirty="0"/>
            <a:t>Contexto da Prática Pedagógica</a:t>
          </a:r>
        </a:p>
      </dgm:t>
    </dgm:pt>
    <dgm:pt modelId="{CEAD4DA2-B8EC-4F8F-BF84-6E5821298FCC}" type="parTrans" cxnId="{131F1E1D-5B10-4877-B82F-B266E9D1AF97}">
      <dgm:prSet/>
      <dgm:spPr/>
      <dgm:t>
        <a:bodyPr/>
        <a:lstStyle/>
        <a:p>
          <a:endParaRPr lang="pt-BR"/>
        </a:p>
      </dgm:t>
    </dgm:pt>
    <dgm:pt modelId="{D491CB23-23B9-400E-99F3-2AC32D3D0ACB}" type="sibTrans" cxnId="{131F1E1D-5B10-4877-B82F-B266E9D1AF97}">
      <dgm:prSet/>
      <dgm:spPr/>
      <dgm:t>
        <a:bodyPr/>
        <a:lstStyle/>
        <a:p>
          <a:endParaRPr lang="pt-BR"/>
        </a:p>
      </dgm:t>
    </dgm:pt>
    <dgm:pt modelId="{39C1E9EB-70EC-4649-A446-52900A94E4E1}">
      <dgm:prSet phldrT="[Texto]" phldr="1"/>
      <dgm:spPr/>
      <dgm:t>
        <a:bodyPr/>
        <a:lstStyle/>
        <a:p>
          <a:endParaRPr lang="pt-BR" dirty="0"/>
        </a:p>
      </dgm:t>
    </dgm:pt>
    <dgm:pt modelId="{7EA253E5-D5D6-41BF-B584-B128E7113E00}" type="parTrans" cxnId="{02965A40-6029-4F5C-94E3-71C21918B572}">
      <dgm:prSet/>
      <dgm:spPr/>
      <dgm:t>
        <a:bodyPr/>
        <a:lstStyle/>
        <a:p>
          <a:endParaRPr lang="pt-BR"/>
        </a:p>
      </dgm:t>
    </dgm:pt>
    <dgm:pt modelId="{BEC2CB85-65E5-47C4-8AB0-E66F3B12A4B9}" type="sibTrans" cxnId="{02965A40-6029-4F5C-94E3-71C21918B572}">
      <dgm:prSet/>
      <dgm:spPr/>
      <dgm:t>
        <a:bodyPr/>
        <a:lstStyle/>
        <a:p>
          <a:endParaRPr lang="pt-BR"/>
        </a:p>
      </dgm:t>
    </dgm:pt>
    <dgm:pt modelId="{290671D9-E08B-429E-9431-B69F56AF5291}">
      <dgm:prSet phldrT="[Texto]" custT="1"/>
      <dgm:spPr/>
      <dgm:t>
        <a:bodyPr/>
        <a:lstStyle/>
        <a:p>
          <a:r>
            <a:rPr lang="pt-BR" sz="2000" b="1" dirty="0"/>
            <a:t>Dimensão relacional e coletiva das situações de trabalho e dos processos de formação</a:t>
          </a:r>
        </a:p>
      </dgm:t>
    </dgm:pt>
    <dgm:pt modelId="{599C0A10-EA74-4F1B-B39F-CD90EC68888A}" type="parTrans" cxnId="{51B61D09-A51D-4967-B25C-6148E369BAC1}">
      <dgm:prSet/>
      <dgm:spPr/>
      <dgm:t>
        <a:bodyPr/>
        <a:lstStyle/>
        <a:p>
          <a:endParaRPr lang="pt-BR"/>
        </a:p>
      </dgm:t>
    </dgm:pt>
    <dgm:pt modelId="{FDAB8C66-B4BE-49A2-A93C-C7C8B901846E}" type="sibTrans" cxnId="{51B61D09-A51D-4967-B25C-6148E369BAC1}">
      <dgm:prSet/>
      <dgm:spPr/>
      <dgm:t>
        <a:bodyPr/>
        <a:lstStyle/>
        <a:p>
          <a:endParaRPr lang="pt-BR"/>
        </a:p>
      </dgm:t>
    </dgm:pt>
    <dgm:pt modelId="{B23F52FF-4688-478B-AF47-2E7B22350199}">
      <dgm:prSet phldrT="[Texto]" phldr="1"/>
      <dgm:spPr/>
      <dgm:t>
        <a:bodyPr/>
        <a:lstStyle/>
        <a:p>
          <a:endParaRPr lang="pt-BR"/>
        </a:p>
      </dgm:t>
    </dgm:pt>
    <dgm:pt modelId="{23BD66D5-C5BA-4084-93DC-8044CDD67C6B}" type="parTrans" cxnId="{66C14A91-C27C-42E5-AF59-B5C14AF9048B}">
      <dgm:prSet/>
      <dgm:spPr/>
      <dgm:t>
        <a:bodyPr/>
        <a:lstStyle/>
        <a:p>
          <a:endParaRPr lang="pt-BR"/>
        </a:p>
      </dgm:t>
    </dgm:pt>
    <dgm:pt modelId="{08C6AF55-2A3D-4E4E-B2EF-F588A456EFA3}" type="sibTrans" cxnId="{66C14A91-C27C-42E5-AF59-B5C14AF9048B}">
      <dgm:prSet/>
      <dgm:spPr/>
      <dgm:t>
        <a:bodyPr/>
        <a:lstStyle/>
        <a:p>
          <a:endParaRPr lang="pt-BR"/>
        </a:p>
      </dgm:t>
    </dgm:pt>
    <dgm:pt modelId="{CB3DC3D7-0E74-4592-8171-D161D6E46AC3}">
      <dgm:prSet phldrT="[Texto]"/>
      <dgm:spPr/>
      <dgm:t>
        <a:bodyPr/>
        <a:lstStyle/>
        <a:p>
          <a:r>
            <a:rPr lang="pt-BR" b="1" dirty="0"/>
            <a:t>Ambiência da aprendizagem</a:t>
          </a:r>
        </a:p>
      </dgm:t>
    </dgm:pt>
    <dgm:pt modelId="{401E8A16-717A-4049-8483-97F6D7C53AE8}" type="parTrans" cxnId="{1AEE70B7-C2B6-49A0-A271-406C8FE9C032}">
      <dgm:prSet/>
      <dgm:spPr/>
      <dgm:t>
        <a:bodyPr/>
        <a:lstStyle/>
        <a:p>
          <a:endParaRPr lang="pt-BR"/>
        </a:p>
      </dgm:t>
    </dgm:pt>
    <dgm:pt modelId="{8DF49445-2D64-420B-A5CA-247C415CC785}" type="sibTrans" cxnId="{1AEE70B7-C2B6-49A0-A271-406C8FE9C032}">
      <dgm:prSet/>
      <dgm:spPr/>
      <dgm:t>
        <a:bodyPr/>
        <a:lstStyle/>
        <a:p>
          <a:endParaRPr lang="pt-BR"/>
        </a:p>
      </dgm:t>
    </dgm:pt>
    <dgm:pt modelId="{E7285F3E-C2F9-4830-852F-7031929C3B12}" type="pres">
      <dgm:prSet presAssocID="{CB92DFCD-E2D9-4D0D-9D01-B9A741155220}" presName="Name0" presStyleCnt="0">
        <dgm:presLayoutVars>
          <dgm:chMax/>
          <dgm:chPref/>
          <dgm:dir/>
        </dgm:presLayoutVars>
      </dgm:prSet>
      <dgm:spPr/>
    </dgm:pt>
    <dgm:pt modelId="{05A3A049-BD9A-40B9-9E43-49E6EBD115C5}" type="pres">
      <dgm:prSet presAssocID="{9A888C01-0F86-4B29-8535-C7818D0BDFA4}" presName="parenttextcomposite" presStyleCnt="0"/>
      <dgm:spPr/>
    </dgm:pt>
    <dgm:pt modelId="{521FFD15-E387-4AC3-A0B4-F9E70FEDC0FA}" type="pres">
      <dgm:prSet presAssocID="{9A888C01-0F86-4B29-8535-C7818D0BDFA4}" presName="parenttext" presStyleLbl="revTx" presStyleIdx="0" presStyleCnt="3">
        <dgm:presLayoutVars>
          <dgm:chMax/>
          <dgm:chPref val="2"/>
          <dgm:bulletEnabled val="1"/>
        </dgm:presLayoutVars>
      </dgm:prSet>
      <dgm:spPr/>
    </dgm:pt>
    <dgm:pt modelId="{1014860E-1C8F-4812-821D-5C250A09045D}" type="pres">
      <dgm:prSet presAssocID="{9A888C01-0F86-4B29-8535-C7818D0BDFA4}" presName="composite" presStyleCnt="0"/>
      <dgm:spPr/>
    </dgm:pt>
    <dgm:pt modelId="{FD47363E-8D43-4B51-A70B-4950BF9E4707}" type="pres">
      <dgm:prSet presAssocID="{9A888C01-0F86-4B29-8535-C7818D0BDFA4}" presName="chevron1" presStyleLbl="alignNode1" presStyleIdx="0" presStyleCnt="21"/>
      <dgm:spPr/>
    </dgm:pt>
    <dgm:pt modelId="{EF515D6B-5FE5-4DF5-A88C-FC3072F06B92}" type="pres">
      <dgm:prSet presAssocID="{9A888C01-0F86-4B29-8535-C7818D0BDFA4}" presName="chevron2" presStyleLbl="alignNode1" presStyleIdx="1" presStyleCnt="21"/>
      <dgm:spPr/>
    </dgm:pt>
    <dgm:pt modelId="{4A2573F8-2C35-495B-A508-A8FC14DA7D91}" type="pres">
      <dgm:prSet presAssocID="{9A888C01-0F86-4B29-8535-C7818D0BDFA4}" presName="chevron3" presStyleLbl="alignNode1" presStyleIdx="2" presStyleCnt="21"/>
      <dgm:spPr/>
    </dgm:pt>
    <dgm:pt modelId="{D9D564B0-7DE6-45A0-9096-8F167F305851}" type="pres">
      <dgm:prSet presAssocID="{9A888C01-0F86-4B29-8535-C7818D0BDFA4}" presName="chevron4" presStyleLbl="alignNode1" presStyleIdx="3" presStyleCnt="21"/>
      <dgm:spPr/>
    </dgm:pt>
    <dgm:pt modelId="{263A2712-7D0F-4209-A467-34FE1EA473C5}" type="pres">
      <dgm:prSet presAssocID="{9A888C01-0F86-4B29-8535-C7818D0BDFA4}" presName="chevron5" presStyleLbl="alignNode1" presStyleIdx="4" presStyleCnt="21"/>
      <dgm:spPr/>
    </dgm:pt>
    <dgm:pt modelId="{88905421-879B-482F-8F1F-0F9FF9F6100F}" type="pres">
      <dgm:prSet presAssocID="{9A888C01-0F86-4B29-8535-C7818D0BDFA4}" presName="chevron6" presStyleLbl="alignNode1" presStyleIdx="5" presStyleCnt="21"/>
      <dgm:spPr/>
    </dgm:pt>
    <dgm:pt modelId="{9FE7AE6F-9772-4B61-BF9C-01D47BB20433}" type="pres">
      <dgm:prSet presAssocID="{9A888C01-0F86-4B29-8535-C7818D0BDFA4}" presName="chevron7" presStyleLbl="alignNode1" presStyleIdx="6" presStyleCnt="21"/>
      <dgm:spPr/>
    </dgm:pt>
    <dgm:pt modelId="{5D1260E6-9994-4371-9115-F48D2F3CD1A7}" type="pres">
      <dgm:prSet presAssocID="{9A888C01-0F86-4B29-8535-C7818D0BDFA4}" presName="childtext" presStyleLbl="solidFgAcc1" presStyleIdx="0" presStyleCnt="3">
        <dgm:presLayoutVars>
          <dgm:chMax/>
          <dgm:chPref val="0"/>
          <dgm:bulletEnabled val="1"/>
        </dgm:presLayoutVars>
      </dgm:prSet>
      <dgm:spPr/>
    </dgm:pt>
    <dgm:pt modelId="{D97AA800-C09D-41D6-85D3-AE7BE29B3693}" type="pres">
      <dgm:prSet presAssocID="{58EA4B42-C8C4-48D1-A9BE-C5E9E6489C2E}" presName="sibTrans" presStyleCnt="0"/>
      <dgm:spPr/>
    </dgm:pt>
    <dgm:pt modelId="{6CD41D8D-33EA-4074-8E52-2E327565B306}" type="pres">
      <dgm:prSet presAssocID="{39C1E9EB-70EC-4649-A446-52900A94E4E1}" presName="parenttextcomposite" presStyleCnt="0"/>
      <dgm:spPr/>
    </dgm:pt>
    <dgm:pt modelId="{A12A8BCE-B91B-4F83-9D3D-96F73496F41C}" type="pres">
      <dgm:prSet presAssocID="{39C1E9EB-70EC-4649-A446-52900A94E4E1}" presName="parenttext" presStyleLbl="revTx" presStyleIdx="1" presStyleCnt="3">
        <dgm:presLayoutVars>
          <dgm:chMax/>
          <dgm:chPref val="2"/>
          <dgm:bulletEnabled val="1"/>
        </dgm:presLayoutVars>
      </dgm:prSet>
      <dgm:spPr/>
    </dgm:pt>
    <dgm:pt modelId="{719AA7E7-4F28-429B-96C1-46D16B1FC1E8}" type="pres">
      <dgm:prSet presAssocID="{39C1E9EB-70EC-4649-A446-52900A94E4E1}" presName="composite" presStyleCnt="0"/>
      <dgm:spPr/>
    </dgm:pt>
    <dgm:pt modelId="{4845CA93-61AB-40D5-9DDF-2FE69D68A7D7}" type="pres">
      <dgm:prSet presAssocID="{39C1E9EB-70EC-4649-A446-52900A94E4E1}" presName="chevron1" presStyleLbl="alignNode1" presStyleIdx="7" presStyleCnt="21"/>
      <dgm:spPr/>
    </dgm:pt>
    <dgm:pt modelId="{DE4AD1EE-961C-419A-8024-F736D2BF3AE8}" type="pres">
      <dgm:prSet presAssocID="{39C1E9EB-70EC-4649-A446-52900A94E4E1}" presName="chevron2" presStyleLbl="alignNode1" presStyleIdx="8" presStyleCnt="21"/>
      <dgm:spPr/>
    </dgm:pt>
    <dgm:pt modelId="{4DB5FBAA-64E8-4CC3-9CF6-1FDA20C7D6A4}" type="pres">
      <dgm:prSet presAssocID="{39C1E9EB-70EC-4649-A446-52900A94E4E1}" presName="chevron3" presStyleLbl="alignNode1" presStyleIdx="9" presStyleCnt="21"/>
      <dgm:spPr/>
    </dgm:pt>
    <dgm:pt modelId="{4500A1D2-788A-4638-980C-8165B919E39F}" type="pres">
      <dgm:prSet presAssocID="{39C1E9EB-70EC-4649-A446-52900A94E4E1}" presName="chevron4" presStyleLbl="alignNode1" presStyleIdx="10" presStyleCnt="21"/>
      <dgm:spPr/>
    </dgm:pt>
    <dgm:pt modelId="{57384285-D61A-4A4E-957E-0E341D2D22B7}" type="pres">
      <dgm:prSet presAssocID="{39C1E9EB-70EC-4649-A446-52900A94E4E1}" presName="chevron5" presStyleLbl="alignNode1" presStyleIdx="11" presStyleCnt="21"/>
      <dgm:spPr/>
    </dgm:pt>
    <dgm:pt modelId="{05D15B32-502E-42EB-A4B1-F5DC53493A40}" type="pres">
      <dgm:prSet presAssocID="{39C1E9EB-70EC-4649-A446-52900A94E4E1}" presName="chevron6" presStyleLbl="alignNode1" presStyleIdx="12" presStyleCnt="21"/>
      <dgm:spPr/>
    </dgm:pt>
    <dgm:pt modelId="{C5451E04-128A-4AED-ADF8-BA2DB56B5BC0}" type="pres">
      <dgm:prSet presAssocID="{39C1E9EB-70EC-4649-A446-52900A94E4E1}" presName="chevron7" presStyleLbl="alignNode1" presStyleIdx="13" presStyleCnt="21"/>
      <dgm:spPr/>
    </dgm:pt>
    <dgm:pt modelId="{F77A069B-A771-45A8-AD4E-72D89C06C707}" type="pres">
      <dgm:prSet presAssocID="{39C1E9EB-70EC-4649-A446-52900A94E4E1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</dgm:pt>
    <dgm:pt modelId="{6990C1E0-EB18-4E71-B7A3-8B69989660E9}" type="pres">
      <dgm:prSet presAssocID="{BEC2CB85-65E5-47C4-8AB0-E66F3B12A4B9}" presName="sibTrans" presStyleCnt="0"/>
      <dgm:spPr/>
    </dgm:pt>
    <dgm:pt modelId="{1BC05D15-0684-48E4-9917-DE8CC911A052}" type="pres">
      <dgm:prSet presAssocID="{B23F52FF-4688-478B-AF47-2E7B22350199}" presName="parenttextcomposite" presStyleCnt="0"/>
      <dgm:spPr/>
    </dgm:pt>
    <dgm:pt modelId="{976F7847-7CBC-4C4E-8BDC-CF780207BB5F}" type="pres">
      <dgm:prSet presAssocID="{B23F52FF-4688-478B-AF47-2E7B22350199}" presName="parenttext" presStyleLbl="revTx" presStyleIdx="2" presStyleCnt="3">
        <dgm:presLayoutVars>
          <dgm:chMax/>
          <dgm:chPref val="2"/>
          <dgm:bulletEnabled val="1"/>
        </dgm:presLayoutVars>
      </dgm:prSet>
      <dgm:spPr/>
    </dgm:pt>
    <dgm:pt modelId="{4425CDAF-C242-44AB-9064-EE83ED410FE9}" type="pres">
      <dgm:prSet presAssocID="{B23F52FF-4688-478B-AF47-2E7B22350199}" presName="composite" presStyleCnt="0"/>
      <dgm:spPr/>
    </dgm:pt>
    <dgm:pt modelId="{02A2ED18-90AF-4A0A-9FBD-DB54FCC51BA8}" type="pres">
      <dgm:prSet presAssocID="{B23F52FF-4688-478B-AF47-2E7B22350199}" presName="chevron1" presStyleLbl="alignNode1" presStyleIdx="14" presStyleCnt="21"/>
      <dgm:spPr/>
    </dgm:pt>
    <dgm:pt modelId="{AF2F20CE-CD06-4F5C-AA90-E05C3D81CAF8}" type="pres">
      <dgm:prSet presAssocID="{B23F52FF-4688-478B-AF47-2E7B22350199}" presName="chevron2" presStyleLbl="alignNode1" presStyleIdx="15" presStyleCnt="21"/>
      <dgm:spPr/>
    </dgm:pt>
    <dgm:pt modelId="{341ADBD7-D041-44F3-B252-FC485D3C621A}" type="pres">
      <dgm:prSet presAssocID="{B23F52FF-4688-478B-AF47-2E7B22350199}" presName="chevron3" presStyleLbl="alignNode1" presStyleIdx="16" presStyleCnt="21"/>
      <dgm:spPr/>
    </dgm:pt>
    <dgm:pt modelId="{36180EE1-E76D-4498-BFA5-78BD9140C0EA}" type="pres">
      <dgm:prSet presAssocID="{B23F52FF-4688-478B-AF47-2E7B22350199}" presName="chevron4" presStyleLbl="alignNode1" presStyleIdx="17" presStyleCnt="21"/>
      <dgm:spPr/>
    </dgm:pt>
    <dgm:pt modelId="{C69C353E-BF57-4EFC-A3FA-1299CB6232C8}" type="pres">
      <dgm:prSet presAssocID="{B23F52FF-4688-478B-AF47-2E7B22350199}" presName="chevron5" presStyleLbl="alignNode1" presStyleIdx="18" presStyleCnt="21"/>
      <dgm:spPr/>
    </dgm:pt>
    <dgm:pt modelId="{8C388AD7-FEB7-4180-94EC-8FC74248BBF4}" type="pres">
      <dgm:prSet presAssocID="{B23F52FF-4688-478B-AF47-2E7B22350199}" presName="chevron6" presStyleLbl="alignNode1" presStyleIdx="19" presStyleCnt="21"/>
      <dgm:spPr/>
    </dgm:pt>
    <dgm:pt modelId="{05BAFAB6-1513-4202-9826-4E5FEB81F4E1}" type="pres">
      <dgm:prSet presAssocID="{B23F52FF-4688-478B-AF47-2E7B22350199}" presName="chevron7" presStyleLbl="alignNode1" presStyleIdx="20" presStyleCnt="21"/>
      <dgm:spPr/>
    </dgm:pt>
    <dgm:pt modelId="{AC1FA1C1-93C1-4B07-B360-6B1B59A97DC5}" type="pres">
      <dgm:prSet presAssocID="{B23F52FF-4688-478B-AF47-2E7B22350199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</dgm:pt>
  </dgm:ptLst>
  <dgm:cxnLst>
    <dgm:cxn modelId="{51B61D09-A51D-4967-B25C-6148E369BAC1}" srcId="{39C1E9EB-70EC-4649-A446-52900A94E4E1}" destId="{290671D9-E08B-429E-9431-B69F56AF5291}" srcOrd="0" destOrd="0" parTransId="{599C0A10-EA74-4F1B-B39F-CD90EC68888A}" sibTransId="{FDAB8C66-B4BE-49A2-A93C-C7C8B901846E}"/>
    <dgm:cxn modelId="{131F1E1D-5B10-4877-B82F-B266E9D1AF97}" srcId="{9A888C01-0F86-4B29-8535-C7818D0BDFA4}" destId="{D3589562-C079-4C6F-8D72-25AB25AF290F}" srcOrd="0" destOrd="0" parTransId="{CEAD4DA2-B8EC-4F8F-BF84-6E5821298FCC}" sibTransId="{D491CB23-23B9-400E-99F3-2AC32D3D0ACB}"/>
    <dgm:cxn modelId="{96C1E12E-6D8F-48FA-88DB-902102F9E2D6}" type="presOf" srcId="{B23F52FF-4688-478B-AF47-2E7B22350199}" destId="{976F7847-7CBC-4C4E-8BDC-CF780207BB5F}" srcOrd="0" destOrd="0" presId="urn:microsoft.com/office/officeart/2008/layout/VerticalAccentList"/>
    <dgm:cxn modelId="{7ABCBC2F-65DB-405E-83DE-C62A03A25EF8}" type="presOf" srcId="{290671D9-E08B-429E-9431-B69F56AF5291}" destId="{F77A069B-A771-45A8-AD4E-72D89C06C707}" srcOrd="0" destOrd="0" presId="urn:microsoft.com/office/officeart/2008/layout/VerticalAccentList"/>
    <dgm:cxn modelId="{A0415330-FE96-4DDD-9792-994C480B6C1F}" type="presOf" srcId="{D3589562-C079-4C6F-8D72-25AB25AF290F}" destId="{5D1260E6-9994-4371-9115-F48D2F3CD1A7}" srcOrd="0" destOrd="0" presId="urn:microsoft.com/office/officeart/2008/layout/VerticalAccentList"/>
    <dgm:cxn modelId="{940C7237-F1DA-4C08-8A25-210877C489A4}" srcId="{CB92DFCD-E2D9-4D0D-9D01-B9A741155220}" destId="{9A888C01-0F86-4B29-8535-C7818D0BDFA4}" srcOrd="0" destOrd="0" parTransId="{F2935942-8E47-4A4E-A66E-5C9FB4937943}" sibTransId="{58EA4B42-C8C4-48D1-A9BE-C5E9E6489C2E}"/>
    <dgm:cxn modelId="{02965A40-6029-4F5C-94E3-71C21918B572}" srcId="{CB92DFCD-E2D9-4D0D-9D01-B9A741155220}" destId="{39C1E9EB-70EC-4649-A446-52900A94E4E1}" srcOrd="1" destOrd="0" parTransId="{7EA253E5-D5D6-41BF-B584-B128E7113E00}" sibTransId="{BEC2CB85-65E5-47C4-8AB0-E66F3B12A4B9}"/>
    <dgm:cxn modelId="{0D43385F-A2DA-4695-8190-B6D9750A8AED}" type="presOf" srcId="{39C1E9EB-70EC-4649-A446-52900A94E4E1}" destId="{A12A8BCE-B91B-4F83-9D3D-96F73496F41C}" srcOrd="0" destOrd="0" presId="urn:microsoft.com/office/officeart/2008/layout/VerticalAccentList"/>
    <dgm:cxn modelId="{2DE81B4B-E08A-4708-BE72-09136A8771A6}" type="presOf" srcId="{CB92DFCD-E2D9-4D0D-9D01-B9A741155220}" destId="{E7285F3E-C2F9-4830-852F-7031929C3B12}" srcOrd="0" destOrd="0" presId="urn:microsoft.com/office/officeart/2008/layout/VerticalAccentList"/>
    <dgm:cxn modelId="{66C14A91-C27C-42E5-AF59-B5C14AF9048B}" srcId="{CB92DFCD-E2D9-4D0D-9D01-B9A741155220}" destId="{B23F52FF-4688-478B-AF47-2E7B22350199}" srcOrd="2" destOrd="0" parTransId="{23BD66D5-C5BA-4084-93DC-8044CDD67C6B}" sibTransId="{08C6AF55-2A3D-4E4E-B2EF-F588A456EFA3}"/>
    <dgm:cxn modelId="{900093AF-F221-4A37-867F-825F3143C20D}" type="presOf" srcId="{CB3DC3D7-0E74-4592-8171-D161D6E46AC3}" destId="{AC1FA1C1-93C1-4B07-B360-6B1B59A97DC5}" srcOrd="0" destOrd="0" presId="urn:microsoft.com/office/officeart/2008/layout/VerticalAccentList"/>
    <dgm:cxn modelId="{0FA0C1B3-2540-4367-A027-D2BAB0076EE3}" type="presOf" srcId="{9A888C01-0F86-4B29-8535-C7818D0BDFA4}" destId="{521FFD15-E387-4AC3-A0B4-F9E70FEDC0FA}" srcOrd="0" destOrd="0" presId="urn:microsoft.com/office/officeart/2008/layout/VerticalAccentList"/>
    <dgm:cxn modelId="{1AEE70B7-C2B6-49A0-A271-406C8FE9C032}" srcId="{B23F52FF-4688-478B-AF47-2E7B22350199}" destId="{CB3DC3D7-0E74-4592-8171-D161D6E46AC3}" srcOrd="0" destOrd="0" parTransId="{401E8A16-717A-4049-8483-97F6D7C53AE8}" sibTransId="{8DF49445-2D64-420B-A5CA-247C415CC785}"/>
    <dgm:cxn modelId="{2BA9A862-5E6F-4197-9681-C02498FF46FF}" type="presParOf" srcId="{E7285F3E-C2F9-4830-852F-7031929C3B12}" destId="{05A3A049-BD9A-40B9-9E43-49E6EBD115C5}" srcOrd="0" destOrd="0" presId="urn:microsoft.com/office/officeart/2008/layout/VerticalAccentList"/>
    <dgm:cxn modelId="{812DBEC9-5A67-4FFF-99E3-ABFB8C8DF1F3}" type="presParOf" srcId="{05A3A049-BD9A-40B9-9E43-49E6EBD115C5}" destId="{521FFD15-E387-4AC3-A0B4-F9E70FEDC0FA}" srcOrd="0" destOrd="0" presId="urn:microsoft.com/office/officeart/2008/layout/VerticalAccentList"/>
    <dgm:cxn modelId="{4CC2D9BD-46BE-4256-941A-FE4B0C5F3434}" type="presParOf" srcId="{E7285F3E-C2F9-4830-852F-7031929C3B12}" destId="{1014860E-1C8F-4812-821D-5C250A09045D}" srcOrd="1" destOrd="0" presId="urn:microsoft.com/office/officeart/2008/layout/VerticalAccentList"/>
    <dgm:cxn modelId="{3E5040A3-16F4-476F-A83B-9F7FDE8B9348}" type="presParOf" srcId="{1014860E-1C8F-4812-821D-5C250A09045D}" destId="{FD47363E-8D43-4B51-A70B-4950BF9E4707}" srcOrd="0" destOrd="0" presId="urn:microsoft.com/office/officeart/2008/layout/VerticalAccentList"/>
    <dgm:cxn modelId="{A7328C27-2A92-4B4E-B6DD-45F07C672906}" type="presParOf" srcId="{1014860E-1C8F-4812-821D-5C250A09045D}" destId="{EF515D6B-5FE5-4DF5-A88C-FC3072F06B92}" srcOrd="1" destOrd="0" presId="urn:microsoft.com/office/officeart/2008/layout/VerticalAccentList"/>
    <dgm:cxn modelId="{A1B58362-A076-40D5-9EF7-35EF51465C86}" type="presParOf" srcId="{1014860E-1C8F-4812-821D-5C250A09045D}" destId="{4A2573F8-2C35-495B-A508-A8FC14DA7D91}" srcOrd="2" destOrd="0" presId="urn:microsoft.com/office/officeart/2008/layout/VerticalAccentList"/>
    <dgm:cxn modelId="{9821A319-210B-4804-B54A-13872EB8F30D}" type="presParOf" srcId="{1014860E-1C8F-4812-821D-5C250A09045D}" destId="{D9D564B0-7DE6-45A0-9096-8F167F305851}" srcOrd="3" destOrd="0" presId="urn:microsoft.com/office/officeart/2008/layout/VerticalAccentList"/>
    <dgm:cxn modelId="{FA3EB2BA-2B8B-4624-9E87-06179A7938A0}" type="presParOf" srcId="{1014860E-1C8F-4812-821D-5C250A09045D}" destId="{263A2712-7D0F-4209-A467-34FE1EA473C5}" srcOrd="4" destOrd="0" presId="urn:microsoft.com/office/officeart/2008/layout/VerticalAccentList"/>
    <dgm:cxn modelId="{B9B26A93-502A-45C0-ABF4-1C89FCFCDECB}" type="presParOf" srcId="{1014860E-1C8F-4812-821D-5C250A09045D}" destId="{88905421-879B-482F-8F1F-0F9FF9F6100F}" srcOrd="5" destOrd="0" presId="urn:microsoft.com/office/officeart/2008/layout/VerticalAccentList"/>
    <dgm:cxn modelId="{8A6C7E8C-AEA2-4324-9174-364E0538D841}" type="presParOf" srcId="{1014860E-1C8F-4812-821D-5C250A09045D}" destId="{9FE7AE6F-9772-4B61-BF9C-01D47BB20433}" srcOrd="6" destOrd="0" presId="urn:microsoft.com/office/officeart/2008/layout/VerticalAccentList"/>
    <dgm:cxn modelId="{5C866A1C-B9AA-4394-A9BD-06DAC6EB78C4}" type="presParOf" srcId="{1014860E-1C8F-4812-821D-5C250A09045D}" destId="{5D1260E6-9994-4371-9115-F48D2F3CD1A7}" srcOrd="7" destOrd="0" presId="urn:microsoft.com/office/officeart/2008/layout/VerticalAccentList"/>
    <dgm:cxn modelId="{9B57A59D-57EA-4669-8B8C-4D5E434FC958}" type="presParOf" srcId="{E7285F3E-C2F9-4830-852F-7031929C3B12}" destId="{D97AA800-C09D-41D6-85D3-AE7BE29B3693}" srcOrd="2" destOrd="0" presId="urn:microsoft.com/office/officeart/2008/layout/VerticalAccentList"/>
    <dgm:cxn modelId="{10C8485E-CAEA-45D6-84A3-3DDB2C8587AE}" type="presParOf" srcId="{E7285F3E-C2F9-4830-852F-7031929C3B12}" destId="{6CD41D8D-33EA-4074-8E52-2E327565B306}" srcOrd="3" destOrd="0" presId="urn:microsoft.com/office/officeart/2008/layout/VerticalAccentList"/>
    <dgm:cxn modelId="{E0681E99-6E15-457C-B9CE-677F8DA7B2E8}" type="presParOf" srcId="{6CD41D8D-33EA-4074-8E52-2E327565B306}" destId="{A12A8BCE-B91B-4F83-9D3D-96F73496F41C}" srcOrd="0" destOrd="0" presId="urn:microsoft.com/office/officeart/2008/layout/VerticalAccentList"/>
    <dgm:cxn modelId="{E38D0B10-0BD8-460F-8A15-F33A922B3606}" type="presParOf" srcId="{E7285F3E-C2F9-4830-852F-7031929C3B12}" destId="{719AA7E7-4F28-429B-96C1-46D16B1FC1E8}" srcOrd="4" destOrd="0" presId="urn:microsoft.com/office/officeart/2008/layout/VerticalAccentList"/>
    <dgm:cxn modelId="{496E6FDF-5699-4F07-BAF2-7093E5C63071}" type="presParOf" srcId="{719AA7E7-4F28-429B-96C1-46D16B1FC1E8}" destId="{4845CA93-61AB-40D5-9DDF-2FE69D68A7D7}" srcOrd="0" destOrd="0" presId="urn:microsoft.com/office/officeart/2008/layout/VerticalAccentList"/>
    <dgm:cxn modelId="{A385EA9D-F24B-40A2-B284-F03EBEA47840}" type="presParOf" srcId="{719AA7E7-4F28-429B-96C1-46D16B1FC1E8}" destId="{DE4AD1EE-961C-419A-8024-F736D2BF3AE8}" srcOrd="1" destOrd="0" presId="urn:microsoft.com/office/officeart/2008/layout/VerticalAccentList"/>
    <dgm:cxn modelId="{4C057A37-6117-4CFC-AD2F-5FC6964116E9}" type="presParOf" srcId="{719AA7E7-4F28-429B-96C1-46D16B1FC1E8}" destId="{4DB5FBAA-64E8-4CC3-9CF6-1FDA20C7D6A4}" srcOrd="2" destOrd="0" presId="urn:microsoft.com/office/officeart/2008/layout/VerticalAccentList"/>
    <dgm:cxn modelId="{FB58F610-ED14-49F1-955F-CAA499D6C97F}" type="presParOf" srcId="{719AA7E7-4F28-429B-96C1-46D16B1FC1E8}" destId="{4500A1D2-788A-4638-980C-8165B919E39F}" srcOrd="3" destOrd="0" presId="urn:microsoft.com/office/officeart/2008/layout/VerticalAccentList"/>
    <dgm:cxn modelId="{A4855BFC-8381-453B-94CC-8D78755580D7}" type="presParOf" srcId="{719AA7E7-4F28-429B-96C1-46D16B1FC1E8}" destId="{57384285-D61A-4A4E-957E-0E341D2D22B7}" srcOrd="4" destOrd="0" presId="urn:microsoft.com/office/officeart/2008/layout/VerticalAccentList"/>
    <dgm:cxn modelId="{12895C47-A3A6-4696-94B2-905D257088EF}" type="presParOf" srcId="{719AA7E7-4F28-429B-96C1-46D16B1FC1E8}" destId="{05D15B32-502E-42EB-A4B1-F5DC53493A40}" srcOrd="5" destOrd="0" presId="urn:microsoft.com/office/officeart/2008/layout/VerticalAccentList"/>
    <dgm:cxn modelId="{0F261D47-BE0E-47C7-A384-7BDB5D503387}" type="presParOf" srcId="{719AA7E7-4F28-429B-96C1-46D16B1FC1E8}" destId="{C5451E04-128A-4AED-ADF8-BA2DB56B5BC0}" srcOrd="6" destOrd="0" presId="urn:microsoft.com/office/officeart/2008/layout/VerticalAccentList"/>
    <dgm:cxn modelId="{ECF0F07D-213F-45EF-954B-EB4EEA05AF2B}" type="presParOf" srcId="{719AA7E7-4F28-429B-96C1-46D16B1FC1E8}" destId="{F77A069B-A771-45A8-AD4E-72D89C06C707}" srcOrd="7" destOrd="0" presId="urn:microsoft.com/office/officeart/2008/layout/VerticalAccentList"/>
    <dgm:cxn modelId="{0D5AD328-58CE-4DC9-B2F6-3FD81B346B74}" type="presParOf" srcId="{E7285F3E-C2F9-4830-852F-7031929C3B12}" destId="{6990C1E0-EB18-4E71-B7A3-8B69989660E9}" srcOrd="5" destOrd="0" presId="urn:microsoft.com/office/officeart/2008/layout/VerticalAccentList"/>
    <dgm:cxn modelId="{334D3B8A-795E-404F-BFF5-87DFEB27F4B8}" type="presParOf" srcId="{E7285F3E-C2F9-4830-852F-7031929C3B12}" destId="{1BC05D15-0684-48E4-9917-DE8CC911A052}" srcOrd="6" destOrd="0" presId="urn:microsoft.com/office/officeart/2008/layout/VerticalAccentList"/>
    <dgm:cxn modelId="{23C1BDFB-CC33-4816-913A-D4A39CB67F04}" type="presParOf" srcId="{1BC05D15-0684-48E4-9917-DE8CC911A052}" destId="{976F7847-7CBC-4C4E-8BDC-CF780207BB5F}" srcOrd="0" destOrd="0" presId="urn:microsoft.com/office/officeart/2008/layout/VerticalAccentList"/>
    <dgm:cxn modelId="{9AAAADA7-C57C-42E6-9455-25B313DA2C9F}" type="presParOf" srcId="{E7285F3E-C2F9-4830-852F-7031929C3B12}" destId="{4425CDAF-C242-44AB-9064-EE83ED410FE9}" srcOrd="7" destOrd="0" presId="urn:microsoft.com/office/officeart/2008/layout/VerticalAccentList"/>
    <dgm:cxn modelId="{61058762-6346-4EF9-9663-A98B443547BC}" type="presParOf" srcId="{4425CDAF-C242-44AB-9064-EE83ED410FE9}" destId="{02A2ED18-90AF-4A0A-9FBD-DB54FCC51BA8}" srcOrd="0" destOrd="0" presId="urn:microsoft.com/office/officeart/2008/layout/VerticalAccentList"/>
    <dgm:cxn modelId="{A8C889D3-B4D8-4CAF-9B95-68A4055D40D4}" type="presParOf" srcId="{4425CDAF-C242-44AB-9064-EE83ED410FE9}" destId="{AF2F20CE-CD06-4F5C-AA90-E05C3D81CAF8}" srcOrd="1" destOrd="0" presId="urn:microsoft.com/office/officeart/2008/layout/VerticalAccentList"/>
    <dgm:cxn modelId="{6098A3F6-4F44-4DB4-9037-A913B5CF2E92}" type="presParOf" srcId="{4425CDAF-C242-44AB-9064-EE83ED410FE9}" destId="{341ADBD7-D041-44F3-B252-FC485D3C621A}" srcOrd="2" destOrd="0" presId="urn:microsoft.com/office/officeart/2008/layout/VerticalAccentList"/>
    <dgm:cxn modelId="{4F54614C-6D46-4BB6-B7B5-3C193EEE23DF}" type="presParOf" srcId="{4425CDAF-C242-44AB-9064-EE83ED410FE9}" destId="{36180EE1-E76D-4498-BFA5-78BD9140C0EA}" srcOrd="3" destOrd="0" presId="urn:microsoft.com/office/officeart/2008/layout/VerticalAccentList"/>
    <dgm:cxn modelId="{9D1A06C4-398C-4604-B9E1-08B6E59938C9}" type="presParOf" srcId="{4425CDAF-C242-44AB-9064-EE83ED410FE9}" destId="{C69C353E-BF57-4EFC-A3FA-1299CB6232C8}" srcOrd="4" destOrd="0" presId="urn:microsoft.com/office/officeart/2008/layout/VerticalAccentList"/>
    <dgm:cxn modelId="{0B65F85D-197C-4A29-ABAE-C663DAB2BB87}" type="presParOf" srcId="{4425CDAF-C242-44AB-9064-EE83ED410FE9}" destId="{8C388AD7-FEB7-4180-94EC-8FC74248BBF4}" srcOrd="5" destOrd="0" presId="urn:microsoft.com/office/officeart/2008/layout/VerticalAccentList"/>
    <dgm:cxn modelId="{36D51563-78C5-411D-9B48-5D8EFC3D9F8B}" type="presParOf" srcId="{4425CDAF-C242-44AB-9064-EE83ED410FE9}" destId="{05BAFAB6-1513-4202-9826-4E5FEB81F4E1}" srcOrd="6" destOrd="0" presId="urn:microsoft.com/office/officeart/2008/layout/VerticalAccentList"/>
    <dgm:cxn modelId="{9DD6C7FB-37C8-4B61-A897-9C0E35307141}" type="presParOf" srcId="{4425CDAF-C242-44AB-9064-EE83ED410FE9}" destId="{AC1FA1C1-93C1-4B07-B360-6B1B59A97DC5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92DFCD-E2D9-4D0D-9D01-B9A741155220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A888C01-0F86-4B29-8535-C7818D0BDFA4}">
      <dgm:prSet phldrT="[Texto]" phldr="1"/>
      <dgm:spPr/>
      <dgm:t>
        <a:bodyPr/>
        <a:lstStyle/>
        <a:p>
          <a:endParaRPr lang="pt-BR" dirty="0"/>
        </a:p>
      </dgm:t>
    </dgm:pt>
    <dgm:pt modelId="{F2935942-8E47-4A4E-A66E-5C9FB4937943}" type="parTrans" cxnId="{940C7237-F1DA-4C08-8A25-210877C489A4}">
      <dgm:prSet/>
      <dgm:spPr/>
      <dgm:t>
        <a:bodyPr/>
        <a:lstStyle/>
        <a:p>
          <a:endParaRPr lang="pt-BR"/>
        </a:p>
      </dgm:t>
    </dgm:pt>
    <dgm:pt modelId="{58EA4B42-C8C4-48D1-A9BE-C5E9E6489C2E}" type="sibTrans" cxnId="{940C7237-F1DA-4C08-8A25-210877C489A4}">
      <dgm:prSet/>
      <dgm:spPr/>
      <dgm:t>
        <a:bodyPr/>
        <a:lstStyle/>
        <a:p>
          <a:endParaRPr lang="pt-BR"/>
        </a:p>
      </dgm:t>
    </dgm:pt>
    <dgm:pt modelId="{D3589562-C079-4C6F-8D72-25AB25AF290F}">
      <dgm:prSet phldrT="[Texto]" custT="1"/>
      <dgm:spPr/>
      <dgm:t>
        <a:bodyPr/>
        <a:lstStyle/>
        <a:p>
          <a:r>
            <a:rPr lang="pt-BR" sz="2800" b="1" dirty="0"/>
            <a:t>Contexto sócio- histórico dos alunos</a:t>
          </a:r>
        </a:p>
      </dgm:t>
    </dgm:pt>
    <dgm:pt modelId="{CEAD4DA2-B8EC-4F8F-BF84-6E5821298FCC}" type="parTrans" cxnId="{131F1E1D-5B10-4877-B82F-B266E9D1AF97}">
      <dgm:prSet/>
      <dgm:spPr/>
      <dgm:t>
        <a:bodyPr/>
        <a:lstStyle/>
        <a:p>
          <a:endParaRPr lang="pt-BR"/>
        </a:p>
      </dgm:t>
    </dgm:pt>
    <dgm:pt modelId="{D491CB23-23B9-400E-99F3-2AC32D3D0ACB}" type="sibTrans" cxnId="{131F1E1D-5B10-4877-B82F-B266E9D1AF97}">
      <dgm:prSet/>
      <dgm:spPr/>
      <dgm:t>
        <a:bodyPr/>
        <a:lstStyle/>
        <a:p>
          <a:endParaRPr lang="pt-BR"/>
        </a:p>
      </dgm:t>
    </dgm:pt>
    <dgm:pt modelId="{39C1E9EB-70EC-4649-A446-52900A94E4E1}">
      <dgm:prSet phldrT="[Texto]" phldr="1"/>
      <dgm:spPr/>
      <dgm:t>
        <a:bodyPr/>
        <a:lstStyle/>
        <a:p>
          <a:endParaRPr lang="pt-BR" dirty="0"/>
        </a:p>
      </dgm:t>
    </dgm:pt>
    <dgm:pt modelId="{7EA253E5-D5D6-41BF-B584-B128E7113E00}" type="parTrans" cxnId="{02965A40-6029-4F5C-94E3-71C21918B572}">
      <dgm:prSet/>
      <dgm:spPr/>
      <dgm:t>
        <a:bodyPr/>
        <a:lstStyle/>
        <a:p>
          <a:endParaRPr lang="pt-BR"/>
        </a:p>
      </dgm:t>
    </dgm:pt>
    <dgm:pt modelId="{BEC2CB85-65E5-47C4-8AB0-E66F3B12A4B9}" type="sibTrans" cxnId="{02965A40-6029-4F5C-94E3-71C21918B572}">
      <dgm:prSet/>
      <dgm:spPr/>
      <dgm:t>
        <a:bodyPr/>
        <a:lstStyle/>
        <a:p>
          <a:endParaRPr lang="pt-BR"/>
        </a:p>
      </dgm:t>
    </dgm:pt>
    <dgm:pt modelId="{290671D9-E08B-429E-9431-B69F56AF5291}">
      <dgm:prSet phldrT="[Texto]" custT="1"/>
      <dgm:spPr/>
      <dgm:t>
        <a:bodyPr/>
        <a:lstStyle/>
        <a:p>
          <a:r>
            <a:rPr lang="pt-BR" sz="2400" b="1" dirty="0"/>
            <a:t>Planejamento das atividades de ensino e avaliação da aprendizagem</a:t>
          </a:r>
        </a:p>
      </dgm:t>
    </dgm:pt>
    <dgm:pt modelId="{599C0A10-EA74-4F1B-B39F-CD90EC68888A}" type="parTrans" cxnId="{51B61D09-A51D-4967-B25C-6148E369BAC1}">
      <dgm:prSet/>
      <dgm:spPr/>
      <dgm:t>
        <a:bodyPr/>
        <a:lstStyle/>
        <a:p>
          <a:endParaRPr lang="pt-BR"/>
        </a:p>
      </dgm:t>
    </dgm:pt>
    <dgm:pt modelId="{FDAB8C66-B4BE-49A2-A93C-C7C8B901846E}" type="sibTrans" cxnId="{51B61D09-A51D-4967-B25C-6148E369BAC1}">
      <dgm:prSet/>
      <dgm:spPr/>
      <dgm:t>
        <a:bodyPr/>
        <a:lstStyle/>
        <a:p>
          <a:endParaRPr lang="pt-BR"/>
        </a:p>
      </dgm:t>
    </dgm:pt>
    <dgm:pt modelId="{B23F52FF-4688-478B-AF47-2E7B22350199}">
      <dgm:prSet phldrT="[Texto]" phldr="1"/>
      <dgm:spPr/>
      <dgm:t>
        <a:bodyPr/>
        <a:lstStyle/>
        <a:p>
          <a:endParaRPr lang="pt-BR"/>
        </a:p>
      </dgm:t>
    </dgm:pt>
    <dgm:pt modelId="{23BD66D5-C5BA-4084-93DC-8044CDD67C6B}" type="parTrans" cxnId="{66C14A91-C27C-42E5-AF59-B5C14AF9048B}">
      <dgm:prSet/>
      <dgm:spPr/>
      <dgm:t>
        <a:bodyPr/>
        <a:lstStyle/>
        <a:p>
          <a:endParaRPr lang="pt-BR"/>
        </a:p>
      </dgm:t>
    </dgm:pt>
    <dgm:pt modelId="{08C6AF55-2A3D-4E4E-B2EF-F588A456EFA3}" type="sibTrans" cxnId="{66C14A91-C27C-42E5-AF59-B5C14AF9048B}">
      <dgm:prSet/>
      <dgm:spPr/>
      <dgm:t>
        <a:bodyPr/>
        <a:lstStyle/>
        <a:p>
          <a:endParaRPr lang="pt-BR"/>
        </a:p>
      </dgm:t>
    </dgm:pt>
    <dgm:pt modelId="{CB3DC3D7-0E74-4592-8171-D161D6E46AC3}">
      <dgm:prSet phldrT="[Texto]" custT="1"/>
      <dgm:spPr/>
      <dgm:t>
        <a:bodyPr/>
        <a:lstStyle/>
        <a:p>
          <a:r>
            <a:rPr lang="pt-BR" sz="2400" b="1" dirty="0"/>
            <a:t>Condução da aula nas suas múltiplas possibilidades</a:t>
          </a:r>
          <a:endParaRPr lang="pt-BR" sz="1500" b="1" dirty="0"/>
        </a:p>
      </dgm:t>
    </dgm:pt>
    <dgm:pt modelId="{401E8A16-717A-4049-8483-97F6D7C53AE8}" type="parTrans" cxnId="{1AEE70B7-C2B6-49A0-A271-406C8FE9C032}">
      <dgm:prSet/>
      <dgm:spPr/>
      <dgm:t>
        <a:bodyPr/>
        <a:lstStyle/>
        <a:p>
          <a:endParaRPr lang="pt-BR"/>
        </a:p>
      </dgm:t>
    </dgm:pt>
    <dgm:pt modelId="{8DF49445-2D64-420B-A5CA-247C415CC785}" type="sibTrans" cxnId="{1AEE70B7-C2B6-49A0-A271-406C8FE9C032}">
      <dgm:prSet/>
      <dgm:spPr/>
      <dgm:t>
        <a:bodyPr/>
        <a:lstStyle/>
        <a:p>
          <a:endParaRPr lang="pt-BR"/>
        </a:p>
      </dgm:t>
    </dgm:pt>
    <dgm:pt modelId="{E7285F3E-C2F9-4830-852F-7031929C3B12}" type="pres">
      <dgm:prSet presAssocID="{CB92DFCD-E2D9-4D0D-9D01-B9A741155220}" presName="Name0" presStyleCnt="0">
        <dgm:presLayoutVars>
          <dgm:chMax/>
          <dgm:chPref/>
          <dgm:dir/>
        </dgm:presLayoutVars>
      </dgm:prSet>
      <dgm:spPr/>
    </dgm:pt>
    <dgm:pt modelId="{05A3A049-BD9A-40B9-9E43-49E6EBD115C5}" type="pres">
      <dgm:prSet presAssocID="{9A888C01-0F86-4B29-8535-C7818D0BDFA4}" presName="parenttextcomposite" presStyleCnt="0"/>
      <dgm:spPr/>
    </dgm:pt>
    <dgm:pt modelId="{521FFD15-E387-4AC3-A0B4-F9E70FEDC0FA}" type="pres">
      <dgm:prSet presAssocID="{9A888C01-0F86-4B29-8535-C7818D0BDFA4}" presName="parenttext" presStyleLbl="revTx" presStyleIdx="0" presStyleCnt="3">
        <dgm:presLayoutVars>
          <dgm:chMax/>
          <dgm:chPref val="2"/>
          <dgm:bulletEnabled val="1"/>
        </dgm:presLayoutVars>
      </dgm:prSet>
      <dgm:spPr/>
    </dgm:pt>
    <dgm:pt modelId="{1014860E-1C8F-4812-821D-5C250A09045D}" type="pres">
      <dgm:prSet presAssocID="{9A888C01-0F86-4B29-8535-C7818D0BDFA4}" presName="composite" presStyleCnt="0"/>
      <dgm:spPr/>
    </dgm:pt>
    <dgm:pt modelId="{FD47363E-8D43-4B51-A70B-4950BF9E4707}" type="pres">
      <dgm:prSet presAssocID="{9A888C01-0F86-4B29-8535-C7818D0BDFA4}" presName="chevron1" presStyleLbl="alignNode1" presStyleIdx="0" presStyleCnt="21"/>
      <dgm:spPr/>
    </dgm:pt>
    <dgm:pt modelId="{EF515D6B-5FE5-4DF5-A88C-FC3072F06B92}" type="pres">
      <dgm:prSet presAssocID="{9A888C01-0F86-4B29-8535-C7818D0BDFA4}" presName="chevron2" presStyleLbl="alignNode1" presStyleIdx="1" presStyleCnt="21"/>
      <dgm:spPr/>
    </dgm:pt>
    <dgm:pt modelId="{4A2573F8-2C35-495B-A508-A8FC14DA7D91}" type="pres">
      <dgm:prSet presAssocID="{9A888C01-0F86-4B29-8535-C7818D0BDFA4}" presName="chevron3" presStyleLbl="alignNode1" presStyleIdx="2" presStyleCnt="21"/>
      <dgm:spPr/>
    </dgm:pt>
    <dgm:pt modelId="{D9D564B0-7DE6-45A0-9096-8F167F305851}" type="pres">
      <dgm:prSet presAssocID="{9A888C01-0F86-4B29-8535-C7818D0BDFA4}" presName="chevron4" presStyleLbl="alignNode1" presStyleIdx="3" presStyleCnt="21"/>
      <dgm:spPr/>
    </dgm:pt>
    <dgm:pt modelId="{263A2712-7D0F-4209-A467-34FE1EA473C5}" type="pres">
      <dgm:prSet presAssocID="{9A888C01-0F86-4B29-8535-C7818D0BDFA4}" presName="chevron5" presStyleLbl="alignNode1" presStyleIdx="4" presStyleCnt="21"/>
      <dgm:spPr/>
    </dgm:pt>
    <dgm:pt modelId="{88905421-879B-482F-8F1F-0F9FF9F6100F}" type="pres">
      <dgm:prSet presAssocID="{9A888C01-0F86-4B29-8535-C7818D0BDFA4}" presName="chevron6" presStyleLbl="alignNode1" presStyleIdx="5" presStyleCnt="21"/>
      <dgm:spPr/>
    </dgm:pt>
    <dgm:pt modelId="{9FE7AE6F-9772-4B61-BF9C-01D47BB20433}" type="pres">
      <dgm:prSet presAssocID="{9A888C01-0F86-4B29-8535-C7818D0BDFA4}" presName="chevron7" presStyleLbl="alignNode1" presStyleIdx="6" presStyleCnt="21"/>
      <dgm:spPr/>
    </dgm:pt>
    <dgm:pt modelId="{5D1260E6-9994-4371-9115-F48D2F3CD1A7}" type="pres">
      <dgm:prSet presAssocID="{9A888C01-0F86-4B29-8535-C7818D0BDFA4}" presName="childtext" presStyleLbl="solidFgAcc1" presStyleIdx="0" presStyleCnt="3">
        <dgm:presLayoutVars>
          <dgm:chMax/>
          <dgm:chPref val="0"/>
          <dgm:bulletEnabled val="1"/>
        </dgm:presLayoutVars>
      </dgm:prSet>
      <dgm:spPr/>
    </dgm:pt>
    <dgm:pt modelId="{D97AA800-C09D-41D6-85D3-AE7BE29B3693}" type="pres">
      <dgm:prSet presAssocID="{58EA4B42-C8C4-48D1-A9BE-C5E9E6489C2E}" presName="sibTrans" presStyleCnt="0"/>
      <dgm:spPr/>
    </dgm:pt>
    <dgm:pt modelId="{6CD41D8D-33EA-4074-8E52-2E327565B306}" type="pres">
      <dgm:prSet presAssocID="{39C1E9EB-70EC-4649-A446-52900A94E4E1}" presName="parenttextcomposite" presStyleCnt="0"/>
      <dgm:spPr/>
    </dgm:pt>
    <dgm:pt modelId="{A12A8BCE-B91B-4F83-9D3D-96F73496F41C}" type="pres">
      <dgm:prSet presAssocID="{39C1E9EB-70EC-4649-A446-52900A94E4E1}" presName="parenttext" presStyleLbl="revTx" presStyleIdx="1" presStyleCnt="3">
        <dgm:presLayoutVars>
          <dgm:chMax/>
          <dgm:chPref val="2"/>
          <dgm:bulletEnabled val="1"/>
        </dgm:presLayoutVars>
      </dgm:prSet>
      <dgm:spPr/>
    </dgm:pt>
    <dgm:pt modelId="{719AA7E7-4F28-429B-96C1-46D16B1FC1E8}" type="pres">
      <dgm:prSet presAssocID="{39C1E9EB-70EC-4649-A446-52900A94E4E1}" presName="composite" presStyleCnt="0"/>
      <dgm:spPr/>
    </dgm:pt>
    <dgm:pt modelId="{4845CA93-61AB-40D5-9DDF-2FE69D68A7D7}" type="pres">
      <dgm:prSet presAssocID="{39C1E9EB-70EC-4649-A446-52900A94E4E1}" presName="chevron1" presStyleLbl="alignNode1" presStyleIdx="7" presStyleCnt="21"/>
      <dgm:spPr/>
    </dgm:pt>
    <dgm:pt modelId="{DE4AD1EE-961C-419A-8024-F736D2BF3AE8}" type="pres">
      <dgm:prSet presAssocID="{39C1E9EB-70EC-4649-A446-52900A94E4E1}" presName="chevron2" presStyleLbl="alignNode1" presStyleIdx="8" presStyleCnt="21"/>
      <dgm:spPr/>
    </dgm:pt>
    <dgm:pt modelId="{4DB5FBAA-64E8-4CC3-9CF6-1FDA20C7D6A4}" type="pres">
      <dgm:prSet presAssocID="{39C1E9EB-70EC-4649-A446-52900A94E4E1}" presName="chevron3" presStyleLbl="alignNode1" presStyleIdx="9" presStyleCnt="21"/>
      <dgm:spPr/>
    </dgm:pt>
    <dgm:pt modelId="{4500A1D2-788A-4638-980C-8165B919E39F}" type="pres">
      <dgm:prSet presAssocID="{39C1E9EB-70EC-4649-A446-52900A94E4E1}" presName="chevron4" presStyleLbl="alignNode1" presStyleIdx="10" presStyleCnt="21"/>
      <dgm:spPr/>
    </dgm:pt>
    <dgm:pt modelId="{57384285-D61A-4A4E-957E-0E341D2D22B7}" type="pres">
      <dgm:prSet presAssocID="{39C1E9EB-70EC-4649-A446-52900A94E4E1}" presName="chevron5" presStyleLbl="alignNode1" presStyleIdx="11" presStyleCnt="21"/>
      <dgm:spPr/>
    </dgm:pt>
    <dgm:pt modelId="{05D15B32-502E-42EB-A4B1-F5DC53493A40}" type="pres">
      <dgm:prSet presAssocID="{39C1E9EB-70EC-4649-A446-52900A94E4E1}" presName="chevron6" presStyleLbl="alignNode1" presStyleIdx="12" presStyleCnt="21"/>
      <dgm:spPr/>
    </dgm:pt>
    <dgm:pt modelId="{C5451E04-128A-4AED-ADF8-BA2DB56B5BC0}" type="pres">
      <dgm:prSet presAssocID="{39C1E9EB-70EC-4649-A446-52900A94E4E1}" presName="chevron7" presStyleLbl="alignNode1" presStyleIdx="13" presStyleCnt="21"/>
      <dgm:spPr/>
    </dgm:pt>
    <dgm:pt modelId="{F77A069B-A771-45A8-AD4E-72D89C06C707}" type="pres">
      <dgm:prSet presAssocID="{39C1E9EB-70EC-4649-A446-52900A94E4E1}" presName="childtext" presStyleLbl="solidFgAcc1" presStyleIdx="1" presStyleCnt="3" custScaleX="102033" custScaleY="155058">
        <dgm:presLayoutVars>
          <dgm:chMax/>
          <dgm:chPref val="0"/>
          <dgm:bulletEnabled val="1"/>
        </dgm:presLayoutVars>
      </dgm:prSet>
      <dgm:spPr/>
    </dgm:pt>
    <dgm:pt modelId="{6990C1E0-EB18-4E71-B7A3-8B69989660E9}" type="pres">
      <dgm:prSet presAssocID="{BEC2CB85-65E5-47C4-8AB0-E66F3B12A4B9}" presName="sibTrans" presStyleCnt="0"/>
      <dgm:spPr/>
    </dgm:pt>
    <dgm:pt modelId="{1BC05D15-0684-48E4-9917-DE8CC911A052}" type="pres">
      <dgm:prSet presAssocID="{B23F52FF-4688-478B-AF47-2E7B22350199}" presName="parenttextcomposite" presStyleCnt="0"/>
      <dgm:spPr/>
    </dgm:pt>
    <dgm:pt modelId="{976F7847-7CBC-4C4E-8BDC-CF780207BB5F}" type="pres">
      <dgm:prSet presAssocID="{B23F52FF-4688-478B-AF47-2E7B22350199}" presName="parenttext" presStyleLbl="revTx" presStyleIdx="2" presStyleCnt="3">
        <dgm:presLayoutVars>
          <dgm:chMax/>
          <dgm:chPref val="2"/>
          <dgm:bulletEnabled val="1"/>
        </dgm:presLayoutVars>
      </dgm:prSet>
      <dgm:spPr/>
    </dgm:pt>
    <dgm:pt modelId="{4425CDAF-C242-44AB-9064-EE83ED410FE9}" type="pres">
      <dgm:prSet presAssocID="{B23F52FF-4688-478B-AF47-2E7B22350199}" presName="composite" presStyleCnt="0"/>
      <dgm:spPr/>
    </dgm:pt>
    <dgm:pt modelId="{02A2ED18-90AF-4A0A-9FBD-DB54FCC51BA8}" type="pres">
      <dgm:prSet presAssocID="{B23F52FF-4688-478B-AF47-2E7B22350199}" presName="chevron1" presStyleLbl="alignNode1" presStyleIdx="14" presStyleCnt="21"/>
      <dgm:spPr/>
    </dgm:pt>
    <dgm:pt modelId="{AF2F20CE-CD06-4F5C-AA90-E05C3D81CAF8}" type="pres">
      <dgm:prSet presAssocID="{B23F52FF-4688-478B-AF47-2E7B22350199}" presName="chevron2" presStyleLbl="alignNode1" presStyleIdx="15" presStyleCnt="21"/>
      <dgm:spPr/>
    </dgm:pt>
    <dgm:pt modelId="{341ADBD7-D041-44F3-B252-FC485D3C621A}" type="pres">
      <dgm:prSet presAssocID="{B23F52FF-4688-478B-AF47-2E7B22350199}" presName="chevron3" presStyleLbl="alignNode1" presStyleIdx="16" presStyleCnt="21"/>
      <dgm:spPr/>
    </dgm:pt>
    <dgm:pt modelId="{36180EE1-E76D-4498-BFA5-78BD9140C0EA}" type="pres">
      <dgm:prSet presAssocID="{B23F52FF-4688-478B-AF47-2E7B22350199}" presName="chevron4" presStyleLbl="alignNode1" presStyleIdx="17" presStyleCnt="21"/>
      <dgm:spPr/>
    </dgm:pt>
    <dgm:pt modelId="{C69C353E-BF57-4EFC-A3FA-1299CB6232C8}" type="pres">
      <dgm:prSet presAssocID="{B23F52FF-4688-478B-AF47-2E7B22350199}" presName="chevron5" presStyleLbl="alignNode1" presStyleIdx="18" presStyleCnt="21"/>
      <dgm:spPr/>
    </dgm:pt>
    <dgm:pt modelId="{8C388AD7-FEB7-4180-94EC-8FC74248BBF4}" type="pres">
      <dgm:prSet presAssocID="{B23F52FF-4688-478B-AF47-2E7B22350199}" presName="chevron6" presStyleLbl="alignNode1" presStyleIdx="19" presStyleCnt="21"/>
      <dgm:spPr/>
    </dgm:pt>
    <dgm:pt modelId="{05BAFAB6-1513-4202-9826-4E5FEB81F4E1}" type="pres">
      <dgm:prSet presAssocID="{B23F52FF-4688-478B-AF47-2E7B22350199}" presName="chevron7" presStyleLbl="alignNode1" presStyleIdx="20" presStyleCnt="21"/>
      <dgm:spPr/>
    </dgm:pt>
    <dgm:pt modelId="{AC1FA1C1-93C1-4B07-B360-6B1B59A97DC5}" type="pres">
      <dgm:prSet presAssocID="{B23F52FF-4688-478B-AF47-2E7B22350199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</dgm:pt>
  </dgm:ptLst>
  <dgm:cxnLst>
    <dgm:cxn modelId="{51B61D09-A51D-4967-B25C-6148E369BAC1}" srcId="{39C1E9EB-70EC-4649-A446-52900A94E4E1}" destId="{290671D9-E08B-429E-9431-B69F56AF5291}" srcOrd="0" destOrd="0" parTransId="{599C0A10-EA74-4F1B-B39F-CD90EC68888A}" sibTransId="{FDAB8C66-B4BE-49A2-A93C-C7C8B901846E}"/>
    <dgm:cxn modelId="{131F1E1D-5B10-4877-B82F-B266E9D1AF97}" srcId="{9A888C01-0F86-4B29-8535-C7818D0BDFA4}" destId="{D3589562-C079-4C6F-8D72-25AB25AF290F}" srcOrd="0" destOrd="0" parTransId="{CEAD4DA2-B8EC-4F8F-BF84-6E5821298FCC}" sibTransId="{D491CB23-23B9-400E-99F3-2AC32D3D0ACB}"/>
    <dgm:cxn modelId="{96C1E12E-6D8F-48FA-88DB-902102F9E2D6}" type="presOf" srcId="{B23F52FF-4688-478B-AF47-2E7B22350199}" destId="{976F7847-7CBC-4C4E-8BDC-CF780207BB5F}" srcOrd="0" destOrd="0" presId="urn:microsoft.com/office/officeart/2008/layout/VerticalAccentList"/>
    <dgm:cxn modelId="{7ABCBC2F-65DB-405E-83DE-C62A03A25EF8}" type="presOf" srcId="{290671D9-E08B-429E-9431-B69F56AF5291}" destId="{F77A069B-A771-45A8-AD4E-72D89C06C707}" srcOrd="0" destOrd="0" presId="urn:microsoft.com/office/officeart/2008/layout/VerticalAccentList"/>
    <dgm:cxn modelId="{A0415330-FE96-4DDD-9792-994C480B6C1F}" type="presOf" srcId="{D3589562-C079-4C6F-8D72-25AB25AF290F}" destId="{5D1260E6-9994-4371-9115-F48D2F3CD1A7}" srcOrd="0" destOrd="0" presId="urn:microsoft.com/office/officeart/2008/layout/VerticalAccentList"/>
    <dgm:cxn modelId="{940C7237-F1DA-4C08-8A25-210877C489A4}" srcId="{CB92DFCD-E2D9-4D0D-9D01-B9A741155220}" destId="{9A888C01-0F86-4B29-8535-C7818D0BDFA4}" srcOrd="0" destOrd="0" parTransId="{F2935942-8E47-4A4E-A66E-5C9FB4937943}" sibTransId="{58EA4B42-C8C4-48D1-A9BE-C5E9E6489C2E}"/>
    <dgm:cxn modelId="{02965A40-6029-4F5C-94E3-71C21918B572}" srcId="{CB92DFCD-E2D9-4D0D-9D01-B9A741155220}" destId="{39C1E9EB-70EC-4649-A446-52900A94E4E1}" srcOrd="1" destOrd="0" parTransId="{7EA253E5-D5D6-41BF-B584-B128E7113E00}" sibTransId="{BEC2CB85-65E5-47C4-8AB0-E66F3B12A4B9}"/>
    <dgm:cxn modelId="{0D43385F-A2DA-4695-8190-B6D9750A8AED}" type="presOf" srcId="{39C1E9EB-70EC-4649-A446-52900A94E4E1}" destId="{A12A8BCE-B91B-4F83-9D3D-96F73496F41C}" srcOrd="0" destOrd="0" presId="urn:microsoft.com/office/officeart/2008/layout/VerticalAccentList"/>
    <dgm:cxn modelId="{2DE81B4B-E08A-4708-BE72-09136A8771A6}" type="presOf" srcId="{CB92DFCD-E2D9-4D0D-9D01-B9A741155220}" destId="{E7285F3E-C2F9-4830-852F-7031929C3B12}" srcOrd="0" destOrd="0" presId="urn:microsoft.com/office/officeart/2008/layout/VerticalAccentList"/>
    <dgm:cxn modelId="{66C14A91-C27C-42E5-AF59-B5C14AF9048B}" srcId="{CB92DFCD-E2D9-4D0D-9D01-B9A741155220}" destId="{B23F52FF-4688-478B-AF47-2E7B22350199}" srcOrd="2" destOrd="0" parTransId="{23BD66D5-C5BA-4084-93DC-8044CDD67C6B}" sibTransId="{08C6AF55-2A3D-4E4E-B2EF-F588A456EFA3}"/>
    <dgm:cxn modelId="{900093AF-F221-4A37-867F-825F3143C20D}" type="presOf" srcId="{CB3DC3D7-0E74-4592-8171-D161D6E46AC3}" destId="{AC1FA1C1-93C1-4B07-B360-6B1B59A97DC5}" srcOrd="0" destOrd="0" presId="urn:microsoft.com/office/officeart/2008/layout/VerticalAccentList"/>
    <dgm:cxn modelId="{0FA0C1B3-2540-4367-A027-D2BAB0076EE3}" type="presOf" srcId="{9A888C01-0F86-4B29-8535-C7818D0BDFA4}" destId="{521FFD15-E387-4AC3-A0B4-F9E70FEDC0FA}" srcOrd="0" destOrd="0" presId="urn:microsoft.com/office/officeart/2008/layout/VerticalAccentList"/>
    <dgm:cxn modelId="{1AEE70B7-C2B6-49A0-A271-406C8FE9C032}" srcId="{B23F52FF-4688-478B-AF47-2E7B22350199}" destId="{CB3DC3D7-0E74-4592-8171-D161D6E46AC3}" srcOrd="0" destOrd="0" parTransId="{401E8A16-717A-4049-8483-97F6D7C53AE8}" sibTransId="{8DF49445-2D64-420B-A5CA-247C415CC785}"/>
    <dgm:cxn modelId="{2BA9A862-5E6F-4197-9681-C02498FF46FF}" type="presParOf" srcId="{E7285F3E-C2F9-4830-852F-7031929C3B12}" destId="{05A3A049-BD9A-40B9-9E43-49E6EBD115C5}" srcOrd="0" destOrd="0" presId="urn:microsoft.com/office/officeart/2008/layout/VerticalAccentList"/>
    <dgm:cxn modelId="{812DBEC9-5A67-4FFF-99E3-ABFB8C8DF1F3}" type="presParOf" srcId="{05A3A049-BD9A-40B9-9E43-49E6EBD115C5}" destId="{521FFD15-E387-4AC3-A0B4-F9E70FEDC0FA}" srcOrd="0" destOrd="0" presId="urn:microsoft.com/office/officeart/2008/layout/VerticalAccentList"/>
    <dgm:cxn modelId="{4CC2D9BD-46BE-4256-941A-FE4B0C5F3434}" type="presParOf" srcId="{E7285F3E-C2F9-4830-852F-7031929C3B12}" destId="{1014860E-1C8F-4812-821D-5C250A09045D}" srcOrd="1" destOrd="0" presId="urn:microsoft.com/office/officeart/2008/layout/VerticalAccentList"/>
    <dgm:cxn modelId="{3E5040A3-16F4-476F-A83B-9F7FDE8B9348}" type="presParOf" srcId="{1014860E-1C8F-4812-821D-5C250A09045D}" destId="{FD47363E-8D43-4B51-A70B-4950BF9E4707}" srcOrd="0" destOrd="0" presId="urn:microsoft.com/office/officeart/2008/layout/VerticalAccentList"/>
    <dgm:cxn modelId="{A7328C27-2A92-4B4E-B6DD-45F07C672906}" type="presParOf" srcId="{1014860E-1C8F-4812-821D-5C250A09045D}" destId="{EF515D6B-5FE5-4DF5-A88C-FC3072F06B92}" srcOrd="1" destOrd="0" presId="urn:microsoft.com/office/officeart/2008/layout/VerticalAccentList"/>
    <dgm:cxn modelId="{A1B58362-A076-40D5-9EF7-35EF51465C86}" type="presParOf" srcId="{1014860E-1C8F-4812-821D-5C250A09045D}" destId="{4A2573F8-2C35-495B-A508-A8FC14DA7D91}" srcOrd="2" destOrd="0" presId="urn:microsoft.com/office/officeart/2008/layout/VerticalAccentList"/>
    <dgm:cxn modelId="{9821A319-210B-4804-B54A-13872EB8F30D}" type="presParOf" srcId="{1014860E-1C8F-4812-821D-5C250A09045D}" destId="{D9D564B0-7DE6-45A0-9096-8F167F305851}" srcOrd="3" destOrd="0" presId="urn:microsoft.com/office/officeart/2008/layout/VerticalAccentList"/>
    <dgm:cxn modelId="{FA3EB2BA-2B8B-4624-9E87-06179A7938A0}" type="presParOf" srcId="{1014860E-1C8F-4812-821D-5C250A09045D}" destId="{263A2712-7D0F-4209-A467-34FE1EA473C5}" srcOrd="4" destOrd="0" presId="urn:microsoft.com/office/officeart/2008/layout/VerticalAccentList"/>
    <dgm:cxn modelId="{B9B26A93-502A-45C0-ABF4-1C89FCFCDECB}" type="presParOf" srcId="{1014860E-1C8F-4812-821D-5C250A09045D}" destId="{88905421-879B-482F-8F1F-0F9FF9F6100F}" srcOrd="5" destOrd="0" presId="urn:microsoft.com/office/officeart/2008/layout/VerticalAccentList"/>
    <dgm:cxn modelId="{8A6C7E8C-AEA2-4324-9174-364E0538D841}" type="presParOf" srcId="{1014860E-1C8F-4812-821D-5C250A09045D}" destId="{9FE7AE6F-9772-4B61-BF9C-01D47BB20433}" srcOrd="6" destOrd="0" presId="urn:microsoft.com/office/officeart/2008/layout/VerticalAccentList"/>
    <dgm:cxn modelId="{5C866A1C-B9AA-4394-A9BD-06DAC6EB78C4}" type="presParOf" srcId="{1014860E-1C8F-4812-821D-5C250A09045D}" destId="{5D1260E6-9994-4371-9115-F48D2F3CD1A7}" srcOrd="7" destOrd="0" presId="urn:microsoft.com/office/officeart/2008/layout/VerticalAccentList"/>
    <dgm:cxn modelId="{9B57A59D-57EA-4669-8B8C-4D5E434FC958}" type="presParOf" srcId="{E7285F3E-C2F9-4830-852F-7031929C3B12}" destId="{D97AA800-C09D-41D6-85D3-AE7BE29B3693}" srcOrd="2" destOrd="0" presId="urn:microsoft.com/office/officeart/2008/layout/VerticalAccentList"/>
    <dgm:cxn modelId="{10C8485E-CAEA-45D6-84A3-3DDB2C8587AE}" type="presParOf" srcId="{E7285F3E-C2F9-4830-852F-7031929C3B12}" destId="{6CD41D8D-33EA-4074-8E52-2E327565B306}" srcOrd="3" destOrd="0" presId="urn:microsoft.com/office/officeart/2008/layout/VerticalAccentList"/>
    <dgm:cxn modelId="{E0681E99-6E15-457C-B9CE-677F8DA7B2E8}" type="presParOf" srcId="{6CD41D8D-33EA-4074-8E52-2E327565B306}" destId="{A12A8BCE-B91B-4F83-9D3D-96F73496F41C}" srcOrd="0" destOrd="0" presId="urn:microsoft.com/office/officeart/2008/layout/VerticalAccentList"/>
    <dgm:cxn modelId="{E38D0B10-0BD8-460F-8A15-F33A922B3606}" type="presParOf" srcId="{E7285F3E-C2F9-4830-852F-7031929C3B12}" destId="{719AA7E7-4F28-429B-96C1-46D16B1FC1E8}" srcOrd="4" destOrd="0" presId="urn:microsoft.com/office/officeart/2008/layout/VerticalAccentList"/>
    <dgm:cxn modelId="{496E6FDF-5699-4F07-BAF2-7093E5C63071}" type="presParOf" srcId="{719AA7E7-4F28-429B-96C1-46D16B1FC1E8}" destId="{4845CA93-61AB-40D5-9DDF-2FE69D68A7D7}" srcOrd="0" destOrd="0" presId="urn:microsoft.com/office/officeart/2008/layout/VerticalAccentList"/>
    <dgm:cxn modelId="{A385EA9D-F24B-40A2-B284-F03EBEA47840}" type="presParOf" srcId="{719AA7E7-4F28-429B-96C1-46D16B1FC1E8}" destId="{DE4AD1EE-961C-419A-8024-F736D2BF3AE8}" srcOrd="1" destOrd="0" presId="urn:microsoft.com/office/officeart/2008/layout/VerticalAccentList"/>
    <dgm:cxn modelId="{4C057A37-6117-4CFC-AD2F-5FC6964116E9}" type="presParOf" srcId="{719AA7E7-4F28-429B-96C1-46D16B1FC1E8}" destId="{4DB5FBAA-64E8-4CC3-9CF6-1FDA20C7D6A4}" srcOrd="2" destOrd="0" presId="urn:microsoft.com/office/officeart/2008/layout/VerticalAccentList"/>
    <dgm:cxn modelId="{FB58F610-ED14-49F1-955F-CAA499D6C97F}" type="presParOf" srcId="{719AA7E7-4F28-429B-96C1-46D16B1FC1E8}" destId="{4500A1D2-788A-4638-980C-8165B919E39F}" srcOrd="3" destOrd="0" presId="urn:microsoft.com/office/officeart/2008/layout/VerticalAccentList"/>
    <dgm:cxn modelId="{A4855BFC-8381-453B-94CC-8D78755580D7}" type="presParOf" srcId="{719AA7E7-4F28-429B-96C1-46D16B1FC1E8}" destId="{57384285-D61A-4A4E-957E-0E341D2D22B7}" srcOrd="4" destOrd="0" presId="urn:microsoft.com/office/officeart/2008/layout/VerticalAccentList"/>
    <dgm:cxn modelId="{12895C47-A3A6-4696-94B2-905D257088EF}" type="presParOf" srcId="{719AA7E7-4F28-429B-96C1-46D16B1FC1E8}" destId="{05D15B32-502E-42EB-A4B1-F5DC53493A40}" srcOrd="5" destOrd="0" presId="urn:microsoft.com/office/officeart/2008/layout/VerticalAccentList"/>
    <dgm:cxn modelId="{0F261D47-BE0E-47C7-A384-7BDB5D503387}" type="presParOf" srcId="{719AA7E7-4F28-429B-96C1-46D16B1FC1E8}" destId="{C5451E04-128A-4AED-ADF8-BA2DB56B5BC0}" srcOrd="6" destOrd="0" presId="urn:microsoft.com/office/officeart/2008/layout/VerticalAccentList"/>
    <dgm:cxn modelId="{ECF0F07D-213F-45EF-954B-EB4EEA05AF2B}" type="presParOf" srcId="{719AA7E7-4F28-429B-96C1-46D16B1FC1E8}" destId="{F77A069B-A771-45A8-AD4E-72D89C06C707}" srcOrd="7" destOrd="0" presId="urn:microsoft.com/office/officeart/2008/layout/VerticalAccentList"/>
    <dgm:cxn modelId="{0D5AD328-58CE-4DC9-B2F6-3FD81B346B74}" type="presParOf" srcId="{E7285F3E-C2F9-4830-852F-7031929C3B12}" destId="{6990C1E0-EB18-4E71-B7A3-8B69989660E9}" srcOrd="5" destOrd="0" presId="urn:microsoft.com/office/officeart/2008/layout/VerticalAccentList"/>
    <dgm:cxn modelId="{334D3B8A-795E-404F-BFF5-87DFEB27F4B8}" type="presParOf" srcId="{E7285F3E-C2F9-4830-852F-7031929C3B12}" destId="{1BC05D15-0684-48E4-9917-DE8CC911A052}" srcOrd="6" destOrd="0" presId="urn:microsoft.com/office/officeart/2008/layout/VerticalAccentList"/>
    <dgm:cxn modelId="{23C1BDFB-CC33-4816-913A-D4A39CB67F04}" type="presParOf" srcId="{1BC05D15-0684-48E4-9917-DE8CC911A052}" destId="{976F7847-7CBC-4C4E-8BDC-CF780207BB5F}" srcOrd="0" destOrd="0" presId="urn:microsoft.com/office/officeart/2008/layout/VerticalAccentList"/>
    <dgm:cxn modelId="{9AAAADA7-C57C-42E6-9455-25B313DA2C9F}" type="presParOf" srcId="{E7285F3E-C2F9-4830-852F-7031929C3B12}" destId="{4425CDAF-C242-44AB-9064-EE83ED410FE9}" srcOrd="7" destOrd="0" presId="urn:microsoft.com/office/officeart/2008/layout/VerticalAccentList"/>
    <dgm:cxn modelId="{61058762-6346-4EF9-9663-A98B443547BC}" type="presParOf" srcId="{4425CDAF-C242-44AB-9064-EE83ED410FE9}" destId="{02A2ED18-90AF-4A0A-9FBD-DB54FCC51BA8}" srcOrd="0" destOrd="0" presId="urn:microsoft.com/office/officeart/2008/layout/VerticalAccentList"/>
    <dgm:cxn modelId="{A8C889D3-B4D8-4CAF-9B95-68A4055D40D4}" type="presParOf" srcId="{4425CDAF-C242-44AB-9064-EE83ED410FE9}" destId="{AF2F20CE-CD06-4F5C-AA90-E05C3D81CAF8}" srcOrd="1" destOrd="0" presId="urn:microsoft.com/office/officeart/2008/layout/VerticalAccentList"/>
    <dgm:cxn modelId="{6098A3F6-4F44-4DB4-9037-A913B5CF2E92}" type="presParOf" srcId="{4425CDAF-C242-44AB-9064-EE83ED410FE9}" destId="{341ADBD7-D041-44F3-B252-FC485D3C621A}" srcOrd="2" destOrd="0" presId="urn:microsoft.com/office/officeart/2008/layout/VerticalAccentList"/>
    <dgm:cxn modelId="{4F54614C-6D46-4BB6-B7B5-3C193EEE23DF}" type="presParOf" srcId="{4425CDAF-C242-44AB-9064-EE83ED410FE9}" destId="{36180EE1-E76D-4498-BFA5-78BD9140C0EA}" srcOrd="3" destOrd="0" presId="urn:microsoft.com/office/officeart/2008/layout/VerticalAccentList"/>
    <dgm:cxn modelId="{9D1A06C4-398C-4604-B9E1-08B6E59938C9}" type="presParOf" srcId="{4425CDAF-C242-44AB-9064-EE83ED410FE9}" destId="{C69C353E-BF57-4EFC-A3FA-1299CB6232C8}" srcOrd="4" destOrd="0" presId="urn:microsoft.com/office/officeart/2008/layout/VerticalAccentList"/>
    <dgm:cxn modelId="{0B65F85D-197C-4A29-ABAE-C663DAB2BB87}" type="presParOf" srcId="{4425CDAF-C242-44AB-9064-EE83ED410FE9}" destId="{8C388AD7-FEB7-4180-94EC-8FC74248BBF4}" srcOrd="5" destOrd="0" presId="urn:microsoft.com/office/officeart/2008/layout/VerticalAccentList"/>
    <dgm:cxn modelId="{36D51563-78C5-411D-9B48-5D8EFC3D9F8B}" type="presParOf" srcId="{4425CDAF-C242-44AB-9064-EE83ED410FE9}" destId="{05BAFAB6-1513-4202-9826-4E5FEB81F4E1}" srcOrd="6" destOrd="0" presId="urn:microsoft.com/office/officeart/2008/layout/VerticalAccentList"/>
    <dgm:cxn modelId="{9DD6C7FB-37C8-4B61-A897-9C0E35307141}" type="presParOf" srcId="{4425CDAF-C242-44AB-9064-EE83ED410FE9}" destId="{AC1FA1C1-93C1-4B07-B360-6B1B59A97DC5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D16B2F-9C39-47F9-B541-02A8BD1A9A4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</dgm:pt>
    <dgm:pt modelId="{1A9562ED-22D7-4D1F-A6B2-831ADDB638F2}">
      <dgm:prSet/>
      <dgm:spPr/>
      <dgm:t>
        <a:bodyPr/>
        <a:lstStyle/>
        <a:p>
          <a:pPr>
            <a:lnSpc>
              <a:spcPct val="100000"/>
            </a:lnSpc>
          </a:pPr>
          <a:r>
            <a:rPr kumimoji="0" lang="pt-BR" altLang="pt-BR" b="1" i="0" u="none" strike="noStrike" cap="none" normalizeH="0" baseline="0">
              <a:effectLst/>
              <a:latin typeface="Verdana" panose="020B0604030504040204" pitchFamily="34" charset="0"/>
            </a:rPr>
            <a:t>Experiência</a:t>
          </a:r>
        </a:p>
      </dgm:t>
    </dgm:pt>
    <dgm:pt modelId="{1CC2B276-4BA7-43EA-A340-4B8463A2FA07}" type="parTrans" cxnId="{A6D72BD2-7919-479A-9DB1-48EB83FD0CBA}">
      <dgm:prSet/>
      <dgm:spPr/>
      <dgm:t>
        <a:bodyPr/>
        <a:lstStyle/>
        <a:p>
          <a:endParaRPr lang="pt-BR"/>
        </a:p>
      </dgm:t>
    </dgm:pt>
    <dgm:pt modelId="{7CEF1F8C-3616-428C-BDAC-7D052AF2FE5B}" type="sibTrans" cxnId="{A6D72BD2-7919-479A-9DB1-48EB83FD0CBA}">
      <dgm:prSet/>
      <dgm:spPr/>
      <dgm:t>
        <a:bodyPr/>
        <a:lstStyle/>
        <a:p>
          <a:endParaRPr lang="pt-BR"/>
        </a:p>
      </dgm:t>
    </dgm:pt>
    <dgm:pt modelId="{65C5AF1C-3B77-43F0-A707-70776E3F3320}">
      <dgm:prSet/>
      <dgm:spPr/>
      <dgm:t>
        <a:bodyPr/>
        <a:lstStyle/>
        <a:p>
          <a:pPr>
            <a:lnSpc>
              <a:spcPct val="100000"/>
            </a:lnSpc>
          </a:pPr>
          <a:r>
            <a:rPr kumimoji="0" lang="pt-BR" altLang="pt-BR" b="1" i="0" u="none" strike="noStrike" cap="none" normalizeH="0" baseline="0">
              <a:effectLst/>
              <a:latin typeface="Arial Rounded MT Bold" panose="020F0704030504030204" pitchFamily="34" charset="0"/>
            </a:rPr>
            <a:t>Saberes Pedagógicos</a:t>
          </a:r>
        </a:p>
      </dgm:t>
    </dgm:pt>
    <dgm:pt modelId="{C0CB7275-4D63-4DB6-AFD2-0566BC4A1552}" type="parTrans" cxnId="{92FC9D2A-4AFF-47DF-B74F-7E030C27A53C}">
      <dgm:prSet/>
      <dgm:spPr/>
      <dgm:t>
        <a:bodyPr/>
        <a:lstStyle/>
        <a:p>
          <a:endParaRPr lang="pt-BR"/>
        </a:p>
      </dgm:t>
    </dgm:pt>
    <dgm:pt modelId="{6B89E352-A410-4522-A1A3-030E2C259137}" type="sibTrans" cxnId="{92FC9D2A-4AFF-47DF-B74F-7E030C27A53C}">
      <dgm:prSet/>
      <dgm:spPr/>
      <dgm:t>
        <a:bodyPr/>
        <a:lstStyle/>
        <a:p>
          <a:endParaRPr lang="pt-BR"/>
        </a:p>
      </dgm:t>
    </dgm:pt>
    <dgm:pt modelId="{4DAC7A24-BCA6-4CBA-ACC5-DA8E668691DD}">
      <dgm:prSet/>
      <dgm:spPr/>
      <dgm:t>
        <a:bodyPr/>
        <a:lstStyle/>
        <a:p>
          <a:pPr>
            <a:lnSpc>
              <a:spcPct val="100000"/>
            </a:lnSpc>
          </a:pPr>
          <a:r>
            <a:rPr kumimoji="0" lang="pt-BR" altLang="pt-BR" b="1" i="0" u="none" strike="noStrike" cap="none" normalizeH="0" baseline="0">
              <a:effectLst/>
              <a:latin typeface="Arial Rounded MT Bold" panose="020F0704030504030204" pitchFamily="34" charset="0"/>
            </a:rPr>
            <a:t>Conhecimento,Formação Profissional</a:t>
          </a:r>
        </a:p>
      </dgm:t>
    </dgm:pt>
    <dgm:pt modelId="{04BB4A00-9A15-4576-803B-6F5CA8D1BC91}" type="parTrans" cxnId="{50CB371D-C2C9-4DF9-B9E7-54EC8072BE0F}">
      <dgm:prSet/>
      <dgm:spPr/>
      <dgm:t>
        <a:bodyPr/>
        <a:lstStyle/>
        <a:p>
          <a:endParaRPr lang="pt-BR"/>
        </a:p>
      </dgm:t>
    </dgm:pt>
    <dgm:pt modelId="{AE4B548F-A897-4184-9F9F-AD45C0066C31}" type="sibTrans" cxnId="{50CB371D-C2C9-4DF9-B9E7-54EC8072BE0F}">
      <dgm:prSet/>
      <dgm:spPr/>
      <dgm:t>
        <a:bodyPr/>
        <a:lstStyle/>
        <a:p>
          <a:endParaRPr lang="pt-BR"/>
        </a:p>
      </dgm:t>
    </dgm:pt>
    <dgm:pt modelId="{72908476-7ACF-4A06-B911-9E134704B8B8}" type="pres">
      <dgm:prSet presAssocID="{D2D16B2F-9C39-47F9-B541-02A8BD1A9A40}" presName="root" presStyleCnt="0">
        <dgm:presLayoutVars>
          <dgm:dir/>
          <dgm:resizeHandles val="exact"/>
        </dgm:presLayoutVars>
      </dgm:prSet>
      <dgm:spPr/>
    </dgm:pt>
    <dgm:pt modelId="{E7BBC02B-5557-43E7-8FBA-D1C4571CED4E}" type="pres">
      <dgm:prSet presAssocID="{1A9562ED-22D7-4D1F-A6B2-831ADDB638F2}" presName="compNode" presStyleCnt="0"/>
      <dgm:spPr/>
    </dgm:pt>
    <dgm:pt modelId="{36C696C5-BD71-411C-A91D-6BB5BF3B8EB1}" type="pres">
      <dgm:prSet presAssocID="{1A9562ED-22D7-4D1F-A6B2-831ADDB638F2}" presName="bgRect" presStyleLbl="bgShp" presStyleIdx="0" presStyleCnt="3"/>
      <dgm:spPr/>
    </dgm:pt>
    <dgm:pt modelId="{AFAE424E-E985-4169-AA9D-F0EA0D5EFFBF}" type="pres">
      <dgm:prSet presAssocID="{1A9562ED-22D7-4D1F-A6B2-831ADDB638F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ask"/>
        </a:ext>
      </dgm:extLst>
    </dgm:pt>
    <dgm:pt modelId="{F05773CF-1382-4719-84BD-DA6835AF072B}" type="pres">
      <dgm:prSet presAssocID="{1A9562ED-22D7-4D1F-A6B2-831ADDB638F2}" presName="spaceRect" presStyleCnt="0"/>
      <dgm:spPr/>
    </dgm:pt>
    <dgm:pt modelId="{BFB8E83B-36AE-4FE9-96A8-D1CB33D5A1F6}" type="pres">
      <dgm:prSet presAssocID="{1A9562ED-22D7-4D1F-A6B2-831ADDB638F2}" presName="parTx" presStyleLbl="revTx" presStyleIdx="0" presStyleCnt="3">
        <dgm:presLayoutVars>
          <dgm:chMax val="0"/>
          <dgm:chPref val="0"/>
        </dgm:presLayoutVars>
      </dgm:prSet>
      <dgm:spPr/>
    </dgm:pt>
    <dgm:pt modelId="{7548004D-A109-4C97-996B-B937423D187E}" type="pres">
      <dgm:prSet presAssocID="{7CEF1F8C-3616-428C-BDAC-7D052AF2FE5B}" presName="sibTrans" presStyleCnt="0"/>
      <dgm:spPr/>
    </dgm:pt>
    <dgm:pt modelId="{CC522787-1A8C-4255-B366-9ABDE1877B93}" type="pres">
      <dgm:prSet presAssocID="{65C5AF1C-3B77-43F0-A707-70776E3F3320}" presName="compNode" presStyleCnt="0"/>
      <dgm:spPr/>
    </dgm:pt>
    <dgm:pt modelId="{9707263C-6A99-452A-974E-491177F7FA7B}" type="pres">
      <dgm:prSet presAssocID="{65C5AF1C-3B77-43F0-A707-70776E3F3320}" presName="bgRect" presStyleLbl="bgShp" presStyleIdx="1" presStyleCnt="3"/>
      <dgm:spPr/>
    </dgm:pt>
    <dgm:pt modelId="{03D74A42-FA5F-4F6D-9E58-16B4EBB3FBAE}" type="pres">
      <dgm:prSet presAssocID="{65C5AF1C-3B77-43F0-A707-70776E3F332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lue"/>
        </a:ext>
      </dgm:extLst>
    </dgm:pt>
    <dgm:pt modelId="{9D69A7E3-0181-49AF-8930-44C547ED50B1}" type="pres">
      <dgm:prSet presAssocID="{65C5AF1C-3B77-43F0-A707-70776E3F3320}" presName="spaceRect" presStyleCnt="0"/>
      <dgm:spPr/>
    </dgm:pt>
    <dgm:pt modelId="{5DD0F979-FCFC-47D4-9626-5DD285D9BA63}" type="pres">
      <dgm:prSet presAssocID="{65C5AF1C-3B77-43F0-A707-70776E3F3320}" presName="parTx" presStyleLbl="revTx" presStyleIdx="1" presStyleCnt="3">
        <dgm:presLayoutVars>
          <dgm:chMax val="0"/>
          <dgm:chPref val="0"/>
        </dgm:presLayoutVars>
      </dgm:prSet>
      <dgm:spPr/>
    </dgm:pt>
    <dgm:pt modelId="{9C05DA77-4FED-45CF-A145-A495D124E814}" type="pres">
      <dgm:prSet presAssocID="{6B89E352-A410-4522-A1A3-030E2C259137}" presName="sibTrans" presStyleCnt="0"/>
      <dgm:spPr/>
    </dgm:pt>
    <dgm:pt modelId="{3B46CAAE-A760-4A71-8A04-7363714DC1E8}" type="pres">
      <dgm:prSet presAssocID="{4DAC7A24-BCA6-4CBA-ACC5-DA8E668691DD}" presName="compNode" presStyleCnt="0"/>
      <dgm:spPr/>
    </dgm:pt>
    <dgm:pt modelId="{72D5CDB3-C3B4-4EAC-8F28-35385B975871}" type="pres">
      <dgm:prSet presAssocID="{4DAC7A24-BCA6-4CBA-ACC5-DA8E668691DD}" presName="bgRect" presStyleLbl="bgShp" presStyleIdx="2" presStyleCnt="3"/>
      <dgm:spPr/>
    </dgm:pt>
    <dgm:pt modelId="{4B769BFA-FE73-4282-9A78-4986991CF8B1}" type="pres">
      <dgm:prSet presAssocID="{4DAC7A24-BCA6-4CBA-ACC5-DA8E668691D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8FD1385F-9733-4487-A99F-A2735BF8F3D5}" type="pres">
      <dgm:prSet presAssocID="{4DAC7A24-BCA6-4CBA-ACC5-DA8E668691DD}" presName="spaceRect" presStyleCnt="0"/>
      <dgm:spPr/>
    </dgm:pt>
    <dgm:pt modelId="{062BE6C3-15AC-47A5-9699-08DBC95319F6}" type="pres">
      <dgm:prSet presAssocID="{4DAC7A24-BCA6-4CBA-ACC5-DA8E668691DD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1B6BA90E-B2BD-4CD1-9B62-50DA12818DC1}" type="presOf" srcId="{1A9562ED-22D7-4D1F-A6B2-831ADDB638F2}" destId="{BFB8E83B-36AE-4FE9-96A8-D1CB33D5A1F6}" srcOrd="0" destOrd="0" presId="urn:microsoft.com/office/officeart/2018/2/layout/IconVerticalSolidList"/>
    <dgm:cxn modelId="{3759AD10-F3E8-4F8B-BF9D-6C71C8D147C7}" type="presOf" srcId="{4DAC7A24-BCA6-4CBA-ACC5-DA8E668691DD}" destId="{062BE6C3-15AC-47A5-9699-08DBC95319F6}" srcOrd="0" destOrd="0" presId="urn:microsoft.com/office/officeart/2018/2/layout/IconVerticalSolidList"/>
    <dgm:cxn modelId="{50CB371D-C2C9-4DF9-B9E7-54EC8072BE0F}" srcId="{D2D16B2F-9C39-47F9-B541-02A8BD1A9A40}" destId="{4DAC7A24-BCA6-4CBA-ACC5-DA8E668691DD}" srcOrd="2" destOrd="0" parTransId="{04BB4A00-9A15-4576-803B-6F5CA8D1BC91}" sibTransId="{AE4B548F-A897-4184-9F9F-AD45C0066C31}"/>
    <dgm:cxn modelId="{EA3EDE27-342B-404B-AD80-4C8A59DB7C20}" type="presOf" srcId="{D2D16B2F-9C39-47F9-B541-02A8BD1A9A40}" destId="{72908476-7ACF-4A06-B911-9E134704B8B8}" srcOrd="0" destOrd="0" presId="urn:microsoft.com/office/officeart/2018/2/layout/IconVerticalSolidList"/>
    <dgm:cxn modelId="{92FC9D2A-4AFF-47DF-B74F-7E030C27A53C}" srcId="{D2D16B2F-9C39-47F9-B541-02A8BD1A9A40}" destId="{65C5AF1C-3B77-43F0-A707-70776E3F3320}" srcOrd="1" destOrd="0" parTransId="{C0CB7275-4D63-4DB6-AFD2-0566BC4A1552}" sibTransId="{6B89E352-A410-4522-A1A3-030E2C259137}"/>
    <dgm:cxn modelId="{643E168F-B8B4-4E42-8E67-BAE3A5D1BFAF}" type="presOf" srcId="{65C5AF1C-3B77-43F0-A707-70776E3F3320}" destId="{5DD0F979-FCFC-47D4-9626-5DD285D9BA63}" srcOrd="0" destOrd="0" presId="urn:microsoft.com/office/officeart/2018/2/layout/IconVerticalSolidList"/>
    <dgm:cxn modelId="{A6D72BD2-7919-479A-9DB1-48EB83FD0CBA}" srcId="{D2D16B2F-9C39-47F9-B541-02A8BD1A9A40}" destId="{1A9562ED-22D7-4D1F-A6B2-831ADDB638F2}" srcOrd="0" destOrd="0" parTransId="{1CC2B276-4BA7-43EA-A340-4B8463A2FA07}" sibTransId="{7CEF1F8C-3616-428C-BDAC-7D052AF2FE5B}"/>
    <dgm:cxn modelId="{E2A79120-9BAC-4A31-9FF2-EF5AA6D051A5}" type="presParOf" srcId="{72908476-7ACF-4A06-B911-9E134704B8B8}" destId="{E7BBC02B-5557-43E7-8FBA-D1C4571CED4E}" srcOrd="0" destOrd="0" presId="urn:microsoft.com/office/officeart/2018/2/layout/IconVerticalSolidList"/>
    <dgm:cxn modelId="{CF29A009-6391-40E0-85A0-9671E53D93DB}" type="presParOf" srcId="{E7BBC02B-5557-43E7-8FBA-D1C4571CED4E}" destId="{36C696C5-BD71-411C-A91D-6BB5BF3B8EB1}" srcOrd="0" destOrd="0" presId="urn:microsoft.com/office/officeart/2018/2/layout/IconVerticalSolidList"/>
    <dgm:cxn modelId="{D227B5F0-2DF3-4931-8D93-2B0B515E1C06}" type="presParOf" srcId="{E7BBC02B-5557-43E7-8FBA-D1C4571CED4E}" destId="{AFAE424E-E985-4169-AA9D-F0EA0D5EFFBF}" srcOrd="1" destOrd="0" presId="urn:microsoft.com/office/officeart/2018/2/layout/IconVerticalSolidList"/>
    <dgm:cxn modelId="{3F10A1A7-F539-4300-AA16-53B2CB6F6252}" type="presParOf" srcId="{E7BBC02B-5557-43E7-8FBA-D1C4571CED4E}" destId="{F05773CF-1382-4719-84BD-DA6835AF072B}" srcOrd="2" destOrd="0" presId="urn:microsoft.com/office/officeart/2018/2/layout/IconVerticalSolidList"/>
    <dgm:cxn modelId="{EB1F5CE2-0C73-48EF-9688-7A103A5EC22E}" type="presParOf" srcId="{E7BBC02B-5557-43E7-8FBA-D1C4571CED4E}" destId="{BFB8E83B-36AE-4FE9-96A8-D1CB33D5A1F6}" srcOrd="3" destOrd="0" presId="urn:microsoft.com/office/officeart/2018/2/layout/IconVerticalSolidList"/>
    <dgm:cxn modelId="{671FB571-73E1-4430-8BB4-9816B508BC1B}" type="presParOf" srcId="{72908476-7ACF-4A06-B911-9E134704B8B8}" destId="{7548004D-A109-4C97-996B-B937423D187E}" srcOrd="1" destOrd="0" presId="urn:microsoft.com/office/officeart/2018/2/layout/IconVerticalSolidList"/>
    <dgm:cxn modelId="{F6D2A8E5-657A-41D3-91AD-604624B2433B}" type="presParOf" srcId="{72908476-7ACF-4A06-B911-9E134704B8B8}" destId="{CC522787-1A8C-4255-B366-9ABDE1877B93}" srcOrd="2" destOrd="0" presId="urn:microsoft.com/office/officeart/2018/2/layout/IconVerticalSolidList"/>
    <dgm:cxn modelId="{95DFFC52-1692-4744-A428-510A28BCE3D1}" type="presParOf" srcId="{CC522787-1A8C-4255-B366-9ABDE1877B93}" destId="{9707263C-6A99-452A-974E-491177F7FA7B}" srcOrd="0" destOrd="0" presId="urn:microsoft.com/office/officeart/2018/2/layout/IconVerticalSolidList"/>
    <dgm:cxn modelId="{879D33A5-E40D-4E27-AB1C-1484B65F143C}" type="presParOf" srcId="{CC522787-1A8C-4255-B366-9ABDE1877B93}" destId="{03D74A42-FA5F-4F6D-9E58-16B4EBB3FBAE}" srcOrd="1" destOrd="0" presId="urn:microsoft.com/office/officeart/2018/2/layout/IconVerticalSolidList"/>
    <dgm:cxn modelId="{EA8C9F9B-1443-406E-8DF4-6B820ED792E0}" type="presParOf" srcId="{CC522787-1A8C-4255-B366-9ABDE1877B93}" destId="{9D69A7E3-0181-49AF-8930-44C547ED50B1}" srcOrd="2" destOrd="0" presId="urn:microsoft.com/office/officeart/2018/2/layout/IconVerticalSolidList"/>
    <dgm:cxn modelId="{FA526AAA-2E42-4BC9-BBE9-B2DCE9E90B13}" type="presParOf" srcId="{CC522787-1A8C-4255-B366-9ABDE1877B93}" destId="{5DD0F979-FCFC-47D4-9626-5DD285D9BA63}" srcOrd="3" destOrd="0" presId="urn:microsoft.com/office/officeart/2018/2/layout/IconVerticalSolidList"/>
    <dgm:cxn modelId="{74DC7510-9150-4A66-9CB7-B2CF3BB1B5C8}" type="presParOf" srcId="{72908476-7ACF-4A06-B911-9E134704B8B8}" destId="{9C05DA77-4FED-45CF-A145-A495D124E814}" srcOrd="3" destOrd="0" presId="urn:microsoft.com/office/officeart/2018/2/layout/IconVerticalSolidList"/>
    <dgm:cxn modelId="{A6D43603-2CD6-444A-9083-BC436C041634}" type="presParOf" srcId="{72908476-7ACF-4A06-B911-9E134704B8B8}" destId="{3B46CAAE-A760-4A71-8A04-7363714DC1E8}" srcOrd="4" destOrd="0" presId="urn:microsoft.com/office/officeart/2018/2/layout/IconVerticalSolidList"/>
    <dgm:cxn modelId="{25A84730-6B3A-43D3-A316-B03A81A7DC73}" type="presParOf" srcId="{3B46CAAE-A760-4A71-8A04-7363714DC1E8}" destId="{72D5CDB3-C3B4-4EAC-8F28-35385B975871}" srcOrd="0" destOrd="0" presId="urn:microsoft.com/office/officeart/2018/2/layout/IconVerticalSolidList"/>
    <dgm:cxn modelId="{39E934AE-7FA5-4A53-A027-55D95D9A0EFD}" type="presParOf" srcId="{3B46CAAE-A760-4A71-8A04-7363714DC1E8}" destId="{4B769BFA-FE73-4282-9A78-4986991CF8B1}" srcOrd="1" destOrd="0" presId="urn:microsoft.com/office/officeart/2018/2/layout/IconVerticalSolidList"/>
    <dgm:cxn modelId="{0B731188-9996-4A77-B04A-348CD60E5363}" type="presParOf" srcId="{3B46CAAE-A760-4A71-8A04-7363714DC1E8}" destId="{8FD1385F-9733-4487-A99F-A2735BF8F3D5}" srcOrd="2" destOrd="0" presId="urn:microsoft.com/office/officeart/2018/2/layout/IconVerticalSolidList"/>
    <dgm:cxn modelId="{9C9A16A0-46BD-45CE-9B23-BF0F839F3BA2}" type="presParOf" srcId="{3B46CAAE-A760-4A71-8A04-7363714DC1E8}" destId="{062BE6C3-15AC-47A5-9699-08DBC95319F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C72AFFA-FA73-4C94-AD7B-258F3BACA6DF}" type="doc">
      <dgm:prSet loTypeId="urn:microsoft.com/office/officeart/2005/8/layout/matrix1" loCatId="matrix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A985AE8C-F99C-4347-B363-D1A121E372AC}">
      <dgm:prSet phldrT="[Texto]"/>
      <dgm:spPr/>
      <dgm:t>
        <a:bodyPr/>
        <a:lstStyle/>
        <a:p>
          <a:r>
            <a:rPr lang="pt-BR" b="1"/>
            <a:t>Formação do Professor Universitário</a:t>
          </a:r>
        </a:p>
      </dgm:t>
    </dgm:pt>
    <dgm:pt modelId="{43D2E6AB-EDB7-4053-8512-B048DE90D7AF}" type="parTrans" cxnId="{2E178683-5A46-4FCF-BD17-4ADBAEE533F2}">
      <dgm:prSet/>
      <dgm:spPr/>
      <dgm:t>
        <a:bodyPr/>
        <a:lstStyle/>
        <a:p>
          <a:endParaRPr lang="pt-BR"/>
        </a:p>
      </dgm:t>
    </dgm:pt>
    <dgm:pt modelId="{829D0CE9-7915-45BE-BFF7-CE54F09F92B6}" type="sibTrans" cxnId="{2E178683-5A46-4FCF-BD17-4ADBAEE533F2}">
      <dgm:prSet/>
      <dgm:spPr/>
      <dgm:t>
        <a:bodyPr/>
        <a:lstStyle/>
        <a:p>
          <a:endParaRPr lang="pt-BR"/>
        </a:p>
      </dgm:t>
    </dgm:pt>
    <dgm:pt modelId="{C4B1CCA7-EBFC-429D-89FC-C8444FE7107D}">
      <dgm:prSet phldrT="[Texto]"/>
      <dgm:spPr/>
      <dgm:t>
        <a:bodyPr/>
        <a:lstStyle/>
        <a:p>
          <a:r>
            <a:rPr lang="pt-BR" altLang="pt-BR" b="1"/>
            <a:t>Cultura geral e profissional</a:t>
          </a:r>
          <a:endParaRPr lang="pt-BR" b="1"/>
        </a:p>
      </dgm:t>
    </dgm:pt>
    <dgm:pt modelId="{59D5A371-7D1B-442B-B5AE-702A49FA68B7}" type="parTrans" cxnId="{D42E66D6-3984-46C1-A61C-E72FBD6309D3}">
      <dgm:prSet/>
      <dgm:spPr/>
      <dgm:t>
        <a:bodyPr/>
        <a:lstStyle/>
        <a:p>
          <a:endParaRPr lang="pt-BR"/>
        </a:p>
      </dgm:t>
    </dgm:pt>
    <dgm:pt modelId="{0D40E44A-1679-44DE-97B1-DBFBE563097A}" type="sibTrans" cxnId="{D42E66D6-3984-46C1-A61C-E72FBD6309D3}">
      <dgm:prSet/>
      <dgm:spPr/>
      <dgm:t>
        <a:bodyPr/>
        <a:lstStyle/>
        <a:p>
          <a:endParaRPr lang="pt-BR"/>
        </a:p>
      </dgm:t>
    </dgm:pt>
    <dgm:pt modelId="{BA4CB1CE-5F05-4CF3-A2F3-BCDB4D800A5D}">
      <dgm:prSet phldrT="[Texto]"/>
      <dgm:spPr/>
      <dgm:t>
        <a:bodyPr/>
        <a:lstStyle/>
        <a:p>
          <a:r>
            <a:rPr lang="pt-BR" altLang="pt-BR" b="1"/>
            <a:t>Conhecimento pedagógico</a:t>
          </a:r>
          <a:endParaRPr lang="pt-BR" b="1"/>
        </a:p>
      </dgm:t>
    </dgm:pt>
    <dgm:pt modelId="{989167B4-82DE-4C5E-9E9E-43D9F54B949E}" type="parTrans" cxnId="{05E24EB6-77BA-4B16-A58E-6B6E0F045ABD}">
      <dgm:prSet/>
      <dgm:spPr/>
      <dgm:t>
        <a:bodyPr/>
        <a:lstStyle/>
        <a:p>
          <a:endParaRPr lang="pt-BR"/>
        </a:p>
      </dgm:t>
    </dgm:pt>
    <dgm:pt modelId="{4DB19B5D-439B-47EB-80BB-DDF3E8C6E84E}" type="sibTrans" cxnId="{05E24EB6-77BA-4B16-A58E-6B6E0F045ABD}">
      <dgm:prSet/>
      <dgm:spPr/>
      <dgm:t>
        <a:bodyPr/>
        <a:lstStyle/>
        <a:p>
          <a:endParaRPr lang="pt-BR"/>
        </a:p>
      </dgm:t>
    </dgm:pt>
    <dgm:pt modelId="{DFC3252D-D72A-4CF9-8F05-1D56D7512AF7}">
      <dgm:prSet phldrT="[Texto]"/>
      <dgm:spPr/>
      <dgm:t>
        <a:bodyPr/>
        <a:lstStyle/>
        <a:p>
          <a:r>
            <a:rPr lang="pt-BR" altLang="pt-BR" b="1"/>
            <a:t>Conhecimento sobre jovens e adultos nos Cursos de Graduação</a:t>
          </a:r>
          <a:endParaRPr lang="pt-BR" b="1"/>
        </a:p>
      </dgm:t>
    </dgm:pt>
    <dgm:pt modelId="{6F38CC35-A1EF-4937-A6D5-56BB73CE928F}" type="parTrans" cxnId="{65EE1CCA-19F0-4AB7-82CF-849FD9049A70}">
      <dgm:prSet/>
      <dgm:spPr/>
      <dgm:t>
        <a:bodyPr/>
        <a:lstStyle/>
        <a:p>
          <a:endParaRPr lang="pt-BR"/>
        </a:p>
      </dgm:t>
    </dgm:pt>
    <dgm:pt modelId="{97943CB3-D112-4203-A716-10CC8475D5AF}" type="sibTrans" cxnId="{65EE1CCA-19F0-4AB7-82CF-849FD9049A70}">
      <dgm:prSet/>
      <dgm:spPr/>
      <dgm:t>
        <a:bodyPr/>
        <a:lstStyle/>
        <a:p>
          <a:endParaRPr lang="pt-BR"/>
        </a:p>
      </dgm:t>
    </dgm:pt>
    <dgm:pt modelId="{61E0555D-42E4-46CC-9E87-7C27DBFD647F}">
      <dgm:prSet phldrT="[Texto]"/>
      <dgm:spPr/>
      <dgm:t>
        <a:bodyPr/>
        <a:lstStyle/>
        <a:p>
          <a:r>
            <a:rPr lang="pt-BR" altLang="pt-BR" b="1"/>
            <a:t>Conhecimento sobre a dimensão cultural, social e política da educação </a:t>
          </a:r>
          <a:endParaRPr lang="pt-BR" b="1"/>
        </a:p>
      </dgm:t>
    </dgm:pt>
    <dgm:pt modelId="{92D7B962-617A-4473-A4ED-79FC6621C2F3}" type="parTrans" cxnId="{9A0E3B24-73A1-4806-993E-D4AE6C4C0AF4}">
      <dgm:prSet/>
      <dgm:spPr/>
      <dgm:t>
        <a:bodyPr/>
        <a:lstStyle/>
        <a:p>
          <a:endParaRPr lang="pt-BR"/>
        </a:p>
      </dgm:t>
    </dgm:pt>
    <dgm:pt modelId="{6BD58E5E-2F85-4CE7-B170-C4FEAAA806C6}" type="sibTrans" cxnId="{9A0E3B24-73A1-4806-993E-D4AE6C4C0AF4}">
      <dgm:prSet/>
      <dgm:spPr/>
      <dgm:t>
        <a:bodyPr/>
        <a:lstStyle/>
        <a:p>
          <a:endParaRPr lang="pt-BR"/>
        </a:p>
      </dgm:t>
    </dgm:pt>
    <dgm:pt modelId="{CFC9FD08-62CC-4CDB-97B5-3B8382686866}">
      <dgm:prSet phldrT="[Texto]" custLinFactNeighborX="776"/>
      <dgm:spPr/>
      <dgm:t>
        <a:bodyPr/>
        <a:lstStyle/>
        <a:p>
          <a:endParaRPr lang="pt-BR"/>
        </a:p>
      </dgm:t>
    </dgm:pt>
    <dgm:pt modelId="{66A31495-9AFF-4FD8-BAD4-2166D98312B1}" type="parTrans" cxnId="{A3688C3A-758A-442B-82D0-235EF047CD20}">
      <dgm:prSet/>
      <dgm:spPr/>
      <dgm:t>
        <a:bodyPr/>
        <a:lstStyle/>
        <a:p>
          <a:endParaRPr lang="pt-BR"/>
        </a:p>
      </dgm:t>
    </dgm:pt>
    <dgm:pt modelId="{CCC7116F-180B-4CAE-8338-A1CED61A3AB6}" type="sibTrans" cxnId="{A3688C3A-758A-442B-82D0-235EF047CD20}">
      <dgm:prSet/>
      <dgm:spPr/>
      <dgm:t>
        <a:bodyPr/>
        <a:lstStyle/>
        <a:p>
          <a:endParaRPr lang="pt-BR"/>
        </a:p>
      </dgm:t>
    </dgm:pt>
    <dgm:pt modelId="{6C009C8A-0DD8-46C1-8D89-29CB50523424}" type="pres">
      <dgm:prSet presAssocID="{FC72AFFA-FA73-4C94-AD7B-258F3BACA6DF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5EC8B02-729E-47EA-B46C-DFD6AAA11E1E}" type="pres">
      <dgm:prSet presAssocID="{FC72AFFA-FA73-4C94-AD7B-258F3BACA6DF}" presName="matrix" presStyleCnt="0"/>
      <dgm:spPr/>
    </dgm:pt>
    <dgm:pt modelId="{7F1184B1-9293-4B65-A50E-62D8C51161E0}" type="pres">
      <dgm:prSet presAssocID="{FC72AFFA-FA73-4C94-AD7B-258F3BACA6DF}" presName="tile1" presStyleLbl="node1" presStyleIdx="0" presStyleCnt="4"/>
      <dgm:spPr/>
    </dgm:pt>
    <dgm:pt modelId="{E414CD9B-2ED8-4B61-B787-24F72CF211C9}" type="pres">
      <dgm:prSet presAssocID="{FC72AFFA-FA73-4C94-AD7B-258F3BACA6DF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F54C942B-78EC-4910-B4C1-70F796062819}" type="pres">
      <dgm:prSet presAssocID="{FC72AFFA-FA73-4C94-AD7B-258F3BACA6DF}" presName="tile2" presStyleLbl="node1" presStyleIdx="1" presStyleCnt="4"/>
      <dgm:spPr/>
    </dgm:pt>
    <dgm:pt modelId="{F92A70EA-6578-4D08-B5C4-6E5BEBF4FC98}" type="pres">
      <dgm:prSet presAssocID="{FC72AFFA-FA73-4C94-AD7B-258F3BACA6DF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EB77407-4BAD-4989-8735-7D7397C134BB}" type="pres">
      <dgm:prSet presAssocID="{FC72AFFA-FA73-4C94-AD7B-258F3BACA6DF}" presName="tile3" presStyleLbl="node1" presStyleIdx="2" presStyleCnt="4"/>
      <dgm:spPr/>
    </dgm:pt>
    <dgm:pt modelId="{8EF1241A-420B-4684-9570-037487B40EA7}" type="pres">
      <dgm:prSet presAssocID="{FC72AFFA-FA73-4C94-AD7B-258F3BACA6DF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0C09EF76-F71C-470F-9CB2-25949E701E63}" type="pres">
      <dgm:prSet presAssocID="{FC72AFFA-FA73-4C94-AD7B-258F3BACA6DF}" presName="tile4" presStyleLbl="node1" presStyleIdx="3" presStyleCnt="4"/>
      <dgm:spPr/>
    </dgm:pt>
    <dgm:pt modelId="{DC09FBE4-16C0-477C-B24A-54BE53CCB9A6}" type="pres">
      <dgm:prSet presAssocID="{FC72AFFA-FA73-4C94-AD7B-258F3BACA6DF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1AD3AC7A-7BE9-4108-96E5-D5A64CD8B48B}" type="pres">
      <dgm:prSet presAssocID="{FC72AFFA-FA73-4C94-AD7B-258F3BACA6DF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52B86D19-9593-430F-A08F-437B1DDCFD89}" type="presOf" srcId="{61E0555D-42E4-46CC-9E87-7C27DBFD647F}" destId="{7F1184B1-9293-4B65-A50E-62D8C51161E0}" srcOrd="0" destOrd="0" presId="urn:microsoft.com/office/officeart/2005/8/layout/matrix1"/>
    <dgm:cxn modelId="{9A0E3B24-73A1-4806-993E-D4AE6C4C0AF4}" srcId="{A985AE8C-F99C-4347-B363-D1A121E372AC}" destId="{61E0555D-42E4-46CC-9E87-7C27DBFD647F}" srcOrd="0" destOrd="0" parTransId="{92D7B962-617A-4473-A4ED-79FC6621C2F3}" sibTransId="{6BD58E5E-2F85-4CE7-B170-C4FEAAA806C6}"/>
    <dgm:cxn modelId="{AAA2612A-4E5B-4985-B3A5-A1077DD53268}" type="presOf" srcId="{BA4CB1CE-5F05-4CF3-A2F3-BCDB4D800A5D}" destId="{8EF1241A-420B-4684-9570-037487B40EA7}" srcOrd="1" destOrd="0" presId="urn:microsoft.com/office/officeart/2005/8/layout/matrix1"/>
    <dgm:cxn modelId="{A3688C3A-758A-442B-82D0-235EF047CD20}" srcId="{A985AE8C-F99C-4347-B363-D1A121E372AC}" destId="{CFC9FD08-62CC-4CDB-97B5-3B8382686866}" srcOrd="4" destOrd="0" parTransId="{66A31495-9AFF-4FD8-BAD4-2166D98312B1}" sibTransId="{CCC7116F-180B-4CAE-8338-A1CED61A3AB6}"/>
    <dgm:cxn modelId="{9DE1A65D-3CBB-4E79-AC01-38B1E1ABEB1D}" type="presOf" srcId="{BA4CB1CE-5F05-4CF3-A2F3-BCDB4D800A5D}" destId="{CEB77407-4BAD-4989-8735-7D7397C134BB}" srcOrd="0" destOrd="0" presId="urn:microsoft.com/office/officeart/2005/8/layout/matrix1"/>
    <dgm:cxn modelId="{96EBD066-6C31-48B6-98F0-8D2337EFD557}" type="presOf" srcId="{FC72AFFA-FA73-4C94-AD7B-258F3BACA6DF}" destId="{6C009C8A-0DD8-46C1-8D89-29CB50523424}" srcOrd="0" destOrd="0" presId="urn:microsoft.com/office/officeart/2005/8/layout/matrix1"/>
    <dgm:cxn modelId="{E09FFA80-52F8-4778-979E-885645231EFD}" type="presOf" srcId="{DFC3252D-D72A-4CF9-8F05-1D56D7512AF7}" destId="{DC09FBE4-16C0-477C-B24A-54BE53CCB9A6}" srcOrd="1" destOrd="0" presId="urn:microsoft.com/office/officeart/2005/8/layout/matrix1"/>
    <dgm:cxn modelId="{2E178683-5A46-4FCF-BD17-4ADBAEE533F2}" srcId="{FC72AFFA-FA73-4C94-AD7B-258F3BACA6DF}" destId="{A985AE8C-F99C-4347-B363-D1A121E372AC}" srcOrd="0" destOrd="0" parTransId="{43D2E6AB-EDB7-4053-8512-B048DE90D7AF}" sibTransId="{829D0CE9-7915-45BE-BFF7-CE54F09F92B6}"/>
    <dgm:cxn modelId="{592EC0AB-F3A0-4A06-8246-DAE7C61FA309}" type="presOf" srcId="{C4B1CCA7-EBFC-429D-89FC-C8444FE7107D}" destId="{F92A70EA-6578-4D08-B5C4-6E5BEBF4FC98}" srcOrd="1" destOrd="0" presId="urn:microsoft.com/office/officeart/2005/8/layout/matrix1"/>
    <dgm:cxn modelId="{1694E3B3-8FC5-4932-BFA7-A30168650E45}" type="presOf" srcId="{C4B1CCA7-EBFC-429D-89FC-C8444FE7107D}" destId="{F54C942B-78EC-4910-B4C1-70F796062819}" srcOrd="0" destOrd="0" presId="urn:microsoft.com/office/officeart/2005/8/layout/matrix1"/>
    <dgm:cxn modelId="{05E24EB6-77BA-4B16-A58E-6B6E0F045ABD}" srcId="{A985AE8C-F99C-4347-B363-D1A121E372AC}" destId="{BA4CB1CE-5F05-4CF3-A2F3-BCDB4D800A5D}" srcOrd="2" destOrd="0" parTransId="{989167B4-82DE-4C5E-9E9E-43D9F54B949E}" sibTransId="{4DB19B5D-439B-47EB-80BB-DDF3E8C6E84E}"/>
    <dgm:cxn modelId="{9F0371B6-7DE3-4F14-AFF6-CFBEC7D4BF7F}" type="presOf" srcId="{A985AE8C-F99C-4347-B363-D1A121E372AC}" destId="{1AD3AC7A-7BE9-4108-96E5-D5A64CD8B48B}" srcOrd="0" destOrd="0" presId="urn:microsoft.com/office/officeart/2005/8/layout/matrix1"/>
    <dgm:cxn modelId="{65EE1CCA-19F0-4AB7-82CF-849FD9049A70}" srcId="{A985AE8C-F99C-4347-B363-D1A121E372AC}" destId="{DFC3252D-D72A-4CF9-8F05-1D56D7512AF7}" srcOrd="3" destOrd="0" parTransId="{6F38CC35-A1EF-4937-A6D5-56BB73CE928F}" sibTransId="{97943CB3-D112-4203-A716-10CC8475D5AF}"/>
    <dgm:cxn modelId="{D42E66D6-3984-46C1-A61C-E72FBD6309D3}" srcId="{A985AE8C-F99C-4347-B363-D1A121E372AC}" destId="{C4B1CCA7-EBFC-429D-89FC-C8444FE7107D}" srcOrd="1" destOrd="0" parTransId="{59D5A371-7D1B-442B-B5AE-702A49FA68B7}" sibTransId="{0D40E44A-1679-44DE-97B1-DBFBE563097A}"/>
    <dgm:cxn modelId="{8F6307DF-09AC-4E59-BBFF-87D1023D7B5D}" type="presOf" srcId="{61E0555D-42E4-46CC-9E87-7C27DBFD647F}" destId="{E414CD9B-2ED8-4B61-B787-24F72CF211C9}" srcOrd="1" destOrd="0" presId="urn:microsoft.com/office/officeart/2005/8/layout/matrix1"/>
    <dgm:cxn modelId="{1401DFFB-FB79-46B3-BA20-2DA57DCF2BA1}" type="presOf" srcId="{DFC3252D-D72A-4CF9-8F05-1D56D7512AF7}" destId="{0C09EF76-F71C-470F-9CB2-25949E701E63}" srcOrd="0" destOrd="0" presId="urn:microsoft.com/office/officeart/2005/8/layout/matrix1"/>
    <dgm:cxn modelId="{0BCAA3F6-31AB-4618-B808-204F96380668}" type="presParOf" srcId="{6C009C8A-0DD8-46C1-8D89-29CB50523424}" destId="{95EC8B02-729E-47EA-B46C-DFD6AAA11E1E}" srcOrd="0" destOrd="0" presId="urn:microsoft.com/office/officeart/2005/8/layout/matrix1"/>
    <dgm:cxn modelId="{E2C8CC48-F43C-4194-BF77-20B95DECC83E}" type="presParOf" srcId="{95EC8B02-729E-47EA-B46C-DFD6AAA11E1E}" destId="{7F1184B1-9293-4B65-A50E-62D8C51161E0}" srcOrd="0" destOrd="0" presId="urn:microsoft.com/office/officeart/2005/8/layout/matrix1"/>
    <dgm:cxn modelId="{9E728EAB-99D1-407F-897D-910C9CE0D525}" type="presParOf" srcId="{95EC8B02-729E-47EA-B46C-DFD6AAA11E1E}" destId="{E414CD9B-2ED8-4B61-B787-24F72CF211C9}" srcOrd="1" destOrd="0" presId="urn:microsoft.com/office/officeart/2005/8/layout/matrix1"/>
    <dgm:cxn modelId="{71BDF1DB-1812-45BE-918E-EDFF1ADF78A7}" type="presParOf" srcId="{95EC8B02-729E-47EA-B46C-DFD6AAA11E1E}" destId="{F54C942B-78EC-4910-B4C1-70F796062819}" srcOrd="2" destOrd="0" presId="urn:microsoft.com/office/officeart/2005/8/layout/matrix1"/>
    <dgm:cxn modelId="{BEACCA3D-AFB2-4AB2-AA71-19A31EE02F9E}" type="presParOf" srcId="{95EC8B02-729E-47EA-B46C-DFD6AAA11E1E}" destId="{F92A70EA-6578-4D08-B5C4-6E5BEBF4FC98}" srcOrd="3" destOrd="0" presId="urn:microsoft.com/office/officeart/2005/8/layout/matrix1"/>
    <dgm:cxn modelId="{FDB6E29E-073B-45E6-BA52-BB72CFB05AD6}" type="presParOf" srcId="{95EC8B02-729E-47EA-B46C-DFD6AAA11E1E}" destId="{CEB77407-4BAD-4989-8735-7D7397C134BB}" srcOrd="4" destOrd="0" presId="urn:microsoft.com/office/officeart/2005/8/layout/matrix1"/>
    <dgm:cxn modelId="{D31EC747-E9C2-4992-85A6-6FE512DEBA8B}" type="presParOf" srcId="{95EC8B02-729E-47EA-B46C-DFD6AAA11E1E}" destId="{8EF1241A-420B-4684-9570-037487B40EA7}" srcOrd="5" destOrd="0" presId="urn:microsoft.com/office/officeart/2005/8/layout/matrix1"/>
    <dgm:cxn modelId="{1F9F53F3-4BEA-4D24-926B-9DC0A4BF5A10}" type="presParOf" srcId="{95EC8B02-729E-47EA-B46C-DFD6AAA11E1E}" destId="{0C09EF76-F71C-470F-9CB2-25949E701E63}" srcOrd="6" destOrd="0" presId="urn:microsoft.com/office/officeart/2005/8/layout/matrix1"/>
    <dgm:cxn modelId="{F7F7956C-C325-47A6-AFD8-496CD2A6040A}" type="presParOf" srcId="{95EC8B02-729E-47EA-B46C-DFD6AAA11E1E}" destId="{DC09FBE4-16C0-477C-B24A-54BE53CCB9A6}" srcOrd="7" destOrd="0" presId="urn:microsoft.com/office/officeart/2005/8/layout/matrix1"/>
    <dgm:cxn modelId="{1ECBA462-CEF3-4384-9B79-2DCC7D95F3CF}" type="presParOf" srcId="{6C009C8A-0DD8-46C1-8D89-29CB50523424}" destId="{1AD3AC7A-7BE9-4108-96E5-D5A64CD8B48B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EB0C215-F1F0-4C75-A840-6DEA290E105E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FDC6A4D0-3F29-4935-A001-E44DF39D5DDA}">
      <dgm:prSet phldrT="[Texto]"/>
      <dgm:spPr/>
      <dgm:t>
        <a:bodyPr/>
        <a:lstStyle/>
        <a:p>
          <a:r>
            <a:rPr lang="pt-BR" dirty="0"/>
            <a:t>Trabalhar o conhecimento na dinâmica da sociedade multimídia</a:t>
          </a:r>
        </a:p>
      </dgm:t>
    </dgm:pt>
    <dgm:pt modelId="{D43DCFDF-DE39-475C-AA9E-72328A460B33}" type="parTrans" cxnId="{08FC581B-AD58-4F6F-8FC4-F0A0FCE24E7D}">
      <dgm:prSet/>
      <dgm:spPr/>
      <dgm:t>
        <a:bodyPr/>
        <a:lstStyle/>
        <a:p>
          <a:endParaRPr lang="pt-BR"/>
        </a:p>
      </dgm:t>
    </dgm:pt>
    <dgm:pt modelId="{71726F0B-00FC-4D62-8247-A56612570EE1}" type="sibTrans" cxnId="{08FC581B-AD58-4F6F-8FC4-F0A0FCE24E7D}">
      <dgm:prSet/>
      <dgm:spPr/>
      <dgm:t>
        <a:bodyPr/>
        <a:lstStyle/>
        <a:p>
          <a:endParaRPr lang="pt-BR"/>
        </a:p>
      </dgm:t>
    </dgm:pt>
    <dgm:pt modelId="{23532374-0EC3-4018-A98E-861BF0FCE2E6}">
      <dgm:prSet phldrT="[Texto]"/>
      <dgm:spPr/>
      <dgm:t>
        <a:bodyPr/>
        <a:lstStyle/>
        <a:p>
          <a:r>
            <a:rPr lang="pt-BR" dirty="0"/>
            <a:t>Globalização, multiculturalidade, das transformações nos mercados produtivos</a:t>
          </a:r>
        </a:p>
      </dgm:t>
    </dgm:pt>
    <dgm:pt modelId="{D1A111F0-63B1-41DB-B8A3-566DFD7D8096}" type="parTrans" cxnId="{723E4BCD-A52A-4075-BAA2-B6327C5A71BE}">
      <dgm:prSet/>
      <dgm:spPr/>
      <dgm:t>
        <a:bodyPr/>
        <a:lstStyle/>
        <a:p>
          <a:endParaRPr lang="pt-BR"/>
        </a:p>
      </dgm:t>
    </dgm:pt>
    <dgm:pt modelId="{1C31267B-7453-4806-A327-5E3281AC0E1C}" type="sibTrans" cxnId="{723E4BCD-A52A-4075-BAA2-B6327C5A71BE}">
      <dgm:prSet/>
      <dgm:spPr/>
      <dgm:t>
        <a:bodyPr/>
        <a:lstStyle/>
        <a:p>
          <a:endParaRPr lang="pt-BR"/>
        </a:p>
      </dgm:t>
    </dgm:pt>
    <dgm:pt modelId="{7D3593C1-DB81-4FFE-B436-77618ACF045B}">
      <dgm:prSet phldrT="[Texto]"/>
      <dgm:spPr/>
      <dgm:t>
        <a:bodyPr/>
        <a:lstStyle/>
        <a:p>
          <a:r>
            <a:rPr lang="pt-BR" dirty="0"/>
            <a:t>Formação dos alunos, crianças e jovens, </a:t>
          </a:r>
        </a:p>
      </dgm:t>
    </dgm:pt>
    <dgm:pt modelId="{C1F2F36D-7950-475F-8BD7-A4973FA05FA2}" type="parTrans" cxnId="{CFFC062F-2F13-41BC-BEFE-19EBE33976C5}">
      <dgm:prSet/>
      <dgm:spPr/>
      <dgm:t>
        <a:bodyPr/>
        <a:lstStyle/>
        <a:p>
          <a:endParaRPr lang="pt-BR"/>
        </a:p>
      </dgm:t>
    </dgm:pt>
    <dgm:pt modelId="{F8D7BDFB-696E-49AE-B5A4-94E2791554B2}" type="sibTrans" cxnId="{CFFC062F-2F13-41BC-BEFE-19EBE33976C5}">
      <dgm:prSet/>
      <dgm:spPr/>
      <dgm:t>
        <a:bodyPr/>
        <a:lstStyle/>
        <a:p>
          <a:endParaRPr lang="pt-BR"/>
        </a:p>
      </dgm:t>
    </dgm:pt>
    <dgm:pt modelId="{024EA93A-A540-40B3-845A-FCF5115D828B}">
      <dgm:prSet phldrT="[Texto]"/>
      <dgm:spPr/>
      <dgm:t>
        <a:bodyPr/>
        <a:lstStyle/>
        <a:p>
          <a:r>
            <a:rPr lang="pt-BR" dirty="0"/>
            <a:t>Constante processo de transformação cultural, de valores, de interesses e necessidades</a:t>
          </a:r>
        </a:p>
      </dgm:t>
    </dgm:pt>
    <dgm:pt modelId="{64E1AF8F-33EA-4FD9-A154-970EF7EE18E8}" type="parTrans" cxnId="{F51ED05F-D8A2-4814-A97A-70F4CDB2B29B}">
      <dgm:prSet/>
      <dgm:spPr/>
      <dgm:t>
        <a:bodyPr/>
        <a:lstStyle/>
        <a:p>
          <a:endParaRPr lang="pt-BR"/>
        </a:p>
      </dgm:t>
    </dgm:pt>
    <dgm:pt modelId="{3C88EDF4-4182-44A2-80EA-20526A8C0AFA}" type="sibTrans" cxnId="{F51ED05F-D8A2-4814-A97A-70F4CDB2B29B}">
      <dgm:prSet/>
      <dgm:spPr/>
      <dgm:t>
        <a:bodyPr/>
        <a:lstStyle/>
        <a:p>
          <a:endParaRPr lang="pt-BR"/>
        </a:p>
      </dgm:t>
    </dgm:pt>
    <dgm:pt modelId="{0B431082-F9EC-434F-959E-1F0E581B52BF}">
      <dgm:prSet/>
      <dgm:spPr/>
      <dgm:t>
        <a:bodyPr/>
        <a:lstStyle/>
        <a:p>
          <a:r>
            <a:rPr lang="pt-BR" dirty="0"/>
            <a:t>Reconhecimento  da profissão docente: campo científico e profissional</a:t>
          </a:r>
        </a:p>
      </dgm:t>
    </dgm:pt>
    <dgm:pt modelId="{B885F3CF-00EF-4C22-9E2B-A323E7F53B25}" type="parTrans" cxnId="{134D9810-2051-44AA-A6A6-1F79F61D2B27}">
      <dgm:prSet/>
      <dgm:spPr/>
      <dgm:t>
        <a:bodyPr/>
        <a:lstStyle/>
        <a:p>
          <a:endParaRPr lang="pt-BR"/>
        </a:p>
      </dgm:t>
    </dgm:pt>
    <dgm:pt modelId="{FFE91077-9854-4F53-9203-43142D38D62A}" type="sibTrans" cxnId="{134D9810-2051-44AA-A6A6-1F79F61D2B27}">
      <dgm:prSet/>
      <dgm:spPr/>
      <dgm:t>
        <a:bodyPr/>
        <a:lstStyle/>
        <a:p>
          <a:endParaRPr lang="pt-BR"/>
        </a:p>
      </dgm:t>
    </dgm:pt>
    <dgm:pt modelId="{DC4E06AB-3CB0-4FBC-A7BB-BA56CB9AFDA0}">
      <dgm:prSet/>
      <dgm:spPr/>
      <dgm:t>
        <a:bodyPr/>
        <a:lstStyle/>
        <a:p>
          <a:r>
            <a:rPr lang="pt-BR" dirty="0"/>
            <a:t>Permanente formação, entendida como ressignificação identitária dos professores</a:t>
          </a:r>
        </a:p>
      </dgm:t>
    </dgm:pt>
    <dgm:pt modelId="{62D27EE3-C621-45BF-B5FA-1EA09DE50E6A}" type="parTrans" cxnId="{E984E358-595E-4DF6-9765-F6530BFF3C64}">
      <dgm:prSet/>
      <dgm:spPr/>
      <dgm:t>
        <a:bodyPr/>
        <a:lstStyle/>
        <a:p>
          <a:endParaRPr lang="pt-BR"/>
        </a:p>
      </dgm:t>
    </dgm:pt>
    <dgm:pt modelId="{5B7630A7-4916-40DF-B8B5-829C573C8F94}" type="sibTrans" cxnId="{E984E358-595E-4DF6-9765-F6530BFF3C64}">
      <dgm:prSet/>
      <dgm:spPr/>
      <dgm:t>
        <a:bodyPr/>
        <a:lstStyle/>
        <a:p>
          <a:endParaRPr lang="pt-BR"/>
        </a:p>
      </dgm:t>
    </dgm:pt>
    <dgm:pt modelId="{92AF0E73-B089-435A-9525-4BCC2ACC8DA6}" type="pres">
      <dgm:prSet presAssocID="{7EB0C215-F1F0-4C75-A840-6DEA290E105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722B5E9-D37A-4A61-A37F-5DC6FECE8E2A}" type="pres">
      <dgm:prSet presAssocID="{FDC6A4D0-3F29-4935-A001-E44DF39D5DDA}" presName="root" presStyleCnt="0"/>
      <dgm:spPr/>
    </dgm:pt>
    <dgm:pt modelId="{5B325A7B-C50B-4B14-9723-3C715D2B5327}" type="pres">
      <dgm:prSet presAssocID="{FDC6A4D0-3F29-4935-A001-E44DF39D5DDA}" presName="rootComposite" presStyleCnt="0"/>
      <dgm:spPr/>
    </dgm:pt>
    <dgm:pt modelId="{0D2C6984-4B88-4C50-A799-CA1FA2BCD407}" type="pres">
      <dgm:prSet presAssocID="{FDC6A4D0-3F29-4935-A001-E44DF39D5DDA}" presName="rootText" presStyleLbl="node1" presStyleIdx="0" presStyleCnt="3"/>
      <dgm:spPr/>
    </dgm:pt>
    <dgm:pt modelId="{A799F1F3-34B9-43CB-BED9-3FE256417F0C}" type="pres">
      <dgm:prSet presAssocID="{FDC6A4D0-3F29-4935-A001-E44DF39D5DDA}" presName="rootConnector" presStyleLbl="node1" presStyleIdx="0" presStyleCnt="3"/>
      <dgm:spPr/>
    </dgm:pt>
    <dgm:pt modelId="{80AA3DE3-AB7F-47BE-8F7F-320D616921E6}" type="pres">
      <dgm:prSet presAssocID="{FDC6A4D0-3F29-4935-A001-E44DF39D5DDA}" presName="childShape" presStyleCnt="0"/>
      <dgm:spPr/>
    </dgm:pt>
    <dgm:pt modelId="{35BFC0FC-3D74-4D13-9FB4-D4B5ADA94CBB}" type="pres">
      <dgm:prSet presAssocID="{D1A111F0-63B1-41DB-B8A3-566DFD7D8096}" presName="Name13" presStyleLbl="parChTrans1D2" presStyleIdx="0" presStyleCnt="3"/>
      <dgm:spPr/>
    </dgm:pt>
    <dgm:pt modelId="{DBCFA0F2-1FC1-44B0-86CB-C40390D20A80}" type="pres">
      <dgm:prSet presAssocID="{23532374-0EC3-4018-A98E-861BF0FCE2E6}" presName="childText" presStyleLbl="bgAcc1" presStyleIdx="0" presStyleCnt="3">
        <dgm:presLayoutVars>
          <dgm:bulletEnabled val="1"/>
        </dgm:presLayoutVars>
      </dgm:prSet>
      <dgm:spPr/>
    </dgm:pt>
    <dgm:pt modelId="{BC998264-CE9B-4B9C-84F8-A0862861B474}" type="pres">
      <dgm:prSet presAssocID="{7D3593C1-DB81-4FFE-B436-77618ACF045B}" presName="root" presStyleCnt="0"/>
      <dgm:spPr/>
    </dgm:pt>
    <dgm:pt modelId="{7791212F-26D4-4C2C-AEF8-461BAA2C591A}" type="pres">
      <dgm:prSet presAssocID="{7D3593C1-DB81-4FFE-B436-77618ACF045B}" presName="rootComposite" presStyleCnt="0"/>
      <dgm:spPr/>
    </dgm:pt>
    <dgm:pt modelId="{59B7E017-2E20-45F7-B267-AFF9AAB00363}" type="pres">
      <dgm:prSet presAssocID="{7D3593C1-DB81-4FFE-B436-77618ACF045B}" presName="rootText" presStyleLbl="node1" presStyleIdx="1" presStyleCnt="3"/>
      <dgm:spPr/>
    </dgm:pt>
    <dgm:pt modelId="{0B468E81-4C33-490F-AB07-00ED34A32DE0}" type="pres">
      <dgm:prSet presAssocID="{7D3593C1-DB81-4FFE-B436-77618ACF045B}" presName="rootConnector" presStyleLbl="node1" presStyleIdx="1" presStyleCnt="3"/>
      <dgm:spPr/>
    </dgm:pt>
    <dgm:pt modelId="{B4483AE0-330D-4FAE-A6A8-FB0BCD5012D0}" type="pres">
      <dgm:prSet presAssocID="{7D3593C1-DB81-4FFE-B436-77618ACF045B}" presName="childShape" presStyleCnt="0"/>
      <dgm:spPr/>
    </dgm:pt>
    <dgm:pt modelId="{715A157C-3D96-477E-9052-03AE6B3F6BBD}" type="pres">
      <dgm:prSet presAssocID="{64E1AF8F-33EA-4FD9-A154-970EF7EE18E8}" presName="Name13" presStyleLbl="parChTrans1D2" presStyleIdx="1" presStyleCnt="3"/>
      <dgm:spPr/>
    </dgm:pt>
    <dgm:pt modelId="{FB86538F-BDFD-400A-8FE3-579874485CD3}" type="pres">
      <dgm:prSet presAssocID="{024EA93A-A540-40B3-845A-FCF5115D828B}" presName="childText" presStyleLbl="bgAcc1" presStyleIdx="1" presStyleCnt="3" custLinFactNeighborX="-1497" custLinFactNeighborY="3386">
        <dgm:presLayoutVars>
          <dgm:bulletEnabled val="1"/>
        </dgm:presLayoutVars>
      </dgm:prSet>
      <dgm:spPr/>
    </dgm:pt>
    <dgm:pt modelId="{F11FE236-2623-4883-B6EE-4AE8BF25E45F}" type="pres">
      <dgm:prSet presAssocID="{0B431082-F9EC-434F-959E-1F0E581B52BF}" presName="root" presStyleCnt="0"/>
      <dgm:spPr/>
    </dgm:pt>
    <dgm:pt modelId="{3FCB2181-5A4A-4387-9B40-B20F6CC61C2C}" type="pres">
      <dgm:prSet presAssocID="{0B431082-F9EC-434F-959E-1F0E581B52BF}" presName="rootComposite" presStyleCnt="0"/>
      <dgm:spPr/>
    </dgm:pt>
    <dgm:pt modelId="{66104DE7-5209-41D3-95EE-F38E8E4B6D76}" type="pres">
      <dgm:prSet presAssocID="{0B431082-F9EC-434F-959E-1F0E581B52BF}" presName="rootText" presStyleLbl="node1" presStyleIdx="2" presStyleCnt="3"/>
      <dgm:spPr/>
    </dgm:pt>
    <dgm:pt modelId="{9FBF53CE-530D-44FD-B01D-4646A1706AA3}" type="pres">
      <dgm:prSet presAssocID="{0B431082-F9EC-434F-959E-1F0E581B52BF}" presName="rootConnector" presStyleLbl="node1" presStyleIdx="2" presStyleCnt="3"/>
      <dgm:spPr/>
    </dgm:pt>
    <dgm:pt modelId="{29A9F793-E933-42C2-9AB1-562A6C5A6FA2}" type="pres">
      <dgm:prSet presAssocID="{0B431082-F9EC-434F-959E-1F0E581B52BF}" presName="childShape" presStyleCnt="0"/>
      <dgm:spPr/>
    </dgm:pt>
    <dgm:pt modelId="{AEF79B9F-C907-4B56-8E3A-2527EEB5E279}" type="pres">
      <dgm:prSet presAssocID="{62D27EE3-C621-45BF-B5FA-1EA09DE50E6A}" presName="Name13" presStyleLbl="parChTrans1D2" presStyleIdx="2" presStyleCnt="3"/>
      <dgm:spPr/>
    </dgm:pt>
    <dgm:pt modelId="{0FF1736C-FBC6-4454-8ADB-1B03B7405358}" type="pres">
      <dgm:prSet presAssocID="{DC4E06AB-3CB0-4FBC-A7BB-BA56CB9AFDA0}" presName="childText" presStyleLbl="bgAcc1" presStyleIdx="2" presStyleCnt="3">
        <dgm:presLayoutVars>
          <dgm:bulletEnabled val="1"/>
        </dgm:presLayoutVars>
      </dgm:prSet>
      <dgm:spPr/>
    </dgm:pt>
  </dgm:ptLst>
  <dgm:cxnLst>
    <dgm:cxn modelId="{134D9810-2051-44AA-A6A6-1F79F61D2B27}" srcId="{7EB0C215-F1F0-4C75-A840-6DEA290E105E}" destId="{0B431082-F9EC-434F-959E-1F0E581B52BF}" srcOrd="2" destOrd="0" parTransId="{B885F3CF-00EF-4C22-9E2B-A323E7F53B25}" sibTransId="{FFE91077-9854-4F53-9203-43142D38D62A}"/>
    <dgm:cxn modelId="{08FC581B-AD58-4F6F-8FC4-F0A0FCE24E7D}" srcId="{7EB0C215-F1F0-4C75-A840-6DEA290E105E}" destId="{FDC6A4D0-3F29-4935-A001-E44DF39D5DDA}" srcOrd="0" destOrd="0" parTransId="{D43DCFDF-DE39-475C-AA9E-72328A460B33}" sibTransId="{71726F0B-00FC-4D62-8247-A56612570EE1}"/>
    <dgm:cxn modelId="{F7B72A2B-3DEC-4BB0-9C85-6AD40B9A45FD}" type="presOf" srcId="{0B431082-F9EC-434F-959E-1F0E581B52BF}" destId="{9FBF53CE-530D-44FD-B01D-4646A1706AA3}" srcOrd="1" destOrd="0" presId="urn:microsoft.com/office/officeart/2005/8/layout/hierarchy3"/>
    <dgm:cxn modelId="{CFFC062F-2F13-41BC-BEFE-19EBE33976C5}" srcId="{7EB0C215-F1F0-4C75-A840-6DEA290E105E}" destId="{7D3593C1-DB81-4FFE-B436-77618ACF045B}" srcOrd="1" destOrd="0" parTransId="{C1F2F36D-7950-475F-8BD7-A4973FA05FA2}" sibTransId="{F8D7BDFB-696E-49AE-B5A4-94E2791554B2}"/>
    <dgm:cxn modelId="{B5EA4A34-14B4-4CC5-BCEB-54242C25C9B9}" type="presOf" srcId="{FDC6A4D0-3F29-4935-A001-E44DF39D5DDA}" destId="{A799F1F3-34B9-43CB-BED9-3FE256417F0C}" srcOrd="1" destOrd="0" presId="urn:microsoft.com/office/officeart/2005/8/layout/hierarchy3"/>
    <dgm:cxn modelId="{760E5140-E839-4DD7-89D8-3E53457DFAB7}" type="presOf" srcId="{0B431082-F9EC-434F-959E-1F0E581B52BF}" destId="{66104DE7-5209-41D3-95EE-F38E8E4B6D76}" srcOrd="0" destOrd="0" presId="urn:microsoft.com/office/officeart/2005/8/layout/hierarchy3"/>
    <dgm:cxn modelId="{9E85825D-CC32-4C31-9F36-99B5F7A50B92}" type="presOf" srcId="{7D3593C1-DB81-4FFE-B436-77618ACF045B}" destId="{59B7E017-2E20-45F7-B267-AFF9AAB00363}" srcOrd="0" destOrd="0" presId="urn:microsoft.com/office/officeart/2005/8/layout/hierarchy3"/>
    <dgm:cxn modelId="{F51ED05F-D8A2-4814-A97A-70F4CDB2B29B}" srcId="{7D3593C1-DB81-4FFE-B436-77618ACF045B}" destId="{024EA93A-A540-40B3-845A-FCF5115D828B}" srcOrd="0" destOrd="0" parTransId="{64E1AF8F-33EA-4FD9-A154-970EF7EE18E8}" sibTransId="{3C88EDF4-4182-44A2-80EA-20526A8C0AFA}"/>
    <dgm:cxn modelId="{28E9D375-BF69-406A-989A-775CFC926BED}" type="presOf" srcId="{7D3593C1-DB81-4FFE-B436-77618ACF045B}" destId="{0B468E81-4C33-490F-AB07-00ED34A32DE0}" srcOrd="1" destOrd="0" presId="urn:microsoft.com/office/officeart/2005/8/layout/hierarchy3"/>
    <dgm:cxn modelId="{E984E358-595E-4DF6-9765-F6530BFF3C64}" srcId="{0B431082-F9EC-434F-959E-1F0E581B52BF}" destId="{DC4E06AB-3CB0-4FBC-A7BB-BA56CB9AFDA0}" srcOrd="0" destOrd="0" parTransId="{62D27EE3-C621-45BF-B5FA-1EA09DE50E6A}" sibTransId="{5B7630A7-4916-40DF-B8B5-829C573C8F94}"/>
    <dgm:cxn modelId="{09D4F859-4038-4470-AF00-7648889342A9}" type="presOf" srcId="{024EA93A-A540-40B3-845A-FCF5115D828B}" destId="{FB86538F-BDFD-400A-8FE3-579874485CD3}" srcOrd="0" destOrd="0" presId="urn:microsoft.com/office/officeart/2005/8/layout/hierarchy3"/>
    <dgm:cxn modelId="{04040790-B8E5-4AB9-8319-FA1746D9EBEC}" type="presOf" srcId="{7EB0C215-F1F0-4C75-A840-6DEA290E105E}" destId="{92AF0E73-B089-435A-9525-4BCC2ACC8DA6}" srcOrd="0" destOrd="0" presId="urn:microsoft.com/office/officeart/2005/8/layout/hierarchy3"/>
    <dgm:cxn modelId="{59717992-C767-411A-B8E1-0951006A1F4A}" type="presOf" srcId="{62D27EE3-C621-45BF-B5FA-1EA09DE50E6A}" destId="{AEF79B9F-C907-4B56-8E3A-2527EEB5E279}" srcOrd="0" destOrd="0" presId="urn:microsoft.com/office/officeart/2005/8/layout/hierarchy3"/>
    <dgm:cxn modelId="{3311189A-7301-461E-AE0C-0EB8A6169F1C}" type="presOf" srcId="{DC4E06AB-3CB0-4FBC-A7BB-BA56CB9AFDA0}" destId="{0FF1736C-FBC6-4454-8ADB-1B03B7405358}" srcOrd="0" destOrd="0" presId="urn:microsoft.com/office/officeart/2005/8/layout/hierarchy3"/>
    <dgm:cxn modelId="{F78B59A6-81D0-4D39-B9B4-36F334001E93}" type="presOf" srcId="{23532374-0EC3-4018-A98E-861BF0FCE2E6}" destId="{DBCFA0F2-1FC1-44B0-86CB-C40390D20A80}" srcOrd="0" destOrd="0" presId="urn:microsoft.com/office/officeart/2005/8/layout/hierarchy3"/>
    <dgm:cxn modelId="{723E4BCD-A52A-4075-BAA2-B6327C5A71BE}" srcId="{FDC6A4D0-3F29-4935-A001-E44DF39D5DDA}" destId="{23532374-0EC3-4018-A98E-861BF0FCE2E6}" srcOrd="0" destOrd="0" parTransId="{D1A111F0-63B1-41DB-B8A3-566DFD7D8096}" sibTransId="{1C31267B-7453-4806-A327-5E3281AC0E1C}"/>
    <dgm:cxn modelId="{027F85DE-0BA1-47C7-B097-552AE61B70CC}" type="presOf" srcId="{64E1AF8F-33EA-4FD9-A154-970EF7EE18E8}" destId="{715A157C-3D96-477E-9052-03AE6B3F6BBD}" srcOrd="0" destOrd="0" presId="urn:microsoft.com/office/officeart/2005/8/layout/hierarchy3"/>
    <dgm:cxn modelId="{DB85DEFB-7EEB-42E5-AF1A-9D9E2B26FC93}" type="presOf" srcId="{FDC6A4D0-3F29-4935-A001-E44DF39D5DDA}" destId="{0D2C6984-4B88-4C50-A799-CA1FA2BCD407}" srcOrd="0" destOrd="0" presId="urn:microsoft.com/office/officeart/2005/8/layout/hierarchy3"/>
    <dgm:cxn modelId="{5D941EFC-6383-48F9-918C-6978A3515D21}" type="presOf" srcId="{D1A111F0-63B1-41DB-B8A3-566DFD7D8096}" destId="{35BFC0FC-3D74-4D13-9FB4-D4B5ADA94CBB}" srcOrd="0" destOrd="0" presId="urn:microsoft.com/office/officeart/2005/8/layout/hierarchy3"/>
    <dgm:cxn modelId="{AEFC3C77-1FD1-4C4B-8FA8-2E9496625E35}" type="presParOf" srcId="{92AF0E73-B089-435A-9525-4BCC2ACC8DA6}" destId="{C722B5E9-D37A-4A61-A37F-5DC6FECE8E2A}" srcOrd="0" destOrd="0" presId="urn:microsoft.com/office/officeart/2005/8/layout/hierarchy3"/>
    <dgm:cxn modelId="{52752CFE-4F7A-4B14-AEA6-19625C121768}" type="presParOf" srcId="{C722B5E9-D37A-4A61-A37F-5DC6FECE8E2A}" destId="{5B325A7B-C50B-4B14-9723-3C715D2B5327}" srcOrd="0" destOrd="0" presId="urn:microsoft.com/office/officeart/2005/8/layout/hierarchy3"/>
    <dgm:cxn modelId="{34C9D6F0-A1BA-454A-9D44-8D86A6FD8297}" type="presParOf" srcId="{5B325A7B-C50B-4B14-9723-3C715D2B5327}" destId="{0D2C6984-4B88-4C50-A799-CA1FA2BCD407}" srcOrd="0" destOrd="0" presId="urn:microsoft.com/office/officeart/2005/8/layout/hierarchy3"/>
    <dgm:cxn modelId="{CC61F24E-49BC-4BDE-9E79-49E9A5071348}" type="presParOf" srcId="{5B325A7B-C50B-4B14-9723-3C715D2B5327}" destId="{A799F1F3-34B9-43CB-BED9-3FE256417F0C}" srcOrd="1" destOrd="0" presId="urn:microsoft.com/office/officeart/2005/8/layout/hierarchy3"/>
    <dgm:cxn modelId="{322A8A34-BDD7-4CC1-83A0-BF754F9E1763}" type="presParOf" srcId="{C722B5E9-D37A-4A61-A37F-5DC6FECE8E2A}" destId="{80AA3DE3-AB7F-47BE-8F7F-320D616921E6}" srcOrd="1" destOrd="0" presId="urn:microsoft.com/office/officeart/2005/8/layout/hierarchy3"/>
    <dgm:cxn modelId="{F6CFE958-33E5-4037-BE55-D453729E481A}" type="presParOf" srcId="{80AA3DE3-AB7F-47BE-8F7F-320D616921E6}" destId="{35BFC0FC-3D74-4D13-9FB4-D4B5ADA94CBB}" srcOrd="0" destOrd="0" presId="urn:microsoft.com/office/officeart/2005/8/layout/hierarchy3"/>
    <dgm:cxn modelId="{7A20A696-0288-4729-BB45-0AD86990A56C}" type="presParOf" srcId="{80AA3DE3-AB7F-47BE-8F7F-320D616921E6}" destId="{DBCFA0F2-1FC1-44B0-86CB-C40390D20A80}" srcOrd="1" destOrd="0" presId="urn:microsoft.com/office/officeart/2005/8/layout/hierarchy3"/>
    <dgm:cxn modelId="{52A8B325-DEB1-415A-BE2B-8BD3EFBB9BA5}" type="presParOf" srcId="{92AF0E73-B089-435A-9525-4BCC2ACC8DA6}" destId="{BC998264-CE9B-4B9C-84F8-A0862861B474}" srcOrd="1" destOrd="0" presId="urn:microsoft.com/office/officeart/2005/8/layout/hierarchy3"/>
    <dgm:cxn modelId="{C7A13BA9-D6DD-4175-9D32-8F64B8E5A045}" type="presParOf" srcId="{BC998264-CE9B-4B9C-84F8-A0862861B474}" destId="{7791212F-26D4-4C2C-AEF8-461BAA2C591A}" srcOrd="0" destOrd="0" presId="urn:microsoft.com/office/officeart/2005/8/layout/hierarchy3"/>
    <dgm:cxn modelId="{1DB7D078-C3E3-43E4-8E1C-A52FB4B9083B}" type="presParOf" srcId="{7791212F-26D4-4C2C-AEF8-461BAA2C591A}" destId="{59B7E017-2E20-45F7-B267-AFF9AAB00363}" srcOrd="0" destOrd="0" presId="urn:microsoft.com/office/officeart/2005/8/layout/hierarchy3"/>
    <dgm:cxn modelId="{1E8CAF53-B305-420A-8303-D5976BE0A572}" type="presParOf" srcId="{7791212F-26D4-4C2C-AEF8-461BAA2C591A}" destId="{0B468E81-4C33-490F-AB07-00ED34A32DE0}" srcOrd="1" destOrd="0" presId="urn:microsoft.com/office/officeart/2005/8/layout/hierarchy3"/>
    <dgm:cxn modelId="{6447E2C9-081C-4BC9-A20E-721C679FCC51}" type="presParOf" srcId="{BC998264-CE9B-4B9C-84F8-A0862861B474}" destId="{B4483AE0-330D-4FAE-A6A8-FB0BCD5012D0}" srcOrd="1" destOrd="0" presId="urn:microsoft.com/office/officeart/2005/8/layout/hierarchy3"/>
    <dgm:cxn modelId="{757DF146-782E-4A36-AB33-BB2206088B83}" type="presParOf" srcId="{B4483AE0-330D-4FAE-A6A8-FB0BCD5012D0}" destId="{715A157C-3D96-477E-9052-03AE6B3F6BBD}" srcOrd="0" destOrd="0" presId="urn:microsoft.com/office/officeart/2005/8/layout/hierarchy3"/>
    <dgm:cxn modelId="{D01E0894-D191-424D-97D1-D1A287E3D777}" type="presParOf" srcId="{B4483AE0-330D-4FAE-A6A8-FB0BCD5012D0}" destId="{FB86538F-BDFD-400A-8FE3-579874485CD3}" srcOrd="1" destOrd="0" presId="urn:microsoft.com/office/officeart/2005/8/layout/hierarchy3"/>
    <dgm:cxn modelId="{DE544FAB-1069-4D7D-A1B4-5D4BF3FB3566}" type="presParOf" srcId="{92AF0E73-B089-435A-9525-4BCC2ACC8DA6}" destId="{F11FE236-2623-4883-B6EE-4AE8BF25E45F}" srcOrd="2" destOrd="0" presId="urn:microsoft.com/office/officeart/2005/8/layout/hierarchy3"/>
    <dgm:cxn modelId="{062B3B68-93D9-4910-8D1E-93482418E64B}" type="presParOf" srcId="{F11FE236-2623-4883-B6EE-4AE8BF25E45F}" destId="{3FCB2181-5A4A-4387-9B40-B20F6CC61C2C}" srcOrd="0" destOrd="0" presId="urn:microsoft.com/office/officeart/2005/8/layout/hierarchy3"/>
    <dgm:cxn modelId="{D744DBEC-77C3-45B2-B00A-993C3D07130B}" type="presParOf" srcId="{3FCB2181-5A4A-4387-9B40-B20F6CC61C2C}" destId="{66104DE7-5209-41D3-95EE-F38E8E4B6D76}" srcOrd="0" destOrd="0" presId="urn:microsoft.com/office/officeart/2005/8/layout/hierarchy3"/>
    <dgm:cxn modelId="{3B05977F-8E39-4ABF-BB85-C447B297CD95}" type="presParOf" srcId="{3FCB2181-5A4A-4387-9B40-B20F6CC61C2C}" destId="{9FBF53CE-530D-44FD-B01D-4646A1706AA3}" srcOrd="1" destOrd="0" presId="urn:microsoft.com/office/officeart/2005/8/layout/hierarchy3"/>
    <dgm:cxn modelId="{51F6E15F-84D0-4A3F-B853-8C83E4AAD816}" type="presParOf" srcId="{F11FE236-2623-4883-B6EE-4AE8BF25E45F}" destId="{29A9F793-E933-42C2-9AB1-562A6C5A6FA2}" srcOrd="1" destOrd="0" presId="urn:microsoft.com/office/officeart/2005/8/layout/hierarchy3"/>
    <dgm:cxn modelId="{C807C107-FEC0-4956-A005-15BD7ACD1738}" type="presParOf" srcId="{29A9F793-E933-42C2-9AB1-562A6C5A6FA2}" destId="{AEF79B9F-C907-4B56-8E3A-2527EEB5E279}" srcOrd="0" destOrd="0" presId="urn:microsoft.com/office/officeart/2005/8/layout/hierarchy3"/>
    <dgm:cxn modelId="{FD85F3FF-3973-49E8-8931-6889CB63CEE0}" type="presParOf" srcId="{29A9F793-E933-42C2-9AB1-562A6C5A6FA2}" destId="{0FF1736C-FBC6-4454-8ADB-1B03B7405358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2C91FBA-4EAD-4497-AE49-F32DA1AB8F5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0FB1DF7-8DC4-4195-9CE3-D251B006723A}">
      <dgm:prSet phldrT="[Texto]" custT="1"/>
      <dgm:spPr/>
      <dgm:t>
        <a:bodyPr/>
        <a:lstStyle/>
        <a:p>
          <a:r>
            <a:rPr lang="pt-BR" sz="2400" dirty="0"/>
            <a:t>Novos discursos acadêmicos ( acesso, tecnologias, metodologias)</a:t>
          </a:r>
        </a:p>
      </dgm:t>
    </dgm:pt>
    <dgm:pt modelId="{95DBBEC7-76BC-4FB7-90FF-0FAA40EEE2C1}" type="parTrans" cxnId="{E63F69AC-A4D7-4EB8-9B58-2F72874AC3EF}">
      <dgm:prSet/>
      <dgm:spPr/>
      <dgm:t>
        <a:bodyPr/>
        <a:lstStyle/>
        <a:p>
          <a:endParaRPr lang="pt-BR"/>
        </a:p>
      </dgm:t>
    </dgm:pt>
    <dgm:pt modelId="{5359097B-92BC-42DF-BD7F-A62B1537FDF6}" type="sibTrans" cxnId="{E63F69AC-A4D7-4EB8-9B58-2F72874AC3EF}">
      <dgm:prSet/>
      <dgm:spPr/>
      <dgm:t>
        <a:bodyPr/>
        <a:lstStyle/>
        <a:p>
          <a:endParaRPr lang="pt-BR"/>
        </a:p>
      </dgm:t>
    </dgm:pt>
    <dgm:pt modelId="{2431E0B3-8CA8-44E4-A072-C5B92EE0A760}">
      <dgm:prSet phldrT="[Texto]" custT="1"/>
      <dgm:spPr/>
      <dgm:t>
        <a:bodyPr/>
        <a:lstStyle/>
        <a:p>
          <a:r>
            <a:rPr lang="pt-BR" sz="2400" dirty="0"/>
            <a:t>Imprevisibilidade e capacidade para continuar aprendendo</a:t>
          </a:r>
        </a:p>
      </dgm:t>
    </dgm:pt>
    <dgm:pt modelId="{9E9FC5ED-BF64-4B6F-B50D-143C38361591}" type="parTrans" cxnId="{B9E5868B-A9B2-40ED-843B-FDD67581323A}">
      <dgm:prSet/>
      <dgm:spPr/>
      <dgm:t>
        <a:bodyPr/>
        <a:lstStyle/>
        <a:p>
          <a:endParaRPr lang="pt-BR"/>
        </a:p>
      </dgm:t>
    </dgm:pt>
    <dgm:pt modelId="{3D999B40-63DA-4747-B942-AD4016722092}" type="sibTrans" cxnId="{B9E5868B-A9B2-40ED-843B-FDD67581323A}">
      <dgm:prSet/>
      <dgm:spPr/>
      <dgm:t>
        <a:bodyPr/>
        <a:lstStyle/>
        <a:p>
          <a:endParaRPr lang="pt-BR"/>
        </a:p>
      </dgm:t>
    </dgm:pt>
    <dgm:pt modelId="{C74A2BD9-2000-4B69-A5BC-EEED412C56EC}">
      <dgm:prSet phldrT="[Texto]"/>
      <dgm:spPr/>
      <dgm:t>
        <a:bodyPr/>
        <a:lstStyle/>
        <a:p>
          <a:r>
            <a:rPr lang="pt-BR" dirty="0"/>
            <a:t>Docência: saberes disciplinares, culturais, afetivos, éticos, metodológicos, psicológicos, sociológicos e políticos</a:t>
          </a:r>
        </a:p>
      </dgm:t>
    </dgm:pt>
    <dgm:pt modelId="{9BAE1EAB-2FF8-4A10-A9D0-35D393E2F96E}" type="parTrans" cxnId="{7F68CB6F-1227-4EE0-A9EF-8A32572EFF0C}">
      <dgm:prSet/>
      <dgm:spPr/>
      <dgm:t>
        <a:bodyPr/>
        <a:lstStyle/>
        <a:p>
          <a:endParaRPr lang="pt-BR"/>
        </a:p>
      </dgm:t>
    </dgm:pt>
    <dgm:pt modelId="{80D7BDE9-2286-4E9F-9A2F-AF7F4EEC8B3A}" type="sibTrans" cxnId="{7F68CB6F-1227-4EE0-A9EF-8A32572EFF0C}">
      <dgm:prSet/>
      <dgm:spPr/>
      <dgm:t>
        <a:bodyPr/>
        <a:lstStyle/>
        <a:p>
          <a:endParaRPr lang="pt-BR"/>
        </a:p>
      </dgm:t>
    </dgm:pt>
    <dgm:pt modelId="{241F10A8-144E-4589-8B6A-835E317ED62C}">
      <dgm:prSet phldrT="[Texto]"/>
      <dgm:spPr/>
      <dgm:t>
        <a:bodyPr/>
        <a:lstStyle/>
        <a:p>
          <a:r>
            <a:rPr lang="pt-BR" dirty="0"/>
            <a:t>Pedagogia Universitária: profissional professor,  conteúdos especializados</a:t>
          </a:r>
        </a:p>
      </dgm:t>
    </dgm:pt>
    <dgm:pt modelId="{64231872-FB18-43E7-B18F-BFDC0D1E0C54}" type="parTrans" cxnId="{F2ECDE88-5B7B-4945-A5C9-E9BE81331572}">
      <dgm:prSet/>
      <dgm:spPr/>
      <dgm:t>
        <a:bodyPr/>
        <a:lstStyle/>
        <a:p>
          <a:endParaRPr lang="pt-BR"/>
        </a:p>
      </dgm:t>
    </dgm:pt>
    <dgm:pt modelId="{0DF087E7-47BE-4F58-AFA2-6DB4A7C1818C}" type="sibTrans" cxnId="{F2ECDE88-5B7B-4945-A5C9-E9BE81331572}">
      <dgm:prSet/>
      <dgm:spPr/>
      <dgm:t>
        <a:bodyPr/>
        <a:lstStyle/>
        <a:p>
          <a:endParaRPr lang="pt-BR"/>
        </a:p>
      </dgm:t>
    </dgm:pt>
    <dgm:pt modelId="{231C4CDD-5D7D-407D-9A65-97E22E7D3BA6}">
      <dgm:prSet phldrT="[Texto]" custT="1"/>
      <dgm:spPr/>
      <dgm:t>
        <a:bodyPr/>
        <a:lstStyle/>
        <a:p>
          <a:r>
            <a:rPr lang="pt-BR" sz="2400" dirty="0"/>
            <a:t>Conhecimentos no âmbito do currículo e da prática pedagógica</a:t>
          </a:r>
        </a:p>
      </dgm:t>
    </dgm:pt>
    <dgm:pt modelId="{963B4298-7A16-455C-82D1-91E3051A5FCE}" type="parTrans" cxnId="{4E1CCA41-BFC6-47D1-BE6F-2EFD16112740}">
      <dgm:prSet/>
      <dgm:spPr/>
      <dgm:t>
        <a:bodyPr/>
        <a:lstStyle/>
        <a:p>
          <a:endParaRPr lang="pt-BR"/>
        </a:p>
      </dgm:t>
    </dgm:pt>
    <dgm:pt modelId="{64AB238C-3406-420E-9F0C-20E04B79CB43}" type="sibTrans" cxnId="{4E1CCA41-BFC6-47D1-BE6F-2EFD16112740}">
      <dgm:prSet/>
      <dgm:spPr/>
      <dgm:t>
        <a:bodyPr/>
        <a:lstStyle/>
        <a:p>
          <a:endParaRPr lang="pt-BR"/>
        </a:p>
      </dgm:t>
    </dgm:pt>
    <dgm:pt modelId="{00FB39EC-1AE3-457B-915D-8DBB0E5C367F}" type="pres">
      <dgm:prSet presAssocID="{E2C91FBA-4EAD-4497-AE49-F32DA1AB8F55}" presName="diagram" presStyleCnt="0">
        <dgm:presLayoutVars>
          <dgm:dir/>
          <dgm:resizeHandles val="exact"/>
        </dgm:presLayoutVars>
      </dgm:prSet>
      <dgm:spPr/>
    </dgm:pt>
    <dgm:pt modelId="{F8587568-DA49-469B-A450-410C4B7C1CDA}" type="pres">
      <dgm:prSet presAssocID="{A0FB1DF7-8DC4-4195-9CE3-D251B006723A}" presName="node" presStyleLbl="node1" presStyleIdx="0" presStyleCnt="5">
        <dgm:presLayoutVars>
          <dgm:bulletEnabled val="1"/>
        </dgm:presLayoutVars>
      </dgm:prSet>
      <dgm:spPr/>
    </dgm:pt>
    <dgm:pt modelId="{DC3936DD-53E5-4874-8681-A1FD4D72D7FF}" type="pres">
      <dgm:prSet presAssocID="{5359097B-92BC-42DF-BD7F-A62B1537FDF6}" presName="sibTrans" presStyleCnt="0"/>
      <dgm:spPr/>
    </dgm:pt>
    <dgm:pt modelId="{48271C57-9FFA-47A9-9DA8-7B9D7D390903}" type="pres">
      <dgm:prSet presAssocID="{2431E0B3-8CA8-44E4-A072-C5B92EE0A760}" presName="node" presStyleLbl="node1" presStyleIdx="1" presStyleCnt="5">
        <dgm:presLayoutVars>
          <dgm:bulletEnabled val="1"/>
        </dgm:presLayoutVars>
      </dgm:prSet>
      <dgm:spPr/>
    </dgm:pt>
    <dgm:pt modelId="{14B4D6EE-F217-4CDE-80B2-997BA34CFA42}" type="pres">
      <dgm:prSet presAssocID="{3D999B40-63DA-4747-B942-AD4016722092}" presName="sibTrans" presStyleCnt="0"/>
      <dgm:spPr/>
    </dgm:pt>
    <dgm:pt modelId="{DD86327E-DA0B-4EE0-AAB6-766C283326E9}" type="pres">
      <dgm:prSet presAssocID="{C74A2BD9-2000-4B69-A5BC-EEED412C56EC}" presName="node" presStyleLbl="node1" presStyleIdx="2" presStyleCnt="5">
        <dgm:presLayoutVars>
          <dgm:bulletEnabled val="1"/>
        </dgm:presLayoutVars>
      </dgm:prSet>
      <dgm:spPr/>
    </dgm:pt>
    <dgm:pt modelId="{22B34143-EA63-493D-8822-784C844C76D5}" type="pres">
      <dgm:prSet presAssocID="{80D7BDE9-2286-4E9F-9A2F-AF7F4EEC8B3A}" presName="sibTrans" presStyleCnt="0"/>
      <dgm:spPr/>
    </dgm:pt>
    <dgm:pt modelId="{D33873E5-4D15-4855-914F-A70635F284CE}" type="pres">
      <dgm:prSet presAssocID="{241F10A8-144E-4589-8B6A-835E317ED62C}" presName="node" presStyleLbl="node1" presStyleIdx="3" presStyleCnt="5">
        <dgm:presLayoutVars>
          <dgm:bulletEnabled val="1"/>
        </dgm:presLayoutVars>
      </dgm:prSet>
      <dgm:spPr/>
    </dgm:pt>
    <dgm:pt modelId="{AA54CFCD-1280-4A56-9015-60228DB688F0}" type="pres">
      <dgm:prSet presAssocID="{0DF087E7-47BE-4F58-AFA2-6DB4A7C1818C}" presName="sibTrans" presStyleCnt="0"/>
      <dgm:spPr/>
    </dgm:pt>
    <dgm:pt modelId="{6152F4C1-F80B-4981-804B-AFE30E84F56D}" type="pres">
      <dgm:prSet presAssocID="{231C4CDD-5D7D-407D-9A65-97E22E7D3BA6}" presName="node" presStyleLbl="node1" presStyleIdx="4" presStyleCnt="5" custScaleY="91887" custLinFactNeighborX="4450" custLinFactNeighborY="-1977">
        <dgm:presLayoutVars>
          <dgm:bulletEnabled val="1"/>
        </dgm:presLayoutVars>
      </dgm:prSet>
      <dgm:spPr/>
    </dgm:pt>
  </dgm:ptLst>
  <dgm:cxnLst>
    <dgm:cxn modelId="{6E85BD17-CEC5-44D6-A0DB-97A7543F2C24}" type="presOf" srcId="{C74A2BD9-2000-4B69-A5BC-EEED412C56EC}" destId="{DD86327E-DA0B-4EE0-AAB6-766C283326E9}" srcOrd="0" destOrd="0" presId="urn:microsoft.com/office/officeart/2005/8/layout/default"/>
    <dgm:cxn modelId="{9CA8E936-E88B-4B38-B01A-78E5955CB662}" type="presOf" srcId="{E2C91FBA-4EAD-4497-AE49-F32DA1AB8F55}" destId="{00FB39EC-1AE3-457B-915D-8DBB0E5C367F}" srcOrd="0" destOrd="0" presId="urn:microsoft.com/office/officeart/2005/8/layout/default"/>
    <dgm:cxn modelId="{4E1CCA41-BFC6-47D1-BE6F-2EFD16112740}" srcId="{E2C91FBA-4EAD-4497-AE49-F32DA1AB8F55}" destId="{231C4CDD-5D7D-407D-9A65-97E22E7D3BA6}" srcOrd="4" destOrd="0" parTransId="{963B4298-7A16-455C-82D1-91E3051A5FCE}" sibTransId="{64AB238C-3406-420E-9F0C-20E04B79CB43}"/>
    <dgm:cxn modelId="{7F68CB6F-1227-4EE0-A9EF-8A32572EFF0C}" srcId="{E2C91FBA-4EAD-4497-AE49-F32DA1AB8F55}" destId="{C74A2BD9-2000-4B69-A5BC-EEED412C56EC}" srcOrd="2" destOrd="0" parTransId="{9BAE1EAB-2FF8-4A10-A9D0-35D393E2F96E}" sibTransId="{80D7BDE9-2286-4E9F-9A2F-AF7F4EEC8B3A}"/>
    <dgm:cxn modelId="{F2ECDE88-5B7B-4945-A5C9-E9BE81331572}" srcId="{E2C91FBA-4EAD-4497-AE49-F32DA1AB8F55}" destId="{241F10A8-144E-4589-8B6A-835E317ED62C}" srcOrd="3" destOrd="0" parTransId="{64231872-FB18-43E7-B18F-BFDC0D1E0C54}" sibTransId="{0DF087E7-47BE-4F58-AFA2-6DB4A7C1818C}"/>
    <dgm:cxn modelId="{B9E5868B-A9B2-40ED-843B-FDD67581323A}" srcId="{E2C91FBA-4EAD-4497-AE49-F32DA1AB8F55}" destId="{2431E0B3-8CA8-44E4-A072-C5B92EE0A760}" srcOrd="1" destOrd="0" parTransId="{9E9FC5ED-BF64-4B6F-B50D-143C38361591}" sibTransId="{3D999B40-63DA-4747-B942-AD4016722092}"/>
    <dgm:cxn modelId="{768B40A2-39F7-47A5-BFCE-6E66189B33B1}" type="presOf" srcId="{A0FB1DF7-8DC4-4195-9CE3-D251B006723A}" destId="{F8587568-DA49-469B-A450-410C4B7C1CDA}" srcOrd="0" destOrd="0" presId="urn:microsoft.com/office/officeart/2005/8/layout/default"/>
    <dgm:cxn modelId="{E63F69AC-A4D7-4EB8-9B58-2F72874AC3EF}" srcId="{E2C91FBA-4EAD-4497-AE49-F32DA1AB8F55}" destId="{A0FB1DF7-8DC4-4195-9CE3-D251B006723A}" srcOrd="0" destOrd="0" parTransId="{95DBBEC7-76BC-4FB7-90FF-0FAA40EEE2C1}" sibTransId="{5359097B-92BC-42DF-BD7F-A62B1537FDF6}"/>
    <dgm:cxn modelId="{E0A3E5B3-64DD-49D4-90DA-E3C7D7348252}" type="presOf" srcId="{241F10A8-144E-4589-8B6A-835E317ED62C}" destId="{D33873E5-4D15-4855-914F-A70635F284CE}" srcOrd="0" destOrd="0" presId="urn:microsoft.com/office/officeart/2005/8/layout/default"/>
    <dgm:cxn modelId="{855E64D7-72FB-4424-9BBB-6A2399F120D5}" type="presOf" srcId="{231C4CDD-5D7D-407D-9A65-97E22E7D3BA6}" destId="{6152F4C1-F80B-4981-804B-AFE30E84F56D}" srcOrd="0" destOrd="0" presId="urn:microsoft.com/office/officeart/2005/8/layout/default"/>
    <dgm:cxn modelId="{2F8B9CEE-66A5-42B5-8286-96ADD77F38BB}" type="presOf" srcId="{2431E0B3-8CA8-44E4-A072-C5B92EE0A760}" destId="{48271C57-9FFA-47A9-9DA8-7B9D7D390903}" srcOrd="0" destOrd="0" presId="urn:microsoft.com/office/officeart/2005/8/layout/default"/>
    <dgm:cxn modelId="{09A5928F-79B2-4A8F-97D7-B30BED063261}" type="presParOf" srcId="{00FB39EC-1AE3-457B-915D-8DBB0E5C367F}" destId="{F8587568-DA49-469B-A450-410C4B7C1CDA}" srcOrd="0" destOrd="0" presId="urn:microsoft.com/office/officeart/2005/8/layout/default"/>
    <dgm:cxn modelId="{0D1BC258-1B5F-48CC-8C6F-54E90F2B22C5}" type="presParOf" srcId="{00FB39EC-1AE3-457B-915D-8DBB0E5C367F}" destId="{DC3936DD-53E5-4874-8681-A1FD4D72D7FF}" srcOrd="1" destOrd="0" presId="urn:microsoft.com/office/officeart/2005/8/layout/default"/>
    <dgm:cxn modelId="{F4DE9472-0A42-45F9-B699-4A9F4D7F980A}" type="presParOf" srcId="{00FB39EC-1AE3-457B-915D-8DBB0E5C367F}" destId="{48271C57-9FFA-47A9-9DA8-7B9D7D390903}" srcOrd="2" destOrd="0" presId="urn:microsoft.com/office/officeart/2005/8/layout/default"/>
    <dgm:cxn modelId="{B3B79913-0681-445D-87CC-710D40A3A893}" type="presParOf" srcId="{00FB39EC-1AE3-457B-915D-8DBB0E5C367F}" destId="{14B4D6EE-F217-4CDE-80B2-997BA34CFA42}" srcOrd="3" destOrd="0" presId="urn:microsoft.com/office/officeart/2005/8/layout/default"/>
    <dgm:cxn modelId="{8487B4BF-9FC5-476B-893D-696E4394576B}" type="presParOf" srcId="{00FB39EC-1AE3-457B-915D-8DBB0E5C367F}" destId="{DD86327E-DA0B-4EE0-AAB6-766C283326E9}" srcOrd="4" destOrd="0" presId="urn:microsoft.com/office/officeart/2005/8/layout/default"/>
    <dgm:cxn modelId="{393FA1CE-5B49-4AF1-A7F8-738806C9A955}" type="presParOf" srcId="{00FB39EC-1AE3-457B-915D-8DBB0E5C367F}" destId="{22B34143-EA63-493D-8822-784C844C76D5}" srcOrd="5" destOrd="0" presId="urn:microsoft.com/office/officeart/2005/8/layout/default"/>
    <dgm:cxn modelId="{C643AFE5-54DA-44BF-BB91-A86A04FB9AB0}" type="presParOf" srcId="{00FB39EC-1AE3-457B-915D-8DBB0E5C367F}" destId="{D33873E5-4D15-4855-914F-A70635F284CE}" srcOrd="6" destOrd="0" presId="urn:microsoft.com/office/officeart/2005/8/layout/default"/>
    <dgm:cxn modelId="{0E6598C9-2086-4386-92E6-25F1C2F6CDA9}" type="presParOf" srcId="{00FB39EC-1AE3-457B-915D-8DBB0E5C367F}" destId="{AA54CFCD-1280-4A56-9015-60228DB688F0}" srcOrd="7" destOrd="0" presId="urn:microsoft.com/office/officeart/2005/8/layout/default"/>
    <dgm:cxn modelId="{F35B20AE-ABA3-49B7-8C5B-9DF20221D161}" type="presParOf" srcId="{00FB39EC-1AE3-457B-915D-8DBB0E5C367F}" destId="{6152F4C1-F80B-4981-804B-AFE30E84F56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1FFD15-E387-4AC3-A0B4-F9E70FEDC0FA}">
      <dsp:nvSpPr>
        <dsp:cNvPr id="0" name=""/>
        <dsp:cNvSpPr/>
      </dsp:nvSpPr>
      <dsp:spPr>
        <a:xfrm>
          <a:off x="2452148" y="2148"/>
          <a:ext cx="4782651" cy="434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000" kern="1200" dirty="0"/>
        </a:p>
      </dsp:txBody>
      <dsp:txXfrm>
        <a:off x="2452148" y="2148"/>
        <a:ext cx="4782651" cy="434786"/>
      </dsp:txXfrm>
    </dsp:sp>
    <dsp:sp modelId="{FD47363E-8D43-4B51-A70B-4950BF9E4707}">
      <dsp:nvSpPr>
        <dsp:cNvPr id="0" name=""/>
        <dsp:cNvSpPr/>
      </dsp:nvSpPr>
      <dsp:spPr>
        <a:xfrm>
          <a:off x="2452148" y="436934"/>
          <a:ext cx="1119140" cy="88567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515D6B-5FE5-4DF5-A88C-FC3072F06B92}">
      <dsp:nvSpPr>
        <dsp:cNvPr id="0" name=""/>
        <dsp:cNvSpPr/>
      </dsp:nvSpPr>
      <dsp:spPr>
        <a:xfrm>
          <a:off x="3124376" y="436934"/>
          <a:ext cx="1119140" cy="88567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2573F8-2C35-495B-A508-A8FC14DA7D91}">
      <dsp:nvSpPr>
        <dsp:cNvPr id="0" name=""/>
        <dsp:cNvSpPr/>
      </dsp:nvSpPr>
      <dsp:spPr>
        <a:xfrm>
          <a:off x="3797135" y="436934"/>
          <a:ext cx="1119140" cy="88567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D564B0-7DE6-45A0-9096-8F167F305851}">
      <dsp:nvSpPr>
        <dsp:cNvPr id="0" name=""/>
        <dsp:cNvSpPr/>
      </dsp:nvSpPr>
      <dsp:spPr>
        <a:xfrm>
          <a:off x="4469364" y="436934"/>
          <a:ext cx="1119140" cy="88567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3A2712-7D0F-4209-A467-34FE1EA473C5}">
      <dsp:nvSpPr>
        <dsp:cNvPr id="0" name=""/>
        <dsp:cNvSpPr/>
      </dsp:nvSpPr>
      <dsp:spPr>
        <a:xfrm>
          <a:off x="5142123" y="436934"/>
          <a:ext cx="1119140" cy="88567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905421-879B-482F-8F1F-0F9FF9F6100F}">
      <dsp:nvSpPr>
        <dsp:cNvPr id="0" name=""/>
        <dsp:cNvSpPr/>
      </dsp:nvSpPr>
      <dsp:spPr>
        <a:xfrm>
          <a:off x="5814351" y="436934"/>
          <a:ext cx="1119140" cy="88567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E7AE6F-9772-4B61-BF9C-01D47BB20433}">
      <dsp:nvSpPr>
        <dsp:cNvPr id="0" name=""/>
        <dsp:cNvSpPr/>
      </dsp:nvSpPr>
      <dsp:spPr>
        <a:xfrm>
          <a:off x="6487111" y="436934"/>
          <a:ext cx="1119140" cy="88567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1260E6-9994-4371-9115-F48D2F3CD1A7}">
      <dsp:nvSpPr>
        <dsp:cNvPr id="0" name=""/>
        <dsp:cNvSpPr/>
      </dsp:nvSpPr>
      <dsp:spPr>
        <a:xfrm>
          <a:off x="2452148" y="525502"/>
          <a:ext cx="4844825" cy="7085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/>
            <a:t>Contexto da Prática Pedagógica</a:t>
          </a:r>
        </a:p>
      </dsp:txBody>
      <dsp:txXfrm>
        <a:off x="2452148" y="525502"/>
        <a:ext cx="4844825" cy="708540"/>
      </dsp:txXfrm>
    </dsp:sp>
    <dsp:sp modelId="{A12A8BCE-B91B-4F83-9D3D-96F73496F41C}">
      <dsp:nvSpPr>
        <dsp:cNvPr id="0" name=""/>
        <dsp:cNvSpPr/>
      </dsp:nvSpPr>
      <dsp:spPr>
        <a:xfrm>
          <a:off x="2452148" y="1365418"/>
          <a:ext cx="4782651" cy="434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000" kern="1200" dirty="0"/>
        </a:p>
      </dsp:txBody>
      <dsp:txXfrm>
        <a:off x="2452148" y="1365418"/>
        <a:ext cx="4782651" cy="434786"/>
      </dsp:txXfrm>
    </dsp:sp>
    <dsp:sp modelId="{4845CA93-61AB-40D5-9DDF-2FE69D68A7D7}">
      <dsp:nvSpPr>
        <dsp:cNvPr id="0" name=""/>
        <dsp:cNvSpPr/>
      </dsp:nvSpPr>
      <dsp:spPr>
        <a:xfrm>
          <a:off x="2452148" y="1800205"/>
          <a:ext cx="1119140" cy="88567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4AD1EE-961C-419A-8024-F736D2BF3AE8}">
      <dsp:nvSpPr>
        <dsp:cNvPr id="0" name=""/>
        <dsp:cNvSpPr/>
      </dsp:nvSpPr>
      <dsp:spPr>
        <a:xfrm>
          <a:off x="3124376" y="1800205"/>
          <a:ext cx="1119140" cy="88567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B5FBAA-64E8-4CC3-9CF6-1FDA20C7D6A4}">
      <dsp:nvSpPr>
        <dsp:cNvPr id="0" name=""/>
        <dsp:cNvSpPr/>
      </dsp:nvSpPr>
      <dsp:spPr>
        <a:xfrm>
          <a:off x="3797135" y="1800205"/>
          <a:ext cx="1119140" cy="88567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00A1D2-788A-4638-980C-8165B919E39F}">
      <dsp:nvSpPr>
        <dsp:cNvPr id="0" name=""/>
        <dsp:cNvSpPr/>
      </dsp:nvSpPr>
      <dsp:spPr>
        <a:xfrm>
          <a:off x="4469364" y="1800205"/>
          <a:ext cx="1119140" cy="88567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384285-D61A-4A4E-957E-0E341D2D22B7}">
      <dsp:nvSpPr>
        <dsp:cNvPr id="0" name=""/>
        <dsp:cNvSpPr/>
      </dsp:nvSpPr>
      <dsp:spPr>
        <a:xfrm>
          <a:off x="5142123" y="1800205"/>
          <a:ext cx="1119140" cy="88567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D15B32-502E-42EB-A4B1-F5DC53493A40}">
      <dsp:nvSpPr>
        <dsp:cNvPr id="0" name=""/>
        <dsp:cNvSpPr/>
      </dsp:nvSpPr>
      <dsp:spPr>
        <a:xfrm>
          <a:off x="5814351" y="1800205"/>
          <a:ext cx="1119140" cy="88567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451E04-128A-4AED-ADF8-BA2DB56B5BC0}">
      <dsp:nvSpPr>
        <dsp:cNvPr id="0" name=""/>
        <dsp:cNvSpPr/>
      </dsp:nvSpPr>
      <dsp:spPr>
        <a:xfrm>
          <a:off x="6487111" y="1800205"/>
          <a:ext cx="1119140" cy="88567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7A069B-A771-45A8-AD4E-72D89C06C707}">
      <dsp:nvSpPr>
        <dsp:cNvPr id="0" name=""/>
        <dsp:cNvSpPr/>
      </dsp:nvSpPr>
      <dsp:spPr>
        <a:xfrm>
          <a:off x="2452148" y="1888772"/>
          <a:ext cx="4844825" cy="7085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/>
            <a:t>Dimensão relacional e coletiva das situações de trabalho e dos processos de formação</a:t>
          </a:r>
        </a:p>
      </dsp:txBody>
      <dsp:txXfrm>
        <a:off x="2452148" y="1888772"/>
        <a:ext cx="4844825" cy="708540"/>
      </dsp:txXfrm>
    </dsp:sp>
    <dsp:sp modelId="{976F7847-7CBC-4C4E-8BDC-CF780207BB5F}">
      <dsp:nvSpPr>
        <dsp:cNvPr id="0" name=""/>
        <dsp:cNvSpPr/>
      </dsp:nvSpPr>
      <dsp:spPr>
        <a:xfrm>
          <a:off x="2452148" y="2728689"/>
          <a:ext cx="4782651" cy="434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000" kern="1200"/>
        </a:p>
      </dsp:txBody>
      <dsp:txXfrm>
        <a:off x="2452148" y="2728689"/>
        <a:ext cx="4782651" cy="434786"/>
      </dsp:txXfrm>
    </dsp:sp>
    <dsp:sp modelId="{02A2ED18-90AF-4A0A-9FBD-DB54FCC51BA8}">
      <dsp:nvSpPr>
        <dsp:cNvPr id="0" name=""/>
        <dsp:cNvSpPr/>
      </dsp:nvSpPr>
      <dsp:spPr>
        <a:xfrm>
          <a:off x="2452148" y="3163475"/>
          <a:ext cx="1119140" cy="88567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2F20CE-CD06-4F5C-AA90-E05C3D81CAF8}">
      <dsp:nvSpPr>
        <dsp:cNvPr id="0" name=""/>
        <dsp:cNvSpPr/>
      </dsp:nvSpPr>
      <dsp:spPr>
        <a:xfrm>
          <a:off x="3124376" y="3163475"/>
          <a:ext cx="1119140" cy="88567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1ADBD7-D041-44F3-B252-FC485D3C621A}">
      <dsp:nvSpPr>
        <dsp:cNvPr id="0" name=""/>
        <dsp:cNvSpPr/>
      </dsp:nvSpPr>
      <dsp:spPr>
        <a:xfrm>
          <a:off x="3797135" y="3163475"/>
          <a:ext cx="1119140" cy="88567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180EE1-E76D-4498-BFA5-78BD9140C0EA}">
      <dsp:nvSpPr>
        <dsp:cNvPr id="0" name=""/>
        <dsp:cNvSpPr/>
      </dsp:nvSpPr>
      <dsp:spPr>
        <a:xfrm>
          <a:off x="4469364" y="3163475"/>
          <a:ext cx="1119140" cy="88567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9C353E-BF57-4EFC-A3FA-1299CB6232C8}">
      <dsp:nvSpPr>
        <dsp:cNvPr id="0" name=""/>
        <dsp:cNvSpPr/>
      </dsp:nvSpPr>
      <dsp:spPr>
        <a:xfrm>
          <a:off x="5142123" y="3163475"/>
          <a:ext cx="1119140" cy="88567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388AD7-FEB7-4180-94EC-8FC74248BBF4}">
      <dsp:nvSpPr>
        <dsp:cNvPr id="0" name=""/>
        <dsp:cNvSpPr/>
      </dsp:nvSpPr>
      <dsp:spPr>
        <a:xfrm>
          <a:off x="5814351" y="3163475"/>
          <a:ext cx="1119140" cy="88567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BAFAB6-1513-4202-9826-4E5FEB81F4E1}">
      <dsp:nvSpPr>
        <dsp:cNvPr id="0" name=""/>
        <dsp:cNvSpPr/>
      </dsp:nvSpPr>
      <dsp:spPr>
        <a:xfrm>
          <a:off x="6487111" y="3163475"/>
          <a:ext cx="1119140" cy="885676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1FA1C1-93C1-4B07-B360-6B1B59A97DC5}">
      <dsp:nvSpPr>
        <dsp:cNvPr id="0" name=""/>
        <dsp:cNvSpPr/>
      </dsp:nvSpPr>
      <dsp:spPr>
        <a:xfrm>
          <a:off x="2452148" y="3252043"/>
          <a:ext cx="4844825" cy="7085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b="1" kern="1200" dirty="0"/>
            <a:t>Ambiência da aprendizagem</a:t>
          </a:r>
        </a:p>
      </dsp:txBody>
      <dsp:txXfrm>
        <a:off x="2452148" y="3252043"/>
        <a:ext cx="4844825" cy="7085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1FFD15-E387-4AC3-A0B4-F9E70FEDC0FA}">
      <dsp:nvSpPr>
        <dsp:cNvPr id="0" name=""/>
        <dsp:cNvSpPr/>
      </dsp:nvSpPr>
      <dsp:spPr>
        <a:xfrm>
          <a:off x="2557367" y="1964"/>
          <a:ext cx="4543960" cy="413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b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/>
        </a:p>
      </dsp:txBody>
      <dsp:txXfrm>
        <a:off x="2557367" y="1964"/>
        <a:ext cx="4543960" cy="413087"/>
      </dsp:txXfrm>
    </dsp:sp>
    <dsp:sp modelId="{FD47363E-8D43-4B51-A70B-4950BF9E4707}">
      <dsp:nvSpPr>
        <dsp:cNvPr id="0" name=""/>
        <dsp:cNvSpPr/>
      </dsp:nvSpPr>
      <dsp:spPr>
        <a:xfrm>
          <a:off x="2557367" y="415051"/>
          <a:ext cx="1063286" cy="84147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515D6B-5FE5-4DF5-A88C-FC3072F06B92}">
      <dsp:nvSpPr>
        <dsp:cNvPr id="0" name=""/>
        <dsp:cNvSpPr/>
      </dsp:nvSpPr>
      <dsp:spPr>
        <a:xfrm>
          <a:off x="3196046" y="415051"/>
          <a:ext cx="1063286" cy="84147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2573F8-2C35-495B-A508-A8FC14DA7D91}">
      <dsp:nvSpPr>
        <dsp:cNvPr id="0" name=""/>
        <dsp:cNvSpPr/>
      </dsp:nvSpPr>
      <dsp:spPr>
        <a:xfrm>
          <a:off x="3835230" y="415051"/>
          <a:ext cx="1063286" cy="84147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D564B0-7DE6-45A0-9096-8F167F305851}">
      <dsp:nvSpPr>
        <dsp:cNvPr id="0" name=""/>
        <dsp:cNvSpPr/>
      </dsp:nvSpPr>
      <dsp:spPr>
        <a:xfrm>
          <a:off x="4473909" y="415051"/>
          <a:ext cx="1063286" cy="84147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3A2712-7D0F-4209-A467-34FE1EA473C5}">
      <dsp:nvSpPr>
        <dsp:cNvPr id="0" name=""/>
        <dsp:cNvSpPr/>
      </dsp:nvSpPr>
      <dsp:spPr>
        <a:xfrm>
          <a:off x="5113093" y="415051"/>
          <a:ext cx="1063286" cy="84147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905421-879B-482F-8F1F-0F9FF9F6100F}">
      <dsp:nvSpPr>
        <dsp:cNvPr id="0" name=""/>
        <dsp:cNvSpPr/>
      </dsp:nvSpPr>
      <dsp:spPr>
        <a:xfrm>
          <a:off x="5751771" y="415051"/>
          <a:ext cx="1063286" cy="84147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E7AE6F-9772-4B61-BF9C-01D47BB20433}">
      <dsp:nvSpPr>
        <dsp:cNvPr id="0" name=""/>
        <dsp:cNvSpPr/>
      </dsp:nvSpPr>
      <dsp:spPr>
        <a:xfrm>
          <a:off x="6390955" y="415051"/>
          <a:ext cx="1063286" cy="84147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1260E6-9994-4371-9115-F48D2F3CD1A7}">
      <dsp:nvSpPr>
        <dsp:cNvPr id="0" name=""/>
        <dsp:cNvSpPr/>
      </dsp:nvSpPr>
      <dsp:spPr>
        <a:xfrm>
          <a:off x="2557367" y="499199"/>
          <a:ext cx="4603032" cy="6731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/>
            <a:t>Contexto sócio- histórico dos alunos</a:t>
          </a:r>
        </a:p>
      </dsp:txBody>
      <dsp:txXfrm>
        <a:off x="2557367" y="499199"/>
        <a:ext cx="4603032" cy="673179"/>
      </dsp:txXfrm>
    </dsp:sp>
    <dsp:sp modelId="{A12A8BCE-B91B-4F83-9D3D-96F73496F41C}">
      <dsp:nvSpPr>
        <dsp:cNvPr id="0" name=""/>
        <dsp:cNvSpPr/>
      </dsp:nvSpPr>
      <dsp:spPr>
        <a:xfrm>
          <a:off x="2557367" y="1297197"/>
          <a:ext cx="4543960" cy="413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b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/>
        </a:p>
      </dsp:txBody>
      <dsp:txXfrm>
        <a:off x="2557367" y="1297197"/>
        <a:ext cx="4543960" cy="413087"/>
      </dsp:txXfrm>
    </dsp:sp>
    <dsp:sp modelId="{4845CA93-61AB-40D5-9DDF-2FE69D68A7D7}">
      <dsp:nvSpPr>
        <dsp:cNvPr id="0" name=""/>
        <dsp:cNvSpPr/>
      </dsp:nvSpPr>
      <dsp:spPr>
        <a:xfrm>
          <a:off x="2604157" y="1811456"/>
          <a:ext cx="1063286" cy="84147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4AD1EE-961C-419A-8024-F736D2BF3AE8}">
      <dsp:nvSpPr>
        <dsp:cNvPr id="0" name=""/>
        <dsp:cNvSpPr/>
      </dsp:nvSpPr>
      <dsp:spPr>
        <a:xfrm>
          <a:off x="3242836" y="1811456"/>
          <a:ext cx="1063286" cy="84147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B5FBAA-64E8-4CC3-9CF6-1FDA20C7D6A4}">
      <dsp:nvSpPr>
        <dsp:cNvPr id="0" name=""/>
        <dsp:cNvSpPr/>
      </dsp:nvSpPr>
      <dsp:spPr>
        <a:xfrm>
          <a:off x="3882020" y="1811456"/>
          <a:ext cx="1063286" cy="84147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00A1D2-788A-4638-980C-8165B919E39F}">
      <dsp:nvSpPr>
        <dsp:cNvPr id="0" name=""/>
        <dsp:cNvSpPr/>
      </dsp:nvSpPr>
      <dsp:spPr>
        <a:xfrm>
          <a:off x="4520699" y="1811456"/>
          <a:ext cx="1063286" cy="84147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384285-D61A-4A4E-957E-0E341D2D22B7}">
      <dsp:nvSpPr>
        <dsp:cNvPr id="0" name=""/>
        <dsp:cNvSpPr/>
      </dsp:nvSpPr>
      <dsp:spPr>
        <a:xfrm>
          <a:off x="5159882" y="1811456"/>
          <a:ext cx="1063286" cy="84147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D15B32-502E-42EB-A4B1-F5DC53493A40}">
      <dsp:nvSpPr>
        <dsp:cNvPr id="0" name=""/>
        <dsp:cNvSpPr/>
      </dsp:nvSpPr>
      <dsp:spPr>
        <a:xfrm>
          <a:off x="5798561" y="1811456"/>
          <a:ext cx="1063286" cy="84147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451E04-128A-4AED-ADF8-BA2DB56B5BC0}">
      <dsp:nvSpPr>
        <dsp:cNvPr id="0" name=""/>
        <dsp:cNvSpPr/>
      </dsp:nvSpPr>
      <dsp:spPr>
        <a:xfrm>
          <a:off x="6437745" y="1811456"/>
          <a:ext cx="1063286" cy="84147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7A069B-A771-45A8-AD4E-72D89C06C707}">
      <dsp:nvSpPr>
        <dsp:cNvPr id="0" name=""/>
        <dsp:cNvSpPr/>
      </dsp:nvSpPr>
      <dsp:spPr>
        <a:xfrm>
          <a:off x="2557367" y="1710284"/>
          <a:ext cx="4696611" cy="10438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/>
            <a:t>Planejamento das atividades de ensino e avaliação da aprendizagem</a:t>
          </a:r>
        </a:p>
      </dsp:txBody>
      <dsp:txXfrm>
        <a:off x="2557367" y="1710284"/>
        <a:ext cx="4696611" cy="1043818"/>
      </dsp:txXfrm>
    </dsp:sp>
    <dsp:sp modelId="{976F7847-7CBC-4C4E-8BDC-CF780207BB5F}">
      <dsp:nvSpPr>
        <dsp:cNvPr id="0" name=""/>
        <dsp:cNvSpPr/>
      </dsp:nvSpPr>
      <dsp:spPr>
        <a:xfrm>
          <a:off x="2557367" y="2794774"/>
          <a:ext cx="4543960" cy="413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b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/>
        </a:p>
      </dsp:txBody>
      <dsp:txXfrm>
        <a:off x="2557367" y="2794774"/>
        <a:ext cx="4543960" cy="413087"/>
      </dsp:txXfrm>
    </dsp:sp>
    <dsp:sp modelId="{02A2ED18-90AF-4A0A-9FBD-DB54FCC51BA8}">
      <dsp:nvSpPr>
        <dsp:cNvPr id="0" name=""/>
        <dsp:cNvSpPr/>
      </dsp:nvSpPr>
      <dsp:spPr>
        <a:xfrm>
          <a:off x="2557367" y="3207861"/>
          <a:ext cx="1063286" cy="84147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2F20CE-CD06-4F5C-AA90-E05C3D81CAF8}">
      <dsp:nvSpPr>
        <dsp:cNvPr id="0" name=""/>
        <dsp:cNvSpPr/>
      </dsp:nvSpPr>
      <dsp:spPr>
        <a:xfrm>
          <a:off x="3196046" y="3207861"/>
          <a:ext cx="1063286" cy="84147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1ADBD7-D041-44F3-B252-FC485D3C621A}">
      <dsp:nvSpPr>
        <dsp:cNvPr id="0" name=""/>
        <dsp:cNvSpPr/>
      </dsp:nvSpPr>
      <dsp:spPr>
        <a:xfrm>
          <a:off x="3835230" y="3207861"/>
          <a:ext cx="1063286" cy="84147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180EE1-E76D-4498-BFA5-78BD9140C0EA}">
      <dsp:nvSpPr>
        <dsp:cNvPr id="0" name=""/>
        <dsp:cNvSpPr/>
      </dsp:nvSpPr>
      <dsp:spPr>
        <a:xfrm>
          <a:off x="4473909" y="3207861"/>
          <a:ext cx="1063286" cy="84147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9C353E-BF57-4EFC-A3FA-1299CB6232C8}">
      <dsp:nvSpPr>
        <dsp:cNvPr id="0" name=""/>
        <dsp:cNvSpPr/>
      </dsp:nvSpPr>
      <dsp:spPr>
        <a:xfrm>
          <a:off x="5113093" y="3207861"/>
          <a:ext cx="1063286" cy="84147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388AD7-FEB7-4180-94EC-8FC74248BBF4}">
      <dsp:nvSpPr>
        <dsp:cNvPr id="0" name=""/>
        <dsp:cNvSpPr/>
      </dsp:nvSpPr>
      <dsp:spPr>
        <a:xfrm>
          <a:off x="5751771" y="3207861"/>
          <a:ext cx="1063286" cy="84147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BAFAB6-1513-4202-9826-4E5FEB81F4E1}">
      <dsp:nvSpPr>
        <dsp:cNvPr id="0" name=""/>
        <dsp:cNvSpPr/>
      </dsp:nvSpPr>
      <dsp:spPr>
        <a:xfrm>
          <a:off x="6390955" y="3207861"/>
          <a:ext cx="1063286" cy="841474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1FA1C1-93C1-4B07-B360-6B1B59A97DC5}">
      <dsp:nvSpPr>
        <dsp:cNvPr id="0" name=""/>
        <dsp:cNvSpPr/>
      </dsp:nvSpPr>
      <dsp:spPr>
        <a:xfrm>
          <a:off x="2557367" y="3292008"/>
          <a:ext cx="4603032" cy="6731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/>
            <a:t>Condução da aula nas suas múltiplas possibilidades</a:t>
          </a:r>
          <a:endParaRPr lang="pt-BR" sz="1500" b="1" kern="1200" dirty="0"/>
        </a:p>
      </dsp:txBody>
      <dsp:txXfrm>
        <a:off x="2557367" y="3292008"/>
        <a:ext cx="4603032" cy="6731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C696C5-BD71-411C-A91D-6BB5BF3B8EB1}">
      <dsp:nvSpPr>
        <dsp:cNvPr id="0" name=""/>
        <dsp:cNvSpPr/>
      </dsp:nvSpPr>
      <dsp:spPr>
        <a:xfrm>
          <a:off x="0" y="441"/>
          <a:ext cx="10058399" cy="10334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AE424E-E985-4169-AA9D-F0EA0D5EFFBF}">
      <dsp:nvSpPr>
        <dsp:cNvPr id="0" name=""/>
        <dsp:cNvSpPr/>
      </dsp:nvSpPr>
      <dsp:spPr>
        <a:xfrm>
          <a:off x="312608" y="232960"/>
          <a:ext cx="568379" cy="56837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B8E83B-36AE-4FE9-96A8-D1CB33D5A1F6}">
      <dsp:nvSpPr>
        <dsp:cNvPr id="0" name=""/>
        <dsp:cNvSpPr/>
      </dsp:nvSpPr>
      <dsp:spPr>
        <a:xfrm>
          <a:off x="1193597" y="441"/>
          <a:ext cx="8864802" cy="1033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370" tIns="109370" rIns="109370" bIns="10937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pt-BR" altLang="pt-BR" sz="2500" b="1" i="0" u="none" strike="noStrike" kern="1200" cap="none" normalizeH="0" baseline="0">
              <a:effectLst/>
              <a:latin typeface="Verdana" panose="020B0604030504040204" pitchFamily="34" charset="0"/>
            </a:rPr>
            <a:t>Experiência</a:t>
          </a:r>
        </a:p>
      </dsp:txBody>
      <dsp:txXfrm>
        <a:off x="1193597" y="441"/>
        <a:ext cx="8864802" cy="1033417"/>
      </dsp:txXfrm>
    </dsp:sp>
    <dsp:sp modelId="{9707263C-6A99-452A-974E-491177F7FA7B}">
      <dsp:nvSpPr>
        <dsp:cNvPr id="0" name=""/>
        <dsp:cNvSpPr/>
      </dsp:nvSpPr>
      <dsp:spPr>
        <a:xfrm>
          <a:off x="0" y="1292213"/>
          <a:ext cx="10058399" cy="10334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D74A42-FA5F-4F6D-9E58-16B4EBB3FBAE}">
      <dsp:nvSpPr>
        <dsp:cNvPr id="0" name=""/>
        <dsp:cNvSpPr/>
      </dsp:nvSpPr>
      <dsp:spPr>
        <a:xfrm>
          <a:off x="312608" y="1524732"/>
          <a:ext cx="568379" cy="56837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D0F979-FCFC-47D4-9626-5DD285D9BA63}">
      <dsp:nvSpPr>
        <dsp:cNvPr id="0" name=""/>
        <dsp:cNvSpPr/>
      </dsp:nvSpPr>
      <dsp:spPr>
        <a:xfrm>
          <a:off x="1193597" y="1292213"/>
          <a:ext cx="8864802" cy="1033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370" tIns="109370" rIns="109370" bIns="10937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pt-BR" altLang="pt-BR" sz="2500" b="1" i="0" u="none" strike="noStrike" kern="1200" cap="none" normalizeH="0" baseline="0">
              <a:effectLst/>
              <a:latin typeface="Arial Rounded MT Bold" panose="020F0704030504030204" pitchFamily="34" charset="0"/>
            </a:rPr>
            <a:t>Saberes Pedagógicos</a:t>
          </a:r>
        </a:p>
      </dsp:txBody>
      <dsp:txXfrm>
        <a:off x="1193597" y="1292213"/>
        <a:ext cx="8864802" cy="1033417"/>
      </dsp:txXfrm>
    </dsp:sp>
    <dsp:sp modelId="{72D5CDB3-C3B4-4EAC-8F28-35385B975871}">
      <dsp:nvSpPr>
        <dsp:cNvPr id="0" name=""/>
        <dsp:cNvSpPr/>
      </dsp:nvSpPr>
      <dsp:spPr>
        <a:xfrm>
          <a:off x="0" y="2583985"/>
          <a:ext cx="10058399" cy="103341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769BFA-FE73-4282-9A78-4986991CF8B1}">
      <dsp:nvSpPr>
        <dsp:cNvPr id="0" name=""/>
        <dsp:cNvSpPr/>
      </dsp:nvSpPr>
      <dsp:spPr>
        <a:xfrm>
          <a:off x="312608" y="2816504"/>
          <a:ext cx="568379" cy="56837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2BE6C3-15AC-47A5-9699-08DBC95319F6}">
      <dsp:nvSpPr>
        <dsp:cNvPr id="0" name=""/>
        <dsp:cNvSpPr/>
      </dsp:nvSpPr>
      <dsp:spPr>
        <a:xfrm>
          <a:off x="1193597" y="2583985"/>
          <a:ext cx="8864802" cy="1033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370" tIns="109370" rIns="109370" bIns="10937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pt-BR" altLang="pt-BR" sz="2500" b="1" i="0" u="none" strike="noStrike" kern="1200" cap="none" normalizeH="0" baseline="0">
              <a:effectLst/>
              <a:latin typeface="Arial Rounded MT Bold" panose="020F0704030504030204" pitchFamily="34" charset="0"/>
            </a:rPr>
            <a:t>Conhecimento,Formação Profissional</a:t>
          </a:r>
        </a:p>
      </dsp:txBody>
      <dsp:txXfrm>
        <a:off x="1193597" y="2583985"/>
        <a:ext cx="8864802" cy="10334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1184B1-9293-4B65-A50E-62D8C51161E0}">
      <dsp:nvSpPr>
        <dsp:cNvPr id="0" name=""/>
        <dsp:cNvSpPr/>
      </dsp:nvSpPr>
      <dsp:spPr>
        <a:xfrm rot="16200000">
          <a:off x="1501901" y="-1501901"/>
          <a:ext cx="2025396" cy="5029199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altLang="pt-BR" sz="1900" b="1" kern="1200"/>
            <a:t>Conhecimento sobre a dimensão cultural, social e política da educação </a:t>
          </a:r>
          <a:endParaRPr lang="pt-BR" sz="1900" b="1" kern="1200"/>
        </a:p>
      </dsp:txBody>
      <dsp:txXfrm rot="5400000">
        <a:off x="0" y="0"/>
        <a:ext cx="5029199" cy="1519047"/>
      </dsp:txXfrm>
    </dsp:sp>
    <dsp:sp modelId="{F54C942B-78EC-4910-B4C1-70F796062819}">
      <dsp:nvSpPr>
        <dsp:cNvPr id="0" name=""/>
        <dsp:cNvSpPr/>
      </dsp:nvSpPr>
      <dsp:spPr>
        <a:xfrm>
          <a:off x="5029199" y="0"/>
          <a:ext cx="5029199" cy="2025396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altLang="pt-BR" sz="1900" b="1" kern="1200"/>
            <a:t>Cultura geral e profissional</a:t>
          </a:r>
          <a:endParaRPr lang="pt-BR" sz="1900" b="1" kern="1200"/>
        </a:p>
      </dsp:txBody>
      <dsp:txXfrm>
        <a:off x="5029199" y="0"/>
        <a:ext cx="5029199" cy="1519047"/>
      </dsp:txXfrm>
    </dsp:sp>
    <dsp:sp modelId="{CEB77407-4BAD-4989-8735-7D7397C134BB}">
      <dsp:nvSpPr>
        <dsp:cNvPr id="0" name=""/>
        <dsp:cNvSpPr/>
      </dsp:nvSpPr>
      <dsp:spPr>
        <a:xfrm rot="10800000">
          <a:off x="0" y="2025396"/>
          <a:ext cx="5029199" cy="2025396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altLang="pt-BR" sz="1900" b="1" kern="1200"/>
            <a:t>Conhecimento pedagógico</a:t>
          </a:r>
          <a:endParaRPr lang="pt-BR" sz="1900" b="1" kern="1200"/>
        </a:p>
      </dsp:txBody>
      <dsp:txXfrm rot="10800000">
        <a:off x="0" y="2531744"/>
        <a:ext cx="5029199" cy="1519047"/>
      </dsp:txXfrm>
    </dsp:sp>
    <dsp:sp modelId="{0C09EF76-F71C-470F-9CB2-25949E701E63}">
      <dsp:nvSpPr>
        <dsp:cNvPr id="0" name=""/>
        <dsp:cNvSpPr/>
      </dsp:nvSpPr>
      <dsp:spPr>
        <a:xfrm rot="5400000">
          <a:off x="6531101" y="523494"/>
          <a:ext cx="2025396" cy="5029199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altLang="pt-BR" sz="1900" b="1" kern="1200"/>
            <a:t>Conhecimento sobre jovens e adultos nos Cursos de Graduação</a:t>
          </a:r>
          <a:endParaRPr lang="pt-BR" sz="1900" b="1" kern="1200"/>
        </a:p>
      </dsp:txBody>
      <dsp:txXfrm rot="-5400000">
        <a:off x="5029200" y="2531744"/>
        <a:ext cx="5029199" cy="1519047"/>
      </dsp:txXfrm>
    </dsp:sp>
    <dsp:sp modelId="{1AD3AC7A-7BE9-4108-96E5-D5A64CD8B48B}">
      <dsp:nvSpPr>
        <dsp:cNvPr id="0" name=""/>
        <dsp:cNvSpPr/>
      </dsp:nvSpPr>
      <dsp:spPr>
        <a:xfrm>
          <a:off x="3520440" y="1519047"/>
          <a:ext cx="3017520" cy="1012698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1" kern="1200"/>
            <a:t>Formação do Professor Universitário</a:t>
          </a:r>
        </a:p>
      </dsp:txBody>
      <dsp:txXfrm>
        <a:off x="3569876" y="1568483"/>
        <a:ext cx="2918648" cy="91382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2C6984-4B88-4C50-A799-CA1FA2BCD407}">
      <dsp:nvSpPr>
        <dsp:cNvPr id="0" name=""/>
        <dsp:cNvSpPr/>
      </dsp:nvSpPr>
      <dsp:spPr>
        <a:xfrm>
          <a:off x="1227" y="409516"/>
          <a:ext cx="2873126" cy="14365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 dirty="0"/>
            <a:t>Trabalhar o conhecimento na dinâmica da sociedade multimídia</a:t>
          </a:r>
        </a:p>
      </dsp:txBody>
      <dsp:txXfrm>
        <a:off x="43302" y="451591"/>
        <a:ext cx="2788976" cy="1352413"/>
      </dsp:txXfrm>
    </dsp:sp>
    <dsp:sp modelId="{35BFC0FC-3D74-4D13-9FB4-D4B5ADA94CBB}">
      <dsp:nvSpPr>
        <dsp:cNvPr id="0" name=""/>
        <dsp:cNvSpPr/>
      </dsp:nvSpPr>
      <dsp:spPr>
        <a:xfrm>
          <a:off x="288540" y="1846079"/>
          <a:ext cx="287312" cy="10774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7422"/>
              </a:lnTo>
              <a:lnTo>
                <a:pt x="287312" y="10774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CFA0F2-1FC1-44B0-86CB-C40390D20A80}">
      <dsp:nvSpPr>
        <dsp:cNvPr id="0" name=""/>
        <dsp:cNvSpPr/>
      </dsp:nvSpPr>
      <dsp:spPr>
        <a:xfrm>
          <a:off x="575853" y="2205220"/>
          <a:ext cx="2298501" cy="14365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Globalização, multiculturalidade, das transformações nos mercados produtivos</a:t>
          </a:r>
        </a:p>
      </dsp:txBody>
      <dsp:txXfrm>
        <a:off x="617928" y="2247295"/>
        <a:ext cx="2214351" cy="1352413"/>
      </dsp:txXfrm>
    </dsp:sp>
    <dsp:sp modelId="{59B7E017-2E20-45F7-B267-AFF9AAB00363}">
      <dsp:nvSpPr>
        <dsp:cNvPr id="0" name=""/>
        <dsp:cNvSpPr/>
      </dsp:nvSpPr>
      <dsp:spPr>
        <a:xfrm>
          <a:off x="3592636" y="409516"/>
          <a:ext cx="2873126" cy="14365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 dirty="0"/>
            <a:t>Formação dos alunos, crianças e jovens, </a:t>
          </a:r>
        </a:p>
      </dsp:txBody>
      <dsp:txXfrm>
        <a:off x="3634711" y="451591"/>
        <a:ext cx="2788976" cy="1352413"/>
      </dsp:txXfrm>
    </dsp:sp>
    <dsp:sp modelId="{715A157C-3D96-477E-9052-03AE6B3F6BBD}">
      <dsp:nvSpPr>
        <dsp:cNvPr id="0" name=""/>
        <dsp:cNvSpPr/>
      </dsp:nvSpPr>
      <dsp:spPr>
        <a:xfrm>
          <a:off x="3879949" y="1846079"/>
          <a:ext cx="252904" cy="1126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6064"/>
              </a:lnTo>
              <a:lnTo>
                <a:pt x="252904" y="11260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86538F-BDFD-400A-8FE3-579874485CD3}">
      <dsp:nvSpPr>
        <dsp:cNvPr id="0" name=""/>
        <dsp:cNvSpPr/>
      </dsp:nvSpPr>
      <dsp:spPr>
        <a:xfrm>
          <a:off x="4132853" y="2253862"/>
          <a:ext cx="2298501" cy="14365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Constante processo de transformação cultural, de valores, de interesses e necessidades</a:t>
          </a:r>
        </a:p>
      </dsp:txBody>
      <dsp:txXfrm>
        <a:off x="4174928" y="2295937"/>
        <a:ext cx="2214351" cy="1352413"/>
      </dsp:txXfrm>
    </dsp:sp>
    <dsp:sp modelId="{66104DE7-5209-41D3-95EE-F38E8E4B6D76}">
      <dsp:nvSpPr>
        <dsp:cNvPr id="0" name=""/>
        <dsp:cNvSpPr/>
      </dsp:nvSpPr>
      <dsp:spPr>
        <a:xfrm>
          <a:off x="7184045" y="409516"/>
          <a:ext cx="2873126" cy="14365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 dirty="0"/>
            <a:t>Reconhecimento  da profissão docente: campo científico e profissional</a:t>
          </a:r>
        </a:p>
      </dsp:txBody>
      <dsp:txXfrm>
        <a:off x="7226120" y="451591"/>
        <a:ext cx="2788976" cy="1352413"/>
      </dsp:txXfrm>
    </dsp:sp>
    <dsp:sp modelId="{AEF79B9F-C907-4B56-8E3A-2527EEB5E279}">
      <dsp:nvSpPr>
        <dsp:cNvPr id="0" name=""/>
        <dsp:cNvSpPr/>
      </dsp:nvSpPr>
      <dsp:spPr>
        <a:xfrm>
          <a:off x="7471357" y="1846079"/>
          <a:ext cx="287312" cy="10774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7422"/>
              </a:lnTo>
              <a:lnTo>
                <a:pt x="287312" y="10774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F1736C-FBC6-4454-8ADB-1B03B7405358}">
      <dsp:nvSpPr>
        <dsp:cNvPr id="0" name=""/>
        <dsp:cNvSpPr/>
      </dsp:nvSpPr>
      <dsp:spPr>
        <a:xfrm>
          <a:off x="7758670" y="2205220"/>
          <a:ext cx="2298501" cy="14365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Permanente formação, entendida como ressignificação identitária dos professores</a:t>
          </a:r>
        </a:p>
      </dsp:txBody>
      <dsp:txXfrm>
        <a:off x="7800745" y="2247295"/>
        <a:ext cx="2214351" cy="135241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587568-DA49-469B-A450-410C4B7C1CDA}">
      <dsp:nvSpPr>
        <dsp:cNvPr id="0" name=""/>
        <dsp:cNvSpPr/>
      </dsp:nvSpPr>
      <dsp:spPr>
        <a:xfrm>
          <a:off x="47148" y="1691"/>
          <a:ext cx="3113782" cy="1868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Novos discursos acadêmicos ( acesso, tecnologias, metodologias)</a:t>
          </a:r>
        </a:p>
      </dsp:txBody>
      <dsp:txXfrm>
        <a:off x="47148" y="1691"/>
        <a:ext cx="3113782" cy="1868269"/>
      </dsp:txXfrm>
    </dsp:sp>
    <dsp:sp modelId="{48271C57-9FFA-47A9-9DA8-7B9D7D390903}">
      <dsp:nvSpPr>
        <dsp:cNvPr id="0" name=""/>
        <dsp:cNvSpPr/>
      </dsp:nvSpPr>
      <dsp:spPr>
        <a:xfrm>
          <a:off x="3472308" y="1691"/>
          <a:ext cx="3113782" cy="1868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Imprevisibilidade e capacidade para continuar aprendendo</a:t>
          </a:r>
        </a:p>
      </dsp:txBody>
      <dsp:txXfrm>
        <a:off x="3472308" y="1691"/>
        <a:ext cx="3113782" cy="1868269"/>
      </dsp:txXfrm>
    </dsp:sp>
    <dsp:sp modelId="{DD86327E-DA0B-4EE0-AAB6-766C283326E9}">
      <dsp:nvSpPr>
        <dsp:cNvPr id="0" name=""/>
        <dsp:cNvSpPr/>
      </dsp:nvSpPr>
      <dsp:spPr>
        <a:xfrm>
          <a:off x="6897469" y="1691"/>
          <a:ext cx="3113782" cy="1868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 dirty="0"/>
            <a:t>Docência: saberes disciplinares, culturais, afetivos, éticos, metodológicos, psicológicos, sociológicos e políticos</a:t>
          </a:r>
        </a:p>
      </dsp:txBody>
      <dsp:txXfrm>
        <a:off x="6897469" y="1691"/>
        <a:ext cx="3113782" cy="1868269"/>
      </dsp:txXfrm>
    </dsp:sp>
    <dsp:sp modelId="{D33873E5-4D15-4855-914F-A70635F284CE}">
      <dsp:nvSpPr>
        <dsp:cNvPr id="0" name=""/>
        <dsp:cNvSpPr/>
      </dsp:nvSpPr>
      <dsp:spPr>
        <a:xfrm>
          <a:off x="1759728" y="2181339"/>
          <a:ext cx="3113782" cy="1868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 dirty="0"/>
            <a:t>Pedagogia Universitária: profissional professor,  conteúdos especializados</a:t>
          </a:r>
        </a:p>
      </dsp:txBody>
      <dsp:txXfrm>
        <a:off x="1759728" y="2181339"/>
        <a:ext cx="3113782" cy="1868269"/>
      </dsp:txXfrm>
    </dsp:sp>
    <dsp:sp modelId="{6152F4C1-F80B-4981-804B-AFE30E84F56D}">
      <dsp:nvSpPr>
        <dsp:cNvPr id="0" name=""/>
        <dsp:cNvSpPr/>
      </dsp:nvSpPr>
      <dsp:spPr>
        <a:xfrm>
          <a:off x="5323452" y="2220189"/>
          <a:ext cx="3113782" cy="17166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Conhecimentos no âmbito do currículo e da prática pedagógica</a:t>
          </a:r>
        </a:p>
      </dsp:txBody>
      <dsp:txXfrm>
        <a:off x="5323452" y="2220189"/>
        <a:ext cx="3113782" cy="17166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1867A-9704-45AA-B684-4201C471970A}" type="datetimeFigureOut">
              <a:rPr lang="pt-BR" smtClean="0"/>
              <a:t>09/04/2019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E9D966-0D2E-4001-9A3A-0AE290A4F5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607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A0CC8E0F-3625-4DCB-ABF8-2D8807223D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09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09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09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09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EFBC6CA-5383-4F57-A078-8FFE79594F42}" type="slidenum">
              <a:rPr lang="pt-BR" altLang="pt-BR" smtClean="0"/>
              <a:pPr>
                <a:spcBef>
                  <a:spcPct val="0"/>
                </a:spcBef>
              </a:pPr>
              <a:t>9</a:t>
            </a:fld>
            <a:endParaRPr lang="pt-BR" altLang="pt-BR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C57253DA-7949-4BD6-9CB9-30A71B769EB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76200" y="774700"/>
            <a:ext cx="6610350" cy="3719513"/>
          </a:xfrm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11382E98-5DE4-4217-9F7A-A977FBA8BD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1700" y="4725988"/>
            <a:ext cx="4957763" cy="44942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ítulo e diagrama ou organo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SmartArt 2"/>
          <p:cNvSpPr>
            <a:spLocks noGrp="1"/>
          </p:cNvSpPr>
          <p:nvPr>
            <p:ph type="dgm" idx="1"/>
          </p:nvPr>
        </p:nvSpPr>
        <p:spPr>
          <a:xfrm>
            <a:off x="609600" y="1981200"/>
            <a:ext cx="10972800" cy="3886200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C73FC2B-7498-4A44-9679-7F063DA40F7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C6EE166-7A8F-4A75-9999-7B5554584E3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ACBD3-828A-445B-BF50-22BE6D25293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C3E84493-99A2-431D-A759-3FA68ED74AA1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6014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4/9/2019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microsoft.com/office/2007/relationships/hdphoto" Target="../media/hdphoto1.wdp"/><Relationship Id="rId7" Type="http://schemas.openxmlformats.org/officeDocument/2006/relationships/diagramLayout" Target="../diagrams/layou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diagramData" Target="../diagrams/data3.xml"/><Relationship Id="rId5" Type="http://schemas.microsoft.com/office/2007/relationships/hdphoto" Target="../media/hdphoto2.wdp"/><Relationship Id="rId10" Type="http://schemas.microsoft.com/office/2007/relationships/diagramDrawing" Target="../diagrams/drawing3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image" Target="../media/image11.png"/><Relationship Id="rId7" Type="http://schemas.openxmlformats.org/officeDocument/2006/relationships/diagramLayout" Target="../diagrams/layou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4.xml"/><Relationship Id="rId5" Type="http://schemas.openxmlformats.org/officeDocument/2006/relationships/image" Target="../media/image2.png"/><Relationship Id="rId10" Type="http://schemas.microsoft.com/office/2007/relationships/diagramDrawing" Target="../diagrams/drawing4.xml"/><Relationship Id="rId4" Type="http://schemas.microsoft.com/office/2007/relationships/hdphoto" Target="../media/hdphoto2.wdp"/><Relationship Id="rId9" Type="http://schemas.openxmlformats.org/officeDocument/2006/relationships/diagramColors" Target="../diagrams/colors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17FE16-FABB-4AFB-8D37-72740F6410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A docência na educação superior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6828B46-1282-4FC6-B208-9878C60707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t-BR" b="1" dirty="0"/>
              <a:t>CUNHA, Maria Isabel da. A docência como ação </a:t>
            </a:r>
            <a:r>
              <a:rPr lang="pt-BR" b="1" dirty="0" err="1"/>
              <a:t>complexa.In:______.Trajetórias</a:t>
            </a:r>
            <a:r>
              <a:rPr lang="pt-BR" b="1" dirty="0"/>
              <a:t> e lugares de formação da docência universitária: da perspectiva individual ao espaço institucional. Araraquara, SP: Junqueira &amp; Marin. Brasília, DF, CAPES, 2010.</a:t>
            </a:r>
          </a:p>
          <a:p>
            <a:r>
              <a:rPr lang="pt-BR" b="1" dirty="0"/>
              <a:t>_____.Docência na Educação Superior:  professoralidade em </a:t>
            </a:r>
            <a:r>
              <a:rPr lang="pt-BR" b="1" dirty="0" err="1"/>
              <a:t>construção.Educação.Porto</a:t>
            </a:r>
            <a:r>
              <a:rPr lang="pt-BR" b="1" dirty="0"/>
              <a:t> Alegre, v.41, nº1, p.6-11, jan-abr.2018.</a:t>
            </a:r>
          </a:p>
          <a:p>
            <a:r>
              <a:rPr lang="pt-BR" b="1" dirty="0"/>
              <a:t>Docente: Noeli Prestes Padilha Rivas – FFCLRP/USP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6288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F3F04E-FA88-4905-83D4-EA56D5557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pt-BR" sz="2800" dirty="0"/>
              <a:t>A formação de professores na tendência reflexiva se configura como: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sz="2800" dirty="0"/>
              <a:t>Uma </a:t>
            </a:r>
            <a:r>
              <a:rPr lang="pt-BR" sz="2800" b="1" dirty="0">
                <a:solidFill>
                  <a:srgbClr val="FF0000"/>
                </a:solidFill>
              </a:rPr>
              <a:t>política de valorização do desenvolvimento pessoal-profissional</a:t>
            </a:r>
            <a:r>
              <a:rPr lang="pt-BR" sz="2800" dirty="0"/>
              <a:t> dos professores e das instituições escolares.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sz="2800" dirty="0"/>
              <a:t> Supõe </a:t>
            </a:r>
            <a:r>
              <a:rPr lang="pt-BR" sz="2800" b="1" dirty="0">
                <a:solidFill>
                  <a:srgbClr val="FF0000"/>
                </a:solidFill>
              </a:rPr>
              <a:t>condições de trabalho </a:t>
            </a:r>
            <a:r>
              <a:rPr lang="pt-BR" sz="2800" dirty="0"/>
              <a:t>propiciadoras da </a:t>
            </a:r>
            <a:r>
              <a:rPr lang="pt-BR" sz="2800" b="1" dirty="0">
                <a:solidFill>
                  <a:srgbClr val="FF0000"/>
                </a:solidFill>
              </a:rPr>
              <a:t>formação</a:t>
            </a:r>
            <a:r>
              <a:rPr lang="pt-BR" sz="2800" dirty="0"/>
              <a:t> como continua dos professores, no local de trabalho, em redes de autoformação, e em parceria com outras instituições de formação.</a:t>
            </a:r>
          </a:p>
          <a:p>
            <a:pPr>
              <a:buFont typeface="Wingdings" panose="05000000000000000000" pitchFamily="2" charset="2"/>
              <a:buChar char="q"/>
            </a:pPr>
            <a:endParaRPr lang="pt-BR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1B52F49-CDF6-495F-BA9E-B2111CC70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Tendências para formação de professores</a:t>
            </a:r>
          </a:p>
        </p:txBody>
      </p:sp>
    </p:spTree>
    <p:extLst>
      <p:ext uri="{BB962C8B-B14F-4D97-AF65-F5344CB8AC3E}">
        <p14:creationId xmlns:p14="http://schemas.microsoft.com/office/powerpoint/2010/main" val="3886016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122A75-AAA4-4929-99AD-CBD62EF68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dirty="0"/>
              <a:t>DESAFIOS CONTEMPORÂNEOS PARA A DOCÊNCIA E INSTITUIÇÕES DE EDUCAÇÃO SUPERIOR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73052B6F-06CE-429E-B105-73096D2A02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9576901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135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BF1C66-42B2-476F-A99C-B16331A58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dirty="0"/>
              <a:t>DESAFIOS CONTEMPORÂNEOS PARA A DOCÊNCIA E INSTITUIÇÕES DE EDUCAÇÃO SUPERIOR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87C6ED1F-F004-4F1C-B65F-7D845C8973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4080099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2150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15649D-7AF9-48A4-B51F-A514FF833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DOCÊNCIA COMO AÇÃO COMPLEXA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E97AF89-C3CA-4640-84D5-9C7D9987D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73356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pt-BR" sz="2800" b="1" dirty="0">
                <a:solidFill>
                  <a:srgbClr val="FF0000"/>
                </a:solidFill>
              </a:rPr>
              <a:t>Perspectiva da docência</a:t>
            </a:r>
            <a:r>
              <a:rPr lang="pt-BR" sz="2800" dirty="0"/>
              <a:t>: Analisadas à luz das racionalidades  (razões, procedimentos e discursos- (TARDIF, 2002)que caracterizam o exercício da docência.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sz="2800" dirty="0"/>
              <a:t>A docência possui </a:t>
            </a:r>
            <a:r>
              <a:rPr lang="pt-BR" sz="2800" b="1" dirty="0">
                <a:solidFill>
                  <a:srgbClr val="FF0000"/>
                </a:solidFill>
              </a:rPr>
              <a:t>saberes próprios</a:t>
            </a:r>
            <a:r>
              <a:rPr lang="pt-BR" sz="2800" dirty="0"/>
              <a:t>, que são intrínsecos a sua natureza e objetivos.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sz="2800" dirty="0"/>
              <a:t>Os saberes ligados à </a:t>
            </a:r>
            <a:r>
              <a:rPr lang="pt-BR" sz="2800" b="1" dirty="0">
                <a:solidFill>
                  <a:srgbClr val="FF0000"/>
                </a:solidFill>
              </a:rPr>
              <a:t>dimensão pedagógica </a:t>
            </a:r>
            <a:r>
              <a:rPr lang="pt-BR" sz="2800" dirty="0"/>
              <a:t>são fundamentais para a estruturação profissional do professor.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Docência como </a:t>
            </a:r>
            <a:r>
              <a:rPr lang="pt-BR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habitus</a:t>
            </a:r>
            <a:r>
              <a:rPr lang="pt-BR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Kessler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2002): conservadorismo, concepção positivista.</a:t>
            </a:r>
          </a:p>
          <a:p>
            <a:pPr>
              <a:buFont typeface="Wingdings" panose="05000000000000000000" pitchFamily="2" charset="2"/>
              <a:buChar char="q"/>
            </a:pPr>
            <a:endParaRPr lang="pt-BR" sz="28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6420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15649D-7AF9-48A4-B51F-A514FF833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DOCÊNCIA COMO AÇÃO COMPLEXA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E97AF89-C3CA-4640-84D5-9C7D9987D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52877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formação pedagógica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do professor deve </a:t>
            </a:r>
            <a:r>
              <a:rPr lang="pt-BR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romper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com a concepção instrumentalizadora, assentada no desenvolvimento de habilidades técnicas e ou competências.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Cultura acadêmica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, neutralidade da ciência, dicotomias entre sujeito e objeto; cultura e ciência, teoria e prática.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910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15649D-7AF9-48A4-B51F-A514FF833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DOCÊNCIA COMO AÇÃO COMPLEXA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E97AF89-C3CA-4640-84D5-9C7D9987D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371756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Requer </a:t>
            </a:r>
            <a:r>
              <a:rPr lang="pt-BR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 sólida de formação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, do qual o professor aciona dimensões cognitivas, culturais e subjetivas.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Profissionalidade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Sacristán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, 1993):  profissão em ação, em processo, em movimento.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Contempla as </a:t>
            </a:r>
            <a:r>
              <a:rPr lang="pt-BR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vertentes: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componente da investigação e componente da docência.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Iniciativas no âmbito da formação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: Cursos de Pós-Graduação, poder público, universidades, iniciativas pessoais.</a:t>
            </a:r>
          </a:p>
          <a:p>
            <a:pPr>
              <a:buFont typeface="Wingdings" panose="05000000000000000000" pitchFamily="2" charset="2"/>
              <a:buChar char="q"/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9973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E07F78-C3C7-4C74-819D-D886254A9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Núcleos de saberes docentes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64D132CA-787A-4280-A5BB-D96B82F212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7885934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8913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E07F78-C3C7-4C74-819D-D886254A9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Núcleos de saberes docentes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64D132CA-787A-4280-A5BB-D96B82F212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059019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0526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C57591-CA4D-4CF6-A2D6-1D4DEBEB7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 dirty="0">
                <a:solidFill>
                  <a:schemeClr val="tx1"/>
                </a:solidFill>
                <a:latin typeface="Verdana" panose="020B0604030504040204" pitchFamily="34" charset="0"/>
              </a:rPr>
              <a:t>Identidade e professoralidade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9A6AB48-F8AD-4AB9-9838-C7941D95E7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pt-BR" sz="2400" b="1" dirty="0">
                <a:solidFill>
                  <a:srgbClr val="FF0000"/>
                </a:solidFill>
              </a:rPr>
              <a:t>IDENTIDADE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sz="2800" dirty="0"/>
              <a:t>Identidade profissional: Dimensão pessoal vivida, psíquica e social.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sz="2800" dirty="0"/>
              <a:t>Papel social da profissão. (</a:t>
            </a:r>
            <a:r>
              <a:rPr lang="pt-BR" sz="2800" dirty="0" err="1"/>
              <a:t>Romanã</a:t>
            </a:r>
            <a:r>
              <a:rPr lang="pt-BR" sz="2800" dirty="0"/>
              <a:t> e Gros, 2003).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sz="2800" dirty="0"/>
              <a:t> Profissionalidade e Pessoalidade (</a:t>
            </a:r>
            <a:r>
              <a:rPr lang="pt-BR" sz="2800" dirty="0" err="1"/>
              <a:t>Nóvoa</a:t>
            </a:r>
            <a:r>
              <a:rPr lang="pt-BR" sz="2800" dirty="0"/>
              <a:t>, 2017).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CAA4044-80E2-4BF5-A2EB-E161B29E03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4224" y="2194559"/>
            <a:ext cx="4754880" cy="4280131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pt-BR" sz="2400" b="1" dirty="0">
                <a:solidFill>
                  <a:srgbClr val="FF0000"/>
                </a:solidFill>
              </a:rPr>
              <a:t>PROFESSORALIDADE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sz="2400" dirty="0"/>
              <a:t>Contempla um conjunto de práticas que envolvem a atuação do professor profissional em determinado contexto, espaço e tempo.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sz="2400" dirty="0"/>
              <a:t>É a profissão do docente em ação, considerando todos os saberes.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sz="2400" dirty="0"/>
              <a:t>Pressupõe a identidade e mobiliza os saberes próprios da profissão.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sz="2400" dirty="0"/>
              <a:t>Dimensão individual, coletiva e cultural.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99179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F85E0883-9001-4D4E-9C91-E8D165DAF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94AEEF45-F5C8-4322-9C98-33BB7A5A29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185E4386-A445-455A-91C4-16DE5DA9FC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45058" name="Rectangle 2">
            <a:extLst>
              <a:ext uri="{FF2B5EF4-FFF2-40B4-BE49-F238E27FC236}">
                <a16:creationId xmlns:a16="http://schemas.microsoft.com/office/drawing/2014/main" id="{572898CD-A87F-4620-B7A2-C0C702F19E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pt-BR" b="1"/>
              <a:t>CONSTRUÇÃO DA IDENTIDADE DOCENTE – (Pimenta, 2015)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27976B66-A043-49BC-94FD-7843C81DB9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43923"/>
              </p:ext>
            </p:extLst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F79FF99C-BAA9-404F-9C96-6DD456B4F7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9C44AFD-C72D-4D9C-84C6-73E615CED8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blipFill dpi="0" rotWithShape="1">
            <a:blip r:embed="rId3">
              <a:alphaModFix amt="30000"/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  <a14:imgEffect>
                        <a14:brightnessContrast bright="-25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A196F900-6044-44E3-9EC7-592405253C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pt-BR" altLang="pt-BR" b="1">
                <a:solidFill>
                  <a:schemeClr val="tx1"/>
                </a:solidFill>
                <a:latin typeface="Verdana" panose="020B0604030504040204" pitchFamily="34" charset="0"/>
              </a:rPr>
              <a:t>ÂMBITOS DA FORMAÇÃO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8584D61E-B224-442D-A4AC-1F12A0EDA5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47850" y="1981200"/>
            <a:ext cx="8362950" cy="4687888"/>
          </a:xfrm>
        </p:spPr>
        <p:txBody>
          <a:bodyPr/>
          <a:lstStyle/>
          <a:p>
            <a:pPr eaLnBrk="1" hangingPunct="1"/>
            <a:endParaRPr lang="pt-BR" altLang="pt-BR"/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1D25B14F-36E0-41E8-956F-CABEF1ADD6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4AFB9EA5-DE4D-4E6B-A302-F55174E4B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E44092F4-4D9B-4D0A-8832-C29E786F8F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EE8E7089-AF22-4A16-8A12-B86F5CD21E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17136475"/>
              </p:ext>
            </p:extLst>
          </p:nvPr>
        </p:nvGraphicFramePr>
        <p:xfrm>
          <a:off x="1069848" y="2121408"/>
          <a:ext cx="10058400" cy="405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ir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TM03090434[[fn=Tipo de Madeira]]</Template>
  <TotalTime>185</TotalTime>
  <Words>659</Words>
  <Application>Microsoft Office PowerPoint</Application>
  <PresentationFormat>Widescreen</PresentationFormat>
  <Paragraphs>65</Paragraphs>
  <Slides>12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21" baseType="lpstr">
      <vt:lpstr>Arial</vt:lpstr>
      <vt:lpstr>Arial Rounded MT Bold</vt:lpstr>
      <vt:lpstr>Calibri</vt:lpstr>
      <vt:lpstr>Rockwell</vt:lpstr>
      <vt:lpstr>Rockwell Condensed</vt:lpstr>
      <vt:lpstr>Rockwell Extra Bold</vt:lpstr>
      <vt:lpstr>Verdana</vt:lpstr>
      <vt:lpstr>Wingdings</vt:lpstr>
      <vt:lpstr>Tipo de Madeira</vt:lpstr>
      <vt:lpstr>A docência na educação superior</vt:lpstr>
      <vt:lpstr>A DOCÊNCIA COMO AÇÃO COMPLEXA</vt:lpstr>
      <vt:lpstr>A DOCÊNCIA COMO AÇÃO COMPLEXA</vt:lpstr>
      <vt:lpstr>A DOCÊNCIA COMO AÇÃO COMPLEXA</vt:lpstr>
      <vt:lpstr>Núcleos de saberes docentes</vt:lpstr>
      <vt:lpstr>Núcleos de saberes docentes</vt:lpstr>
      <vt:lpstr>Identidade e professoralidade</vt:lpstr>
      <vt:lpstr>CONSTRUÇÃO DA IDENTIDADE DOCENTE – (Pimenta, 2015)</vt:lpstr>
      <vt:lpstr>ÂMBITOS DA FORMAÇÃO</vt:lpstr>
      <vt:lpstr>Tendências para formação de professores</vt:lpstr>
      <vt:lpstr>DESAFIOS CONTEMPORÂNEOS PARA A DOCÊNCIA E INSTITUIÇÕES DE EDUCAÇÃO SUPERIOR</vt:lpstr>
      <vt:lpstr>DESAFIOS CONTEMPORÂNEOS PARA A DOCÊNCIA E INSTITUIÇÕES DE EDUCAÇÃO SUPERIOR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docência na educação superior</dc:title>
  <dc:creator>Noeli Rivas</dc:creator>
  <cp:lastModifiedBy>Noeli Rivas</cp:lastModifiedBy>
  <cp:revision>24</cp:revision>
  <dcterms:created xsi:type="dcterms:W3CDTF">2019-04-09T10:35:41Z</dcterms:created>
  <dcterms:modified xsi:type="dcterms:W3CDTF">2019-04-09T13:40:44Z</dcterms:modified>
</cp:coreProperties>
</file>