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0" r:id="rId4"/>
    <p:sldId id="269" r:id="rId5"/>
    <p:sldId id="265" r:id="rId6"/>
    <p:sldId id="272" r:id="rId7"/>
    <p:sldId id="267" r:id="rId8"/>
    <p:sldId id="266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5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F820E-1AFE-4341-B0B8-3B0C26473465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DE03-CE8F-4698-A0D0-884F32BEA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2768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F820E-1AFE-4341-B0B8-3B0C26473465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DE03-CE8F-4698-A0D0-884F32BEA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38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F820E-1AFE-4341-B0B8-3B0C26473465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DE03-CE8F-4698-A0D0-884F32BEA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96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F820E-1AFE-4341-B0B8-3B0C26473465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DE03-CE8F-4698-A0D0-884F32BEA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575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F820E-1AFE-4341-B0B8-3B0C26473465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DE03-CE8F-4698-A0D0-884F32BEA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032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F820E-1AFE-4341-B0B8-3B0C26473465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DE03-CE8F-4698-A0D0-884F32BEA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529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F820E-1AFE-4341-B0B8-3B0C26473465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DE03-CE8F-4698-A0D0-884F32BEA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583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F820E-1AFE-4341-B0B8-3B0C26473465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DE03-CE8F-4698-A0D0-884F32BEA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78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F820E-1AFE-4341-B0B8-3B0C26473465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DE03-CE8F-4698-A0D0-884F32BEA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425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F820E-1AFE-4341-B0B8-3B0C26473465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DE03-CE8F-4698-A0D0-884F32BEA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69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F820E-1AFE-4341-B0B8-3B0C26473465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DE03-CE8F-4698-A0D0-884F32BEA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0530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F820E-1AFE-4341-B0B8-3B0C26473465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CDE03-CE8F-4698-A0D0-884F32BEA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835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35723" y="1954702"/>
            <a:ext cx="9144000" cy="2387600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2. O Problema de Pesquisa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65385" y="4539885"/>
            <a:ext cx="9144000" cy="1655762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Pesquisa </a:t>
            </a:r>
            <a:r>
              <a:rPr lang="pt-BR" sz="2800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Cient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fica e Relações Internacionais </a:t>
            </a:r>
          </a:p>
          <a:p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Pedro </a:t>
            </a:r>
            <a:r>
              <a:rPr lang="pt-BR" sz="2800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Feliú</a:t>
            </a:r>
            <a:endParaRPr lang="pt-BR" sz="28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- USP</a:t>
            </a:r>
            <a:endParaRPr lang="pt-BR" sz="28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002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Critérios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18846" y="2376609"/>
            <a:ext cx="10515600" cy="4351338"/>
          </a:xfrm>
        </p:spPr>
        <p:txBody>
          <a:bodyPr/>
          <a:lstStyle/>
          <a:p>
            <a:pPr lvl="0">
              <a:spcAft>
                <a:spcPts val="1800"/>
              </a:spcAft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problema de pesquisa deve expressar uma relação entre duas ou mais variáveis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(teórico pode ser diferente)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1800"/>
              </a:spcAft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problema deve estar definido de maneira clara, sem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ambiguidades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em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 de pergunta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(Qual o efeito? Quais as condições? Qual a probabilidade? Como se relaciona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 das perguntas e a conexão com o texto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82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69170" y="1314695"/>
            <a:ext cx="3868615" cy="1325563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Exemplo</a:t>
            </a:r>
            <a:endParaRPr lang="pt-BR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95754" y="2670784"/>
            <a:ext cx="10515600" cy="4351338"/>
          </a:xfrm>
        </p:spPr>
        <p:txBody>
          <a:bodyPr/>
          <a:lstStyle/>
          <a:p>
            <a:pPr algn="just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Pergunta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Geral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entre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discurso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liderança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um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percepção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atores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internacionais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sobre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mesmo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influência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discurso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presidencial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brasileiro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imagem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comporta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percepção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mídia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líderes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opinião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pública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internacionais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sobre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Brasil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impacto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discurso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presidencial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brasileiro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percepção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mídia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sobre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Brasil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 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370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EDRO RIBEIRO\Downloads\Pergunta de Pesquis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734" y="72536"/>
            <a:ext cx="2123989" cy="67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13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6400" y="854009"/>
            <a:ext cx="10515600" cy="746983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 da Pesquisa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76753" y="1916713"/>
            <a:ext cx="10515600" cy="4941287"/>
          </a:xfrm>
        </p:spPr>
        <p:txBody>
          <a:bodyPr>
            <a:normAutofit/>
          </a:bodyPr>
          <a:lstStyle/>
          <a:p>
            <a:pPr algn="just"/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Logo no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início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projeto é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importante delinear o que pretende a pesquisa, os seus objetivos. </a:t>
            </a:r>
            <a:endParaRPr lang="pt-B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pesquisas podem buscar solucionar um problema existente, testar teorias empiricamente ou induzir conhecimento em determinado assunto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elaborado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itens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09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9108" y="540972"/>
            <a:ext cx="976532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Objetivos</a:t>
            </a:r>
            <a:r>
              <a:rPr lang="en-US" sz="4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40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Pesquisa</a:t>
            </a:r>
            <a:r>
              <a:rPr lang="en-US" sz="4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exemplo</a:t>
            </a:r>
            <a:r>
              <a:rPr lang="en-US" sz="4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0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Ajuda</a:t>
            </a:r>
            <a:r>
              <a:rPr lang="en-US" sz="4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Externa</a:t>
            </a:r>
            <a:r>
              <a:rPr lang="en-US" sz="4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en-US" sz="4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0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esmatamento</a:t>
            </a:r>
            <a:endParaRPr lang="pt-BR" sz="4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76754" y="2153871"/>
            <a:ext cx="10515600" cy="4351338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Sistematizar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os dados de desmatamento da Amazônia em uma série temporal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Sistematizar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os dados de ajuda externa direcionada especificamente para a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Amazônia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Analisar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estatisticamente a relação entre ajuda externa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 desmatamento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Avaliar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a relevância da cooperação internacional no combate ao desmatamento, ofertando subsídios empíricos tanto para políticas ambientais quanto a política externa.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864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81191" y="562708"/>
            <a:ext cx="10515600" cy="821124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Justificativa da Pesquisa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41585" y="1817859"/>
            <a:ext cx="10515600" cy="5040141"/>
          </a:xfrm>
        </p:spPr>
        <p:txBody>
          <a:bodyPr/>
          <a:lstStyle/>
          <a:p>
            <a:pPr lvl="0"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Conveniência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para que serve a pesquisa?</a:t>
            </a:r>
          </a:p>
          <a:p>
            <a:pPr lvl="0"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Relevância Social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qual o alcance social da pesquisa, quem se beneficia com ela?</a:t>
            </a:r>
          </a:p>
          <a:p>
            <a:pPr lvl="0"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Implicações Práticas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pesquisa ajudará a resolver um problema real?</a:t>
            </a:r>
          </a:p>
          <a:p>
            <a:pPr lvl="0"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 Teórico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alguma brecha do conhecimento será preenchida, o que se sabe após a realização da pesquisa que não se sabia antes. A pesquisa gera subsídios para alguma teoria?</a:t>
            </a:r>
          </a:p>
          <a:p>
            <a:pPr lvl="0"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Utilidade Metodológica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pesquisa produz algum instrumento para analisar dados ou coletá-los? A pesquisa ajuda a definir melhor um conceito, por exemplo?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07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1554" y="984738"/>
            <a:ext cx="10515600" cy="878789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Viabilidade da Pesquisa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76400" y="2023805"/>
            <a:ext cx="10515600" cy="4834195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preciso pensar no tempo de execução da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pesquisa.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isponibilidade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recursos financeiros, humanos e materiais.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Qualquer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financiador de uma pesquisa presta muita atenção a viabilidade da mesma, sendo muito importante atentar para a quantidade de dados necessários para realizar a pesquisa e sua disponibilidade.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587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412</Words>
  <Application>Microsoft Office PowerPoint</Application>
  <PresentationFormat>Personalizar</PresentationFormat>
  <Paragraphs>36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Aula 2. O Problema de Pesquisa</vt:lpstr>
      <vt:lpstr>Critérios</vt:lpstr>
      <vt:lpstr>Exemplo</vt:lpstr>
      <vt:lpstr>Apresentação do PowerPoint</vt:lpstr>
      <vt:lpstr>Objetivos da Pesquisa</vt:lpstr>
      <vt:lpstr>Objetivos da Pesquisa: exemplo – Ajuda Externa e Desmatamento</vt:lpstr>
      <vt:lpstr>Justificativa da Pesquisa</vt:lpstr>
      <vt:lpstr>Viabilidade da Pesquisa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 Feliu</dc:creator>
  <cp:lastModifiedBy>Paulo</cp:lastModifiedBy>
  <cp:revision>40</cp:revision>
  <dcterms:created xsi:type="dcterms:W3CDTF">2015-03-09T21:35:01Z</dcterms:created>
  <dcterms:modified xsi:type="dcterms:W3CDTF">2020-08-25T13:51:23Z</dcterms:modified>
</cp:coreProperties>
</file>