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CF03-C244-4CA1-8D02-7A44A8C1086F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2BF7-AC3B-46DC-8CCF-1D740A675E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413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CF03-C244-4CA1-8D02-7A44A8C1086F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2BF7-AC3B-46DC-8CCF-1D740A675E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2388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CF03-C244-4CA1-8D02-7A44A8C1086F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2BF7-AC3B-46DC-8CCF-1D740A675E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289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CF03-C244-4CA1-8D02-7A44A8C1086F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2BF7-AC3B-46DC-8CCF-1D740A675E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3635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CF03-C244-4CA1-8D02-7A44A8C1086F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2BF7-AC3B-46DC-8CCF-1D740A675E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050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CF03-C244-4CA1-8D02-7A44A8C1086F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2BF7-AC3B-46DC-8CCF-1D740A675E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988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CF03-C244-4CA1-8D02-7A44A8C1086F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2BF7-AC3B-46DC-8CCF-1D740A675E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4697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CF03-C244-4CA1-8D02-7A44A8C1086F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2BF7-AC3B-46DC-8CCF-1D740A675E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8333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CF03-C244-4CA1-8D02-7A44A8C1086F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2BF7-AC3B-46DC-8CCF-1D740A675E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205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CF03-C244-4CA1-8D02-7A44A8C1086F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2BF7-AC3B-46DC-8CCF-1D740A675E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873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CF03-C244-4CA1-8D02-7A44A8C1086F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2BF7-AC3B-46DC-8CCF-1D740A675E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711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4CF03-C244-4CA1-8D02-7A44A8C1086F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62BF7-AC3B-46DC-8CCF-1D740A675E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5524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sz="3100" dirty="0"/>
              <a:t>Nielsen, Kai. “On the moral justifiability of terrorism (state and otherwise)”. In: </a:t>
            </a:r>
            <a:r>
              <a:rPr lang="en-US" sz="3100" i="1" dirty="0" err="1"/>
              <a:t>Osgoode</a:t>
            </a:r>
            <a:r>
              <a:rPr lang="en-US" sz="3100" i="1" dirty="0"/>
              <a:t> Hall Law Journal</a:t>
            </a:r>
            <a:r>
              <a:rPr lang="en-US" sz="3100" dirty="0"/>
              <a:t>. Vol. 41, nos. 2 &amp; 3, 2003, pp. 427-444</a:t>
            </a:r>
            <a:r>
              <a:rPr lang="en-US" dirty="0"/>
              <a:t>.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971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Princípio do duplo efeito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t-BR" b="1" dirty="0"/>
              <a:t>Definição</a:t>
            </a:r>
            <a:r>
              <a:rPr lang="pt-BR" dirty="0"/>
              <a:t>: princípio utilizado para tornar moralmente permissíveis ações que são corretas, mas que apresentam bons e maus resultados. </a:t>
            </a:r>
          </a:p>
          <a:p>
            <a:pPr lvl="0"/>
            <a:r>
              <a:rPr lang="pt-BR" b="1" dirty="0"/>
              <a:t>Objetivo</a:t>
            </a:r>
            <a:r>
              <a:rPr lang="pt-BR" dirty="0"/>
              <a:t>: fornecer critérios para avaliar a moralidade de uma ação que produz bons e maus resultados (p.ex.: independência conquistada às custas da matança de pessoas inocentes)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3471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b="1" dirty="0" smtClean="0"/>
              <a:t>Critérios</a:t>
            </a:r>
            <a:r>
              <a:rPr lang="pt-BR" dirty="0" smtClean="0"/>
              <a:t> para a permissibilidade moral: </a:t>
            </a:r>
          </a:p>
          <a:p>
            <a:pPr lvl="1"/>
            <a:r>
              <a:rPr lang="pt-BR" dirty="0" smtClean="0"/>
              <a:t>bom resultado deve ser proporcional ao mau resultado (p.ex.: mira-se uma fábrica de munições, ela é destruída em sua totalidade, mas uma creche ao lado também é atingida, porém apenas parcialmente e sem vítimas entre as crianças)</a:t>
            </a:r>
          </a:p>
          <a:p>
            <a:pPr lvl="1"/>
            <a:r>
              <a:rPr lang="pt-BR" dirty="0" smtClean="0"/>
              <a:t>o bom resultado não resulta de más consequências (p.ex.: para salvar um grupo de pessoas, mata-se outro)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217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b="1" dirty="0"/>
              <a:t>Aplicação</a:t>
            </a:r>
            <a:r>
              <a:rPr lang="pt-BR" dirty="0"/>
              <a:t> do princípio do duplo efeito ao terrorismo. Condições: </a:t>
            </a:r>
          </a:p>
          <a:p>
            <a:pPr lvl="1"/>
            <a:r>
              <a:rPr lang="pt-BR" dirty="0"/>
              <a:t>aceitar ações que não são corretas (no princípio original, as ações que apresentam bons e maus resultados devem ser corretas)</a:t>
            </a:r>
          </a:p>
          <a:p>
            <a:pPr lvl="1"/>
            <a:r>
              <a:rPr lang="pt-BR" dirty="0"/>
              <a:t>proporcionalidade</a:t>
            </a:r>
          </a:p>
          <a:p>
            <a:pPr lvl="1"/>
            <a:r>
              <a:rPr lang="pt-BR" dirty="0"/>
              <a:t>as más consequências não são condição para o bom resultado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4975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b="1" dirty="0"/>
              <a:t>Proposta do autor</a:t>
            </a:r>
            <a:r>
              <a:rPr lang="pt-BR" dirty="0"/>
              <a:t>: verificar se esse princípio pode ser usado para justificar</a:t>
            </a:r>
          </a:p>
          <a:p>
            <a:pPr lvl="1"/>
            <a:r>
              <a:rPr lang="pt-BR" dirty="0"/>
              <a:t>a matança de inocentes</a:t>
            </a:r>
          </a:p>
          <a:p>
            <a:pPr lvl="1"/>
            <a:r>
              <a:rPr lang="pt-BR" dirty="0"/>
              <a:t>negar que essa matança seja um ato de terrorismo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4859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b="1" dirty="0"/>
              <a:t>Justificativas para o terrorismo: moral e tática</a:t>
            </a:r>
            <a:endParaRPr lang="pt-BR" dirty="0"/>
          </a:p>
          <a:p>
            <a:pPr lvl="1"/>
            <a:r>
              <a:rPr lang="pt-BR" b="1" i="1" dirty="0"/>
              <a:t>moral</a:t>
            </a:r>
            <a:r>
              <a:rPr lang="pt-BR" dirty="0"/>
              <a:t>: discute-se se o terrorismo é aceitável ou não como instrumento de luta </a:t>
            </a:r>
          </a:p>
          <a:p>
            <a:pPr lvl="1"/>
            <a:r>
              <a:rPr lang="pt-BR" b="1" i="1" dirty="0"/>
              <a:t>tática</a:t>
            </a:r>
            <a:r>
              <a:rPr lang="pt-BR" dirty="0"/>
              <a:t> (utilitarista): aceitável ou não como meio adequado para o fim. Possibilidades empíricas.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4516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b="1" dirty="0"/>
              <a:t>Concepções de justificativa moral</a:t>
            </a:r>
            <a:endParaRPr lang="pt-BR" dirty="0"/>
          </a:p>
          <a:p>
            <a:pPr lvl="1"/>
            <a:r>
              <a:rPr lang="pt-BR" dirty="0"/>
              <a:t>pretensão de universalidade e de fundamento máximo </a:t>
            </a:r>
          </a:p>
          <a:p>
            <a:pPr lvl="1"/>
            <a:r>
              <a:rPr lang="pt-BR" dirty="0"/>
              <a:t>manifestação de uma ideologia (visão marxista). Para os marxistas interessa apenas a justificativa tática.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61075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302</Words>
  <Application>Microsoft Office PowerPoint</Application>
  <PresentationFormat>Apresentação na tela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Nielsen, Kai. “On the moral justifiability of terrorism (state and otherwise)”. In: Osgoode Hall Law Journal. Vol. 41, nos. 2 &amp; 3, 2003, pp. 427-444.</vt:lpstr>
      <vt:lpstr>Princípio do duplo efeito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Nielsen, Kai. “On the moral justifiability of terrorism (state and otherwise)”. In: Osgoode Hall Law Journal. Vol. 41, nos. 2 &amp; 3, 2003, pp. 427-444.</dc:title>
  <dc:creator>Geraldo Miniuci</dc:creator>
  <cp:lastModifiedBy>Geraldo Miniuci</cp:lastModifiedBy>
  <cp:revision>1</cp:revision>
  <dcterms:created xsi:type="dcterms:W3CDTF">2018-10-08T17:24:13Z</dcterms:created>
  <dcterms:modified xsi:type="dcterms:W3CDTF">2018-10-08T17:33:55Z</dcterms:modified>
</cp:coreProperties>
</file>