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59" r:id="rId3"/>
    <p:sldId id="260" r:id="rId4"/>
    <p:sldId id="261" r:id="rId5"/>
    <p:sldId id="262" r:id="rId6"/>
    <p:sldId id="263" r:id="rId7"/>
    <p:sldId id="284" r:id="rId8"/>
    <p:sldId id="281" r:id="rId9"/>
    <p:sldId id="515" r:id="rId10"/>
    <p:sldId id="556" r:id="rId11"/>
    <p:sldId id="516" r:id="rId12"/>
    <p:sldId id="742" r:id="rId13"/>
    <p:sldId id="512" r:id="rId14"/>
    <p:sldId id="265" r:id="rId15"/>
    <p:sldId id="266" r:id="rId16"/>
    <p:sldId id="279" r:id="rId17"/>
    <p:sldId id="282" r:id="rId18"/>
    <p:sldId id="283" r:id="rId19"/>
    <p:sldId id="270" r:id="rId20"/>
    <p:sldId id="271" r:id="rId21"/>
    <p:sldId id="272" r:id="rId22"/>
    <p:sldId id="273" r:id="rId23"/>
    <p:sldId id="274" r:id="rId24"/>
    <p:sldId id="276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847EF-A28D-41DA-A3FD-A3C67A526682}" v="25" dt="2024-03-11T16:41:23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65064-DCF5-4B8E-83F7-25DDE1D1CAA2}" type="datetimeFigureOut">
              <a:rPr lang="pt-BR" smtClean="0"/>
              <a:t>11/03/2024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BB646-1754-44C7-97E7-0020FB6E4E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43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8C862-5A46-4888-85E7-BA21BEAFC95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0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11/03/2024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11/03/2024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11/03/2024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2DB1A-5DA1-4461-8F1C-B9A57CD08D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11/03/2024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11/03/2024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11/03/2024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11/03/2024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11/03/2024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11/03/2024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11/03/2024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1BC3-6963-4B0A-BEEA-B23F5D446962}" type="datetimeFigureOut">
              <a:rPr lang="pt-BR" smtClean="0"/>
              <a:pPr/>
              <a:t>11/03/2024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91BC3-6963-4B0A-BEEA-B23F5D446962}" type="datetimeFigureOut">
              <a:rPr lang="pt-BR" smtClean="0"/>
              <a:pPr/>
              <a:t>11/03/2024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830AC-EBA5-4373-A44F-ACE51BA8474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hyperlink" Target="http://www.google.com.br/url?sa=i&amp;rct=j&amp;q=&amp;esrc=s&amp;frm=1&amp;source=images&amp;cd=&amp;cad=rja&amp;uact=8&amp;ved=0ahUKEwiTtcv1ubDTAhUCOyYKHVOxBbgQjRwIBQ&amp;url=http://pedroschestatsky.com.br/_files/view.php/download/artigocientifico/52/570fa7b96fca4.pdf&amp;psig=AFQjCNGcOxNcG5TA8ojjcRdUDsDqaSBQ7A&amp;ust=1492688969299185" TargetMode="Externa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0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387552"/>
            <a:ext cx="8964488" cy="1633736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9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HUMANA SISTÊMICA</a:t>
            </a:r>
          </a:p>
          <a:p>
            <a:r>
              <a:rPr lang="pt-BR" sz="9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RFM 0012</a:t>
            </a:r>
          </a:p>
          <a:p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Nervoso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11760" y="692696"/>
            <a:ext cx="44644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ENCEFALO">
            <a:extLst>
              <a:ext uri="{FF2B5EF4-FFF2-40B4-BE49-F238E27FC236}">
                <a16:creationId xmlns:a16="http://schemas.microsoft.com/office/drawing/2014/main" id="{1D8D8154-611E-0628-E866-9574E0DF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6915"/>
            <a:ext cx="5170725" cy="359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8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1A21D9BA-4FA0-4E4F-9D5F-C16C6EF22D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53967" y="3654028"/>
            <a:ext cx="3849290" cy="750334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endParaRPr lang="pt-BR" altLang="pt-BR" sz="1125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defRPr/>
            </a:pPr>
            <a:endParaRPr lang="pt-BR" altLang="pt-BR" sz="1125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he-IL" altLang="pt-BR" sz="1013" b="1" dirty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t-BR" altLang="pt-BR" sz="1013" dirty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DB9DE43-E2A2-4A86-8D52-C75B0BDA028A}"/>
              </a:ext>
            </a:extLst>
          </p:cNvPr>
          <p:cNvSpPr txBox="1">
            <a:spLocks/>
          </p:cNvSpPr>
          <p:nvPr/>
        </p:nvSpPr>
        <p:spPr>
          <a:xfrm>
            <a:off x="3953566" y="895553"/>
            <a:ext cx="4909574" cy="69012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70C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Anatomia da medula espinhal</a:t>
            </a:r>
            <a:endParaRPr lang="pt-BR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F2B4B48C-B6CE-42D2-B29A-E5C135400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45" y="1800612"/>
            <a:ext cx="7796553" cy="4026298"/>
          </a:xfrm>
          <a:prstGeom prst="rect">
            <a:avLst/>
          </a:prstGeom>
          <a:ln>
            <a:noFill/>
          </a:ln>
        </p:spPr>
      </p:pic>
      <p:pic>
        <p:nvPicPr>
          <p:cNvPr id="15" name="Picture 8" descr="Imagem relacionada">
            <a:extLst>
              <a:ext uri="{FF2B5EF4-FFF2-40B4-BE49-F238E27FC236}">
                <a16:creationId xmlns:a16="http://schemas.microsoft.com/office/drawing/2014/main" id="{A3F7A23C-F288-4DAF-87EF-EA963063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6840" y="1689696"/>
            <a:ext cx="2493443" cy="424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13">
            <a:extLst>
              <a:ext uri="{FF2B5EF4-FFF2-40B4-BE49-F238E27FC236}">
                <a16:creationId xmlns:a16="http://schemas.microsoft.com/office/drawing/2014/main" id="{6621BEC5-0CBB-4BCB-B0AA-969F22CA3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6602" y="1560096"/>
            <a:ext cx="3036373" cy="4377731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FB782049-C966-4C88-9505-6AA484C4E403}"/>
              </a:ext>
            </a:extLst>
          </p:cNvPr>
          <p:cNvSpPr/>
          <p:nvPr/>
        </p:nvSpPr>
        <p:spPr>
          <a:xfrm>
            <a:off x="6259918" y="1598872"/>
            <a:ext cx="2830919" cy="3237614"/>
          </a:xfrm>
          <a:custGeom>
            <a:avLst/>
            <a:gdLst>
              <a:gd name="connsiteX0" fmla="*/ 3583172 w 3774558"/>
              <a:gd name="connsiteY0" fmla="*/ 4231758 h 4316819"/>
              <a:gd name="connsiteX1" fmla="*/ 3583172 w 3774558"/>
              <a:gd name="connsiteY1" fmla="*/ 4231758 h 4316819"/>
              <a:gd name="connsiteX2" fmla="*/ 3423684 w 3774558"/>
              <a:gd name="connsiteY2" fmla="*/ 4242391 h 4316819"/>
              <a:gd name="connsiteX3" fmla="*/ 3274828 w 3774558"/>
              <a:gd name="connsiteY3" fmla="*/ 4263656 h 4316819"/>
              <a:gd name="connsiteX4" fmla="*/ 3179135 w 3774558"/>
              <a:gd name="connsiteY4" fmla="*/ 4274288 h 4316819"/>
              <a:gd name="connsiteX5" fmla="*/ 3147237 w 3774558"/>
              <a:gd name="connsiteY5" fmla="*/ 4284921 h 4316819"/>
              <a:gd name="connsiteX6" fmla="*/ 2998382 w 3774558"/>
              <a:gd name="connsiteY6" fmla="*/ 4306186 h 4316819"/>
              <a:gd name="connsiteX7" fmla="*/ 2955851 w 3774558"/>
              <a:gd name="connsiteY7" fmla="*/ 4316819 h 4316819"/>
              <a:gd name="connsiteX8" fmla="*/ 2509284 w 3774558"/>
              <a:gd name="connsiteY8" fmla="*/ 4306186 h 4316819"/>
              <a:gd name="connsiteX9" fmla="*/ 2445489 w 3774558"/>
              <a:gd name="connsiteY9" fmla="*/ 4263656 h 4316819"/>
              <a:gd name="connsiteX10" fmla="*/ 2413591 w 3774558"/>
              <a:gd name="connsiteY10" fmla="*/ 4253023 h 4316819"/>
              <a:gd name="connsiteX11" fmla="*/ 2296633 w 3774558"/>
              <a:gd name="connsiteY11" fmla="*/ 4178595 h 4316819"/>
              <a:gd name="connsiteX12" fmla="*/ 2243470 w 3774558"/>
              <a:gd name="connsiteY12" fmla="*/ 4125432 h 4316819"/>
              <a:gd name="connsiteX13" fmla="*/ 2211572 w 3774558"/>
              <a:gd name="connsiteY13" fmla="*/ 4104167 h 4316819"/>
              <a:gd name="connsiteX14" fmla="*/ 2179675 w 3774558"/>
              <a:gd name="connsiteY14" fmla="*/ 4072270 h 4316819"/>
              <a:gd name="connsiteX15" fmla="*/ 2137144 w 3774558"/>
              <a:gd name="connsiteY15" fmla="*/ 4008474 h 4316819"/>
              <a:gd name="connsiteX16" fmla="*/ 2126512 w 3774558"/>
              <a:gd name="connsiteY16" fmla="*/ 3976577 h 4316819"/>
              <a:gd name="connsiteX17" fmla="*/ 2105247 w 3774558"/>
              <a:gd name="connsiteY17" fmla="*/ 3944679 h 4316819"/>
              <a:gd name="connsiteX18" fmla="*/ 2094614 w 3774558"/>
              <a:gd name="connsiteY18" fmla="*/ 3859619 h 4316819"/>
              <a:gd name="connsiteX19" fmla="*/ 2020186 w 3774558"/>
              <a:gd name="connsiteY19" fmla="*/ 3763925 h 4316819"/>
              <a:gd name="connsiteX20" fmla="*/ 1988289 w 3774558"/>
              <a:gd name="connsiteY20" fmla="*/ 3742660 h 4316819"/>
              <a:gd name="connsiteX21" fmla="*/ 1998921 w 3774558"/>
              <a:gd name="connsiteY21" fmla="*/ 3678865 h 4316819"/>
              <a:gd name="connsiteX22" fmla="*/ 2041451 w 3774558"/>
              <a:gd name="connsiteY22" fmla="*/ 3615070 h 4316819"/>
              <a:gd name="connsiteX23" fmla="*/ 2083982 w 3774558"/>
              <a:gd name="connsiteY23" fmla="*/ 3561907 h 4316819"/>
              <a:gd name="connsiteX24" fmla="*/ 2105247 w 3774558"/>
              <a:gd name="connsiteY24" fmla="*/ 3487479 h 4316819"/>
              <a:gd name="connsiteX25" fmla="*/ 2126512 w 3774558"/>
              <a:gd name="connsiteY25" fmla="*/ 3391786 h 4316819"/>
              <a:gd name="connsiteX26" fmla="*/ 2126512 w 3774558"/>
              <a:gd name="connsiteY26" fmla="*/ 3072809 h 4316819"/>
              <a:gd name="connsiteX27" fmla="*/ 2115879 w 3774558"/>
              <a:gd name="connsiteY27" fmla="*/ 3040912 h 4316819"/>
              <a:gd name="connsiteX28" fmla="*/ 2094614 w 3774558"/>
              <a:gd name="connsiteY28" fmla="*/ 2945219 h 4316819"/>
              <a:gd name="connsiteX29" fmla="*/ 2073349 w 3774558"/>
              <a:gd name="connsiteY29" fmla="*/ 2881423 h 4316819"/>
              <a:gd name="connsiteX30" fmla="*/ 2062716 w 3774558"/>
              <a:gd name="connsiteY30" fmla="*/ 2849525 h 4316819"/>
              <a:gd name="connsiteX31" fmla="*/ 2052084 w 3774558"/>
              <a:gd name="connsiteY31" fmla="*/ 2721935 h 4316819"/>
              <a:gd name="connsiteX32" fmla="*/ 2073349 w 3774558"/>
              <a:gd name="connsiteY32" fmla="*/ 2402958 h 4316819"/>
              <a:gd name="connsiteX33" fmla="*/ 2083982 w 3774558"/>
              <a:gd name="connsiteY33" fmla="*/ 1626781 h 4316819"/>
              <a:gd name="connsiteX34" fmla="*/ 2094614 w 3774558"/>
              <a:gd name="connsiteY34" fmla="*/ 1584251 h 4316819"/>
              <a:gd name="connsiteX35" fmla="*/ 2147777 w 3774558"/>
              <a:gd name="connsiteY35" fmla="*/ 1488558 h 4316819"/>
              <a:gd name="connsiteX36" fmla="*/ 2179675 w 3774558"/>
              <a:gd name="connsiteY36" fmla="*/ 1456660 h 4316819"/>
              <a:gd name="connsiteX37" fmla="*/ 2200940 w 3774558"/>
              <a:gd name="connsiteY37" fmla="*/ 1424763 h 4316819"/>
              <a:gd name="connsiteX38" fmla="*/ 2232837 w 3774558"/>
              <a:gd name="connsiteY38" fmla="*/ 1382232 h 4316819"/>
              <a:gd name="connsiteX39" fmla="*/ 2254102 w 3774558"/>
              <a:gd name="connsiteY39" fmla="*/ 1350335 h 4316819"/>
              <a:gd name="connsiteX40" fmla="*/ 2275368 w 3774558"/>
              <a:gd name="connsiteY40" fmla="*/ 1286539 h 4316819"/>
              <a:gd name="connsiteX41" fmla="*/ 2286000 w 3774558"/>
              <a:gd name="connsiteY41" fmla="*/ 1169581 h 4316819"/>
              <a:gd name="connsiteX42" fmla="*/ 2296633 w 3774558"/>
              <a:gd name="connsiteY42" fmla="*/ 1116419 h 4316819"/>
              <a:gd name="connsiteX43" fmla="*/ 2286000 w 3774558"/>
              <a:gd name="connsiteY43" fmla="*/ 893135 h 4316819"/>
              <a:gd name="connsiteX44" fmla="*/ 2275368 w 3774558"/>
              <a:gd name="connsiteY44" fmla="*/ 850605 h 4316819"/>
              <a:gd name="connsiteX45" fmla="*/ 2264735 w 3774558"/>
              <a:gd name="connsiteY45" fmla="*/ 765544 h 4316819"/>
              <a:gd name="connsiteX46" fmla="*/ 2243470 w 3774558"/>
              <a:gd name="connsiteY46" fmla="*/ 701749 h 4316819"/>
              <a:gd name="connsiteX47" fmla="*/ 2222205 w 3774558"/>
              <a:gd name="connsiteY47" fmla="*/ 669851 h 4316819"/>
              <a:gd name="connsiteX48" fmla="*/ 2200940 w 3774558"/>
              <a:gd name="connsiteY48" fmla="*/ 606056 h 4316819"/>
              <a:gd name="connsiteX49" fmla="*/ 2179675 w 3774558"/>
              <a:gd name="connsiteY49" fmla="*/ 542260 h 4316819"/>
              <a:gd name="connsiteX50" fmla="*/ 2169042 w 3774558"/>
              <a:gd name="connsiteY50" fmla="*/ 510363 h 4316819"/>
              <a:gd name="connsiteX51" fmla="*/ 2105247 w 3774558"/>
              <a:gd name="connsiteY51" fmla="*/ 414670 h 4316819"/>
              <a:gd name="connsiteX52" fmla="*/ 2083982 w 3774558"/>
              <a:gd name="connsiteY52" fmla="*/ 382772 h 4316819"/>
              <a:gd name="connsiteX53" fmla="*/ 1998921 w 3774558"/>
              <a:gd name="connsiteY53" fmla="*/ 297712 h 4316819"/>
              <a:gd name="connsiteX54" fmla="*/ 1913861 w 3774558"/>
              <a:gd name="connsiteY54" fmla="*/ 212651 h 4316819"/>
              <a:gd name="connsiteX55" fmla="*/ 1892595 w 3774558"/>
              <a:gd name="connsiteY55" fmla="*/ 191386 h 4316819"/>
              <a:gd name="connsiteX56" fmla="*/ 1860698 w 3774558"/>
              <a:gd name="connsiteY56" fmla="*/ 159488 h 4316819"/>
              <a:gd name="connsiteX57" fmla="*/ 1828800 w 3774558"/>
              <a:gd name="connsiteY57" fmla="*/ 148856 h 4316819"/>
              <a:gd name="connsiteX58" fmla="*/ 1796902 w 3774558"/>
              <a:gd name="connsiteY58" fmla="*/ 127591 h 4316819"/>
              <a:gd name="connsiteX59" fmla="*/ 1711842 w 3774558"/>
              <a:gd name="connsiteY59" fmla="*/ 106325 h 4316819"/>
              <a:gd name="connsiteX60" fmla="*/ 1669312 w 3774558"/>
              <a:gd name="connsiteY60" fmla="*/ 95693 h 4316819"/>
              <a:gd name="connsiteX61" fmla="*/ 1637414 w 3774558"/>
              <a:gd name="connsiteY61" fmla="*/ 85060 h 4316819"/>
              <a:gd name="connsiteX62" fmla="*/ 1584251 w 3774558"/>
              <a:gd name="connsiteY62" fmla="*/ 74428 h 4316819"/>
              <a:gd name="connsiteX63" fmla="*/ 1360968 w 3774558"/>
              <a:gd name="connsiteY63" fmla="*/ 85060 h 4316819"/>
              <a:gd name="connsiteX64" fmla="*/ 1318437 w 3774558"/>
              <a:gd name="connsiteY64" fmla="*/ 127591 h 4316819"/>
              <a:gd name="connsiteX65" fmla="*/ 1307805 w 3774558"/>
              <a:gd name="connsiteY65" fmla="*/ 159488 h 4316819"/>
              <a:gd name="connsiteX66" fmla="*/ 1286540 w 3774558"/>
              <a:gd name="connsiteY66" fmla="*/ 191386 h 4316819"/>
              <a:gd name="connsiteX67" fmla="*/ 1265275 w 3774558"/>
              <a:gd name="connsiteY67" fmla="*/ 255181 h 4316819"/>
              <a:gd name="connsiteX68" fmla="*/ 1244009 w 3774558"/>
              <a:gd name="connsiteY68" fmla="*/ 361507 h 4316819"/>
              <a:gd name="connsiteX69" fmla="*/ 1222744 w 3774558"/>
              <a:gd name="connsiteY69" fmla="*/ 393405 h 4316819"/>
              <a:gd name="connsiteX70" fmla="*/ 1190847 w 3774558"/>
              <a:gd name="connsiteY70" fmla="*/ 425302 h 4316819"/>
              <a:gd name="connsiteX71" fmla="*/ 1169582 w 3774558"/>
              <a:gd name="connsiteY71" fmla="*/ 489098 h 4316819"/>
              <a:gd name="connsiteX72" fmla="*/ 1158949 w 3774558"/>
              <a:gd name="connsiteY72" fmla="*/ 520995 h 4316819"/>
              <a:gd name="connsiteX73" fmla="*/ 1148316 w 3774558"/>
              <a:gd name="connsiteY73" fmla="*/ 574158 h 4316819"/>
              <a:gd name="connsiteX74" fmla="*/ 1127051 w 3774558"/>
              <a:gd name="connsiteY74" fmla="*/ 637953 h 4316819"/>
              <a:gd name="connsiteX75" fmla="*/ 1105786 w 3774558"/>
              <a:gd name="connsiteY75" fmla="*/ 744279 h 4316819"/>
              <a:gd name="connsiteX76" fmla="*/ 1052623 w 3774558"/>
              <a:gd name="connsiteY76" fmla="*/ 882502 h 4316819"/>
              <a:gd name="connsiteX77" fmla="*/ 1020726 w 3774558"/>
              <a:gd name="connsiteY77" fmla="*/ 903767 h 4316819"/>
              <a:gd name="connsiteX78" fmla="*/ 967563 w 3774558"/>
              <a:gd name="connsiteY78" fmla="*/ 914400 h 4316819"/>
              <a:gd name="connsiteX79" fmla="*/ 723014 w 3774558"/>
              <a:gd name="connsiteY79" fmla="*/ 925032 h 4316819"/>
              <a:gd name="connsiteX80" fmla="*/ 202019 w 3774558"/>
              <a:gd name="connsiteY80" fmla="*/ 914400 h 4316819"/>
              <a:gd name="connsiteX81" fmla="*/ 159489 w 3774558"/>
              <a:gd name="connsiteY81" fmla="*/ 903767 h 4316819"/>
              <a:gd name="connsiteX82" fmla="*/ 106326 w 3774558"/>
              <a:gd name="connsiteY82" fmla="*/ 850605 h 4316819"/>
              <a:gd name="connsiteX83" fmla="*/ 95693 w 3774558"/>
              <a:gd name="connsiteY83" fmla="*/ 818707 h 4316819"/>
              <a:gd name="connsiteX84" fmla="*/ 53163 w 3774558"/>
              <a:gd name="connsiteY84" fmla="*/ 744279 h 4316819"/>
              <a:gd name="connsiteX85" fmla="*/ 31898 w 3774558"/>
              <a:gd name="connsiteY85" fmla="*/ 669851 h 4316819"/>
              <a:gd name="connsiteX86" fmla="*/ 0 w 3774558"/>
              <a:gd name="connsiteY86" fmla="*/ 606056 h 4316819"/>
              <a:gd name="connsiteX87" fmla="*/ 21265 w 3774558"/>
              <a:gd name="connsiteY87" fmla="*/ 382772 h 4316819"/>
              <a:gd name="connsiteX88" fmla="*/ 31898 w 3774558"/>
              <a:gd name="connsiteY88" fmla="*/ 350874 h 4316819"/>
              <a:gd name="connsiteX89" fmla="*/ 85061 w 3774558"/>
              <a:gd name="connsiteY89" fmla="*/ 287079 h 4316819"/>
              <a:gd name="connsiteX90" fmla="*/ 148856 w 3774558"/>
              <a:gd name="connsiteY90" fmla="*/ 244549 h 4316819"/>
              <a:gd name="connsiteX91" fmla="*/ 233916 w 3774558"/>
              <a:gd name="connsiteY91" fmla="*/ 212651 h 4316819"/>
              <a:gd name="connsiteX92" fmla="*/ 265814 w 3774558"/>
              <a:gd name="connsiteY92" fmla="*/ 191386 h 4316819"/>
              <a:gd name="connsiteX93" fmla="*/ 318977 w 3774558"/>
              <a:gd name="connsiteY93" fmla="*/ 180753 h 4316819"/>
              <a:gd name="connsiteX94" fmla="*/ 393405 w 3774558"/>
              <a:gd name="connsiteY94" fmla="*/ 159488 h 4316819"/>
              <a:gd name="connsiteX95" fmla="*/ 499730 w 3774558"/>
              <a:gd name="connsiteY95" fmla="*/ 148856 h 4316819"/>
              <a:gd name="connsiteX96" fmla="*/ 574158 w 3774558"/>
              <a:gd name="connsiteY96" fmla="*/ 127591 h 4316819"/>
              <a:gd name="connsiteX97" fmla="*/ 637954 w 3774558"/>
              <a:gd name="connsiteY97" fmla="*/ 106325 h 4316819"/>
              <a:gd name="connsiteX98" fmla="*/ 765544 w 3774558"/>
              <a:gd name="connsiteY98" fmla="*/ 85060 h 4316819"/>
              <a:gd name="connsiteX99" fmla="*/ 797442 w 3774558"/>
              <a:gd name="connsiteY99" fmla="*/ 74428 h 4316819"/>
              <a:gd name="connsiteX100" fmla="*/ 1031358 w 3774558"/>
              <a:gd name="connsiteY100" fmla="*/ 53163 h 4316819"/>
              <a:gd name="connsiteX101" fmla="*/ 1233377 w 3774558"/>
              <a:gd name="connsiteY101" fmla="*/ 21265 h 4316819"/>
              <a:gd name="connsiteX102" fmla="*/ 1286540 w 3774558"/>
              <a:gd name="connsiteY102" fmla="*/ 10632 h 4316819"/>
              <a:gd name="connsiteX103" fmla="*/ 1371600 w 3774558"/>
              <a:gd name="connsiteY103" fmla="*/ 0 h 4316819"/>
              <a:gd name="connsiteX104" fmla="*/ 2041451 w 3774558"/>
              <a:gd name="connsiteY104" fmla="*/ 10632 h 4316819"/>
              <a:gd name="connsiteX105" fmla="*/ 2286000 w 3774558"/>
              <a:gd name="connsiteY105" fmla="*/ 42530 h 4316819"/>
              <a:gd name="connsiteX106" fmla="*/ 2392326 w 3774558"/>
              <a:gd name="connsiteY106" fmla="*/ 53163 h 4316819"/>
              <a:gd name="connsiteX107" fmla="*/ 2466754 w 3774558"/>
              <a:gd name="connsiteY107" fmla="*/ 63795 h 4316819"/>
              <a:gd name="connsiteX108" fmla="*/ 2509284 w 3774558"/>
              <a:gd name="connsiteY108" fmla="*/ 74428 h 4316819"/>
              <a:gd name="connsiteX109" fmla="*/ 2955851 w 3774558"/>
              <a:gd name="connsiteY109" fmla="*/ 85060 h 4316819"/>
              <a:gd name="connsiteX110" fmla="*/ 3062177 w 3774558"/>
              <a:gd name="connsiteY110" fmla="*/ 95693 h 4316819"/>
              <a:gd name="connsiteX111" fmla="*/ 3125972 w 3774558"/>
              <a:gd name="connsiteY111" fmla="*/ 116958 h 4316819"/>
              <a:gd name="connsiteX112" fmla="*/ 3168502 w 3774558"/>
              <a:gd name="connsiteY112" fmla="*/ 127591 h 4316819"/>
              <a:gd name="connsiteX113" fmla="*/ 3232298 w 3774558"/>
              <a:gd name="connsiteY113" fmla="*/ 170121 h 4316819"/>
              <a:gd name="connsiteX114" fmla="*/ 3306726 w 3774558"/>
              <a:gd name="connsiteY114" fmla="*/ 212651 h 4316819"/>
              <a:gd name="connsiteX115" fmla="*/ 3349256 w 3774558"/>
              <a:gd name="connsiteY115" fmla="*/ 244549 h 4316819"/>
              <a:gd name="connsiteX116" fmla="*/ 3370521 w 3774558"/>
              <a:gd name="connsiteY116" fmla="*/ 276446 h 4316819"/>
              <a:gd name="connsiteX117" fmla="*/ 3434316 w 3774558"/>
              <a:gd name="connsiteY117" fmla="*/ 340242 h 4316819"/>
              <a:gd name="connsiteX118" fmla="*/ 3455582 w 3774558"/>
              <a:gd name="connsiteY118" fmla="*/ 382772 h 4316819"/>
              <a:gd name="connsiteX119" fmla="*/ 3466214 w 3774558"/>
              <a:gd name="connsiteY119" fmla="*/ 414670 h 4316819"/>
              <a:gd name="connsiteX120" fmla="*/ 3498112 w 3774558"/>
              <a:gd name="connsiteY120" fmla="*/ 457200 h 4316819"/>
              <a:gd name="connsiteX121" fmla="*/ 3508744 w 3774558"/>
              <a:gd name="connsiteY121" fmla="*/ 489098 h 4316819"/>
              <a:gd name="connsiteX122" fmla="*/ 3530009 w 3774558"/>
              <a:gd name="connsiteY122" fmla="*/ 520995 h 4316819"/>
              <a:gd name="connsiteX123" fmla="*/ 3551275 w 3774558"/>
              <a:gd name="connsiteY123" fmla="*/ 563525 h 4316819"/>
              <a:gd name="connsiteX124" fmla="*/ 3572540 w 3774558"/>
              <a:gd name="connsiteY124" fmla="*/ 712381 h 4316819"/>
              <a:gd name="connsiteX125" fmla="*/ 3583172 w 3774558"/>
              <a:gd name="connsiteY125" fmla="*/ 754912 h 4316819"/>
              <a:gd name="connsiteX126" fmla="*/ 3593805 w 3774558"/>
              <a:gd name="connsiteY126" fmla="*/ 839972 h 4316819"/>
              <a:gd name="connsiteX127" fmla="*/ 3604437 w 3774558"/>
              <a:gd name="connsiteY127" fmla="*/ 903767 h 4316819"/>
              <a:gd name="connsiteX128" fmla="*/ 3625702 w 3774558"/>
              <a:gd name="connsiteY128" fmla="*/ 1063256 h 4316819"/>
              <a:gd name="connsiteX129" fmla="*/ 3646968 w 3774558"/>
              <a:gd name="connsiteY129" fmla="*/ 1212112 h 4316819"/>
              <a:gd name="connsiteX130" fmla="*/ 3668233 w 3774558"/>
              <a:gd name="connsiteY130" fmla="*/ 2806995 h 4316819"/>
              <a:gd name="connsiteX131" fmla="*/ 3689498 w 3774558"/>
              <a:gd name="connsiteY131" fmla="*/ 2913321 h 4316819"/>
              <a:gd name="connsiteX132" fmla="*/ 3700130 w 3774558"/>
              <a:gd name="connsiteY132" fmla="*/ 2987749 h 4316819"/>
              <a:gd name="connsiteX133" fmla="*/ 3721395 w 3774558"/>
              <a:gd name="connsiteY133" fmla="*/ 3083442 h 4316819"/>
              <a:gd name="connsiteX134" fmla="*/ 3732028 w 3774558"/>
              <a:gd name="connsiteY134" fmla="*/ 3147237 h 4316819"/>
              <a:gd name="connsiteX135" fmla="*/ 3742661 w 3774558"/>
              <a:gd name="connsiteY135" fmla="*/ 3285460 h 4316819"/>
              <a:gd name="connsiteX136" fmla="*/ 3753293 w 3774558"/>
              <a:gd name="connsiteY136" fmla="*/ 3349256 h 4316819"/>
              <a:gd name="connsiteX137" fmla="*/ 3774558 w 3774558"/>
              <a:gd name="connsiteY137" fmla="*/ 3487479 h 4316819"/>
              <a:gd name="connsiteX138" fmla="*/ 3763926 w 3774558"/>
              <a:gd name="connsiteY138" fmla="*/ 4040372 h 4316819"/>
              <a:gd name="connsiteX139" fmla="*/ 3721395 w 3774558"/>
              <a:gd name="connsiteY139" fmla="*/ 4093535 h 4316819"/>
              <a:gd name="connsiteX140" fmla="*/ 3646968 w 3774558"/>
              <a:gd name="connsiteY140" fmla="*/ 4178595 h 4316819"/>
              <a:gd name="connsiteX141" fmla="*/ 3604437 w 3774558"/>
              <a:gd name="connsiteY141" fmla="*/ 4189228 h 4316819"/>
              <a:gd name="connsiteX142" fmla="*/ 3530009 w 3774558"/>
              <a:gd name="connsiteY142" fmla="*/ 4199860 h 4316819"/>
              <a:gd name="connsiteX143" fmla="*/ 3476847 w 3774558"/>
              <a:gd name="connsiteY143" fmla="*/ 4210493 h 4316819"/>
              <a:gd name="connsiteX144" fmla="*/ 3498112 w 3774558"/>
              <a:gd name="connsiteY144" fmla="*/ 4263656 h 43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774558" h="4316819">
                <a:moveTo>
                  <a:pt x="3583172" y="4231758"/>
                </a:moveTo>
                <a:lnTo>
                  <a:pt x="3583172" y="4231758"/>
                </a:lnTo>
                <a:cubicBezTo>
                  <a:pt x="3530009" y="4235302"/>
                  <a:pt x="3476682" y="4236908"/>
                  <a:pt x="3423684" y="4242391"/>
                </a:cubicBezTo>
                <a:cubicBezTo>
                  <a:pt x="3373828" y="4247549"/>
                  <a:pt x="3324644" y="4258121"/>
                  <a:pt x="3274828" y="4263656"/>
                </a:cubicBezTo>
                <a:lnTo>
                  <a:pt x="3179135" y="4274288"/>
                </a:lnTo>
                <a:cubicBezTo>
                  <a:pt x="3168502" y="4277832"/>
                  <a:pt x="3158274" y="4282973"/>
                  <a:pt x="3147237" y="4284921"/>
                </a:cubicBezTo>
                <a:cubicBezTo>
                  <a:pt x="3097878" y="4293632"/>
                  <a:pt x="3047007" y="4294029"/>
                  <a:pt x="2998382" y="4306186"/>
                </a:cubicBezTo>
                <a:lnTo>
                  <a:pt x="2955851" y="4316819"/>
                </a:lnTo>
                <a:lnTo>
                  <a:pt x="2509284" y="4306186"/>
                </a:lnTo>
                <a:cubicBezTo>
                  <a:pt x="2483864" y="4303538"/>
                  <a:pt x="2469735" y="4271738"/>
                  <a:pt x="2445489" y="4263656"/>
                </a:cubicBezTo>
                <a:cubicBezTo>
                  <a:pt x="2434856" y="4260112"/>
                  <a:pt x="2423616" y="4258035"/>
                  <a:pt x="2413591" y="4253023"/>
                </a:cubicBezTo>
                <a:cubicBezTo>
                  <a:pt x="2397189" y="4244822"/>
                  <a:pt x="2305060" y="4187022"/>
                  <a:pt x="2296633" y="4178595"/>
                </a:cubicBezTo>
                <a:cubicBezTo>
                  <a:pt x="2278912" y="4160874"/>
                  <a:pt x="2264322" y="4139333"/>
                  <a:pt x="2243470" y="4125432"/>
                </a:cubicBezTo>
                <a:cubicBezTo>
                  <a:pt x="2232837" y="4118344"/>
                  <a:pt x="2221389" y="4112348"/>
                  <a:pt x="2211572" y="4104167"/>
                </a:cubicBezTo>
                <a:cubicBezTo>
                  <a:pt x="2200021" y="4094541"/>
                  <a:pt x="2188906" y="4084139"/>
                  <a:pt x="2179675" y="4072270"/>
                </a:cubicBezTo>
                <a:cubicBezTo>
                  <a:pt x="2163984" y="4052096"/>
                  <a:pt x="2137144" y="4008474"/>
                  <a:pt x="2137144" y="4008474"/>
                </a:cubicBezTo>
                <a:cubicBezTo>
                  <a:pt x="2133600" y="3997842"/>
                  <a:pt x="2131524" y="3986601"/>
                  <a:pt x="2126512" y="3976577"/>
                </a:cubicBezTo>
                <a:cubicBezTo>
                  <a:pt x="2120797" y="3965147"/>
                  <a:pt x="2108609" y="3957008"/>
                  <a:pt x="2105247" y="3944679"/>
                </a:cubicBezTo>
                <a:cubicBezTo>
                  <a:pt x="2097729" y="3917112"/>
                  <a:pt x="2104225" y="3886528"/>
                  <a:pt x="2094614" y="3859619"/>
                </a:cubicBezTo>
                <a:cubicBezTo>
                  <a:pt x="2084566" y="3831486"/>
                  <a:pt x="2046138" y="3785551"/>
                  <a:pt x="2020186" y="3763925"/>
                </a:cubicBezTo>
                <a:cubicBezTo>
                  <a:pt x="2010369" y="3755744"/>
                  <a:pt x="1998921" y="3749748"/>
                  <a:pt x="1988289" y="3742660"/>
                </a:cubicBezTo>
                <a:cubicBezTo>
                  <a:pt x="1991833" y="3721395"/>
                  <a:pt x="1990629" y="3698765"/>
                  <a:pt x="1998921" y="3678865"/>
                </a:cubicBezTo>
                <a:cubicBezTo>
                  <a:pt x="2008751" y="3655274"/>
                  <a:pt x="2027274" y="3636335"/>
                  <a:pt x="2041451" y="3615070"/>
                </a:cubicBezTo>
                <a:cubicBezTo>
                  <a:pt x="2068277" y="3574830"/>
                  <a:pt x="2053679" y="3592208"/>
                  <a:pt x="2083982" y="3561907"/>
                </a:cubicBezTo>
                <a:cubicBezTo>
                  <a:pt x="2117219" y="3428953"/>
                  <a:pt x="2074740" y="3594254"/>
                  <a:pt x="2105247" y="3487479"/>
                </a:cubicBezTo>
                <a:cubicBezTo>
                  <a:pt x="2115255" y="3452452"/>
                  <a:pt x="2119206" y="3428316"/>
                  <a:pt x="2126512" y="3391786"/>
                </a:cubicBezTo>
                <a:cubicBezTo>
                  <a:pt x="2141743" y="3239468"/>
                  <a:pt x="2143830" y="3271962"/>
                  <a:pt x="2126512" y="3072809"/>
                </a:cubicBezTo>
                <a:cubicBezTo>
                  <a:pt x="2125541" y="3061644"/>
                  <a:pt x="2118597" y="3051785"/>
                  <a:pt x="2115879" y="3040912"/>
                </a:cubicBezTo>
                <a:cubicBezTo>
                  <a:pt x="2100695" y="2980176"/>
                  <a:pt x="2110994" y="2999818"/>
                  <a:pt x="2094614" y="2945219"/>
                </a:cubicBezTo>
                <a:cubicBezTo>
                  <a:pt x="2088173" y="2923749"/>
                  <a:pt x="2080437" y="2902688"/>
                  <a:pt x="2073349" y="2881423"/>
                </a:cubicBezTo>
                <a:lnTo>
                  <a:pt x="2062716" y="2849525"/>
                </a:lnTo>
                <a:cubicBezTo>
                  <a:pt x="2059172" y="2806995"/>
                  <a:pt x="2052084" y="2764612"/>
                  <a:pt x="2052084" y="2721935"/>
                </a:cubicBezTo>
                <a:cubicBezTo>
                  <a:pt x="2052084" y="2514387"/>
                  <a:pt x="2051639" y="2533212"/>
                  <a:pt x="2073349" y="2402958"/>
                </a:cubicBezTo>
                <a:cubicBezTo>
                  <a:pt x="2076893" y="2144232"/>
                  <a:pt x="2077264" y="1885444"/>
                  <a:pt x="2083982" y="1626781"/>
                </a:cubicBezTo>
                <a:cubicBezTo>
                  <a:pt x="2084361" y="1612173"/>
                  <a:pt x="2090600" y="1598302"/>
                  <a:pt x="2094614" y="1584251"/>
                </a:cubicBezTo>
                <a:cubicBezTo>
                  <a:pt x="2105310" y="1546815"/>
                  <a:pt x="2117317" y="1519018"/>
                  <a:pt x="2147777" y="1488558"/>
                </a:cubicBezTo>
                <a:cubicBezTo>
                  <a:pt x="2158410" y="1477925"/>
                  <a:pt x="2170049" y="1468212"/>
                  <a:pt x="2179675" y="1456660"/>
                </a:cubicBezTo>
                <a:cubicBezTo>
                  <a:pt x="2187856" y="1446843"/>
                  <a:pt x="2193513" y="1435161"/>
                  <a:pt x="2200940" y="1424763"/>
                </a:cubicBezTo>
                <a:cubicBezTo>
                  <a:pt x="2211240" y="1410343"/>
                  <a:pt x="2222537" y="1396652"/>
                  <a:pt x="2232837" y="1382232"/>
                </a:cubicBezTo>
                <a:cubicBezTo>
                  <a:pt x="2240264" y="1371834"/>
                  <a:pt x="2248912" y="1362012"/>
                  <a:pt x="2254102" y="1350335"/>
                </a:cubicBezTo>
                <a:cubicBezTo>
                  <a:pt x="2263206" y="1329851"/>
                  <a:pt x="2275368" y="1286539"/>
                  <a:pt x="2275368" y="1286539"/>
                </a:cubicBezTo>
                <a:cubicBezTo>
                  <a:pt x="2278912" y="1247553"/>
                  <a:pt x="2281144" y="1208425"/>
                  <a:pt x="2286000" y="1169581"/>
                </a:cubicBezTo>
                <a:cubicBezTo>
                  <a:pt x="2288242" y="1151649"/>
                  <a:pt x="2296633" y="1134491"/>
                  <a:pt x="2296633" y="1116419"/>
                </a:cubicBezTo>
                <a:cubicBezTo>
                  <a:pt x="2296633" y="1041907"/>
                  <a:pt x="2291942" y="967410"/>
                  <a:pt x="2286000" y="893135"/>
                </a:cubicBezTo>
                <a:cubicBezTo>
                  <a:pt x="2284835" y="878569"/>
                  <a:pt x="2277770" y="865019"/>
                  <a:pt x="2275368" y="850605"/>
                </a:cubicBezTo>
                <a:cubicBezTo>
                  <a:pt x="2270670" y="822419"/>
                  <a:pt x="2270722" y="793484"/>
                  <a:pt x="2264735" y="765544"/>
                </a:cubicBezTo>
                <a:cubicBezTo>
                  <a:pt x="2260038" y="743626"/>
                  <a:pt x="2255904" y="720400"/>
                  <a:pt x="2243470" y="701749"/>
                </a:cubicBezTo>
                <a:cubicBezTo>
                  <a:pt x="2236382" y="691116"/>
                  <a:pt x="2227395" y="681528"/>
                  <a:pt x="2222205" y="669851"/>
                </a:cubicBezTo>
                <a:cubicBezTo>
                  <a:pt x="2213101" y="649368"/>
                  <a:pt x="2208028" y="627321"/>
                  <a:pt x="2200940" y="606056"/>
                </a:cubicBezTo>
                <a:lnTo>
                  <a:pt x="2179675" y="542260"/>
                </a:lnTo>
                <a:cubicBezTo>
                  <a:pt x="2176131" y="531628"/>
                  <a:pt x="2175259" y="519688"/>
                  <a:pt x="2169042" y="510363"/>
                </a:cubicBezTo>
                <a:lnTo>
                  <a:pt x="2105247" y="414670"/>
                </a:lnTo>
                <a:cubicBezTo>
                  <a:pt x="2098159" y="404037"/>
                  <a:pt x="2093018" y="391808"/>
                  <a:pt x="2083982" y="382772"/>
                </a:cubicBezTo>
                <a:lnTo>
                  <a:pt x="1998921" y="297712"/>
                </a:lnTo>
                <a:lnTo>
                  <a:pt x="1913861" y="212651"/>
                </a:lnTo>
                <a:lnTo>
                  <a:pt x="1892595" y="191386"/>
                </a:lnTo>
                <a:cubicBezTo>
                  <a:pt x="1881962" y="180753"/>
                  <a:pt x="1874963" y="164243"/>
                  <a:pt x="1860698" y="159488"/>
                </a:cubicBezTo>
                <a:lnTo>
                  <a:pt x="1828800" y="148856"/>
                </a:lnTo>
                <a:cubicBezTo>
                  <a:pt x="1818167" y="141768"/>
                  <a:pt x="1808332" y="133306"/>
                  <a:pt x="1796902" y="127591"/>
                </a:cubicBezTo>
                <a:cubicBezTo>
                  <a:pt x="1774101" y="116190"/>
                  <a:pt x="1733683" y="111179"/>
                  <a:pt x="1711842" y="106325"/>
                </a:cubicBezTo>
                <a:cubicBezTo>
                  <a:pt x="1697577" y="103155"/>
                  <a:pt x="1683363" y="99707"/>
                  <a:pt x="1669312" y="95693"/>
                </a:cubicBezTo>
                <a:cubicBezTo>
                  <a:pt x="1658535" y="92614"/>
                  <a:pt x="1648287" y="87778"/>
                  <a:pt x="1637414" y="85060"/>
                </a:cubicBezTo>
                <a:cubicBezTo>
                  <a:pt x="1619882" y="80677"/>
                  <a:pt x="1601972" y="77972"/>
                  <a:pt x="1584251" y="74428"/>
                </a:cubicBezTo>
                <a:cubicBezTo>
                  <a:pt x="1509823" y="77972"/>
                  <a:pt x="1434033" y="70447"/>
                  <a:pt x="1360968" y="85060"/>
                </a:cubicBezTo>
                <a:cubicBezTo>
                  <a:pt x="1341308" y="88992"/>
                  <a:pt x="1318437" y="127591"/>
                  <a:pt x="1318437" y="127591"/>
                </a:cubicBezTo>
                <a:cubicBezTo>
                  <a:pt x="1314893" y="138223"/>
                  <a:pt x="1312817" y="149464"/>
                  <a:pt x="1307805" y="159488"/>
                </a:cubicBezTo>
                <a:cubicBezTo>
                  <a:pt x="1302090" y="170918"/>
                  <a:pt x="1291730" y="179709"/>
                  <a:pt x="1286540" y="191386"/>
                </a:cubicBezTo>
                <a:cubicBezTo>
                  <a:pt x="1277436" y="211869"/>
                  <a:pt x="1265275" y="255181"/>
                  <a:pt x="1265275" y="255181"/>
                </a:cubicBezTo>
                <a:cubicBezTo>
                  <a:pt x="1261356" y="282613"/>
                  <a:pt x="1258856" y="331813"/>
                  <a:pt x="1244009" y="361507"/>
                </a:cubicBezTo>
                <a:cubicBezTo>
                  <a:pt x="1238294" y="372937"/>
                  <a:pt x="1230925" y="383588"/>
                  <a:pt x="1222744" y="393405"/>
                </a:cubicBezTo>
                <a:cubicBezTo>
                  <a:pt x="1213118" y="404956"/>
                  <a:pt x="1201479" y="414670"/>
                  <a:pt x="1190847" y="425302"/>
                </a:cubicBezTo>
                <a:lnTo>
                  <a:pt x="1169582" y="489098"/>
                </a:lnTo>
                <a:cubicBezTo>
                  <a:pt x="1166038" y="499730"/>
                  <a:pt x="1161147" y="510005"/>
                  <a:pt x="1158949" y="520995"/>
                </a:cubicBezTo>
                <a:cubicBezTo>
                  <a:pt x="1155405" y="538716"/>
                  <a:pt x="1153071" y="556723"/>
                  <a:pt x="1148316" y="574158"/>
                </a:cubicBezTo>
                <a:cubicBezTo>
                  <a:pt x="1142418" y="595783"/>
                  <a:pt x="1127051" y="637953"/>
                  <a:pt x="1127051" y="637953"/>
                </a:cubicBezTo>
                <a:cubicBezTo>
                  <a:pt x="1094088" y="868710"/>
                  <a:pt x="1133623" y="623655"/>
                  <a:pt x="1105786" y="744279"/>
                </a:cubicBezTo>
                <a:cubicBezTo>
                  <a:pt x="1083535" y="840699"/>
                  <a:pt x="1109262" y="835303"/>
                  <a:pt x="1052623" y="882502"/>
                </a:cubicBezTo>
                <a:cubicBezTo>
                  <a:pt x="1042806" y="890683"/>
                  <a:pt x="1032691" y="899280"/>
                  <a:pt x="1020726" y="903767"/>
                </a:cubicBezTo>
                <a:cubicBezTo>
                  <a:pt x="1003805" y="910113"/>
                  <a:pt x="985589" y="913112"/>
                  <a:pt x="967563" y="914400"/>
                </a:cubicBezTo>
                <a:cubicBezTo>
                  <a:pt x="886177" y="920213"/>
                  <a:pt x="804530" y="921488"/>
                  <a:pt x="723014" y="925032"/>
                </a:cubicBezTo>
                <a:lnTo>
                  <a:pt x="202019" y="914400"/>
                </a:lnTo>
                <a:cubicBezTo>
                  <a:pt x="187416" y="913849"/>
                  <a:pt x="171648" y="911873"/>
                  <a:pt x="159489" y="903767"/>
                </a:cubicBezTo>
                <a:cubicBezTo>
                  <a:pt x="138637" y="889866"/>
                  <a:pt x="106326" y="850605"/>
                  <a:pt x="106326" y="850605"/>
                </a:cubicBezTo>
                <a:cubicBezTo>
                  <a:pt x="102782" y="839972"/>
                  <a:pt x="100705" y="828732"/>
                  <a:pt x="95693" y="818707"/>
                </a:cubicBezTo>
                <a:cubicBezTo>
                  <a:pt x="64845" y="757011"/>
                  <a:pt x="81124" y="818840"/>
                  <a:pt x="53163" y="744279"/>
                </a:cubicBezTo>
                <a:cubicBezTo>
                  <a:pt x="42947" y="717036"/>
                  <a:pt x="44746" y="695549"/>
                  <a:pt x="31898" y="669851"/>
                </a:cubicBezTo>
                <a:cubicBezTo>
                  <a:pt x="-9329" y="587394"/>
                  <a:pt x="26730" y="686240"/>
                  <a:pt x="0" y="606056"/>
                </a:cubicBezTo>
                <a:cubicBezTo>
                  <a:pt x="7088" y="531628"/>
                  <a:pt x="11991" y="456959"/>
                  <a:pt x="21265" y="382772"/>
                </a:cubicBezTo>
                <a:cubicBezTo>
                  <a:pt x="22655" y="371651"/>
                  <a:pt x="26337" y="360605"/>
                  <a:pt x="31898" y="350874"/>
                </a:cubicBezTo>
                <a:cubicBezTo>
                  <a:pt x="39081" y="338304"/>
                  <a:pt x="68648" y="299389"/>
                  <a:pt x="85061" y="287079"/>
                </a:cubicBezTo>
                <a:cubicBezTo>
                  <a:pt x="105507" y="271745"/>
                  <a:pt x="124610" y="252631"/>
                  <a:pt x="148856" y="244549"/>
                </a:cubicBezTo>
                <a:cubicBezTo>
                  <a:pt x="176462" y="235347"/>
                  <a:pt x="208490" y="225364"/>
                  <a:pt x="233916" y="212651"/>
                </a:cubicBezTo>
                <a:cubicBezTo>
                  <a:pt x="245346" y="206936"/>
                  <a:pt x="253849" y="195873"/>
                  <a:pt x="265814" y="191386"/>
                </a:cubicBezTo>
                <a:cubicBezTo>
                  <a:pt x="282735" y="185040"/>
                  <a:pt x="301445" y="185136"/>
                  <a:pt x="318977" y="180753"/>
                </a:cubicBezTo>
                <a:cubicBezTo>
                  <a:pt x="359359" y="170658"/>
                  <a:pt x="347015" y="166115"/>
                  <a:pt x="393405" y="159488"/>
                </a:cubicBezTo>
                <a:cubicBezTo>
                  <a:pt x="428665" y="154451"/>
                  <a:pt x="464288" y="152400"/>
                  <a:pt x="499730" y="148856"/>
                </a:cubicBezTo>
                <a:cubicBezTo>
                  <a:pt x="606931" y="113121"/>
                  <a:pt x="440649" y="167644"/>
                  <a:pt x="574158" y="127591"/>
                </a:cubicBezTo>
                <a:cubicBezTo>
                  <a:pt x="595628" y="121150"/>
                  <a:pt x="615843" y="110010"/>
                  <a:pt x="637954" y="106325"/>
                </a:cubicBezTo>
                <a:cubicBezTo>
                  <a:pt x="680484" y="99237"/>
                  <a:pt x="724640" y="98694"/>
                  <a:pt x="765544" y="85060"/>
                </a:cubicBezTo>
                <a:cubicBezTo>
                  <a:pt x="776177" y="81516"/>
                  <a:pt x="786365" y="76132"/>
                  <a:pt x="797442" y="74428"/>
                </a:cubicBezTo>
                <a:cubicBezTo>
                  <a:pt x="832626" y="69015"/>
                  <a:pt x="1004394" y="55410"/>
                  <a:pt x="1031358" y="53163"/>
                </a:cubicBezTo>
                <a:cubicBezTo>
                  <a:pt x="1251515" y="9132"/>
                  <a:pt x="1028629" y="50516"/>
                  <a:pt x="1233377" y="21265"/>
                </a:cubicBezTo>
                <a:cubicBezTo>
                  <a:pt x="1251267" y="18709"/>
                  <a:pt x="1268678" y="13380"/>
                  <a:pt x="1286540" y="10632"/>
                </a:cubicBezTo>
                <a:cubicBezTo>
                  <a:pt x="1314782" y="6287"/>
                  <a:pt x="1343247" y="3544"/>
                  <a:pt x="1371600" y="0"/>
                </a:cubicBezTo>
                <a:lnTo>
                  <a:pt x="2041451" y="10632"/>
                </a:lnTo>
                <a:cubicBezTo>
                  <a:pt x="2199212" y="14896"/>
                  <a:pt x="2122148" y="26144"/>
                  <a:pt x="2286000" y="42530"/>
                </a:cubicBezTo>
                <a:lnTo>
                  <a:pt x="2392326" y="53163"/>
                </a:lnTo>
                <a:cubicBezTo>
                  <a:pt x="2417216" y="56091"/>
                  <a:pt x="2442097" y="59312"/>
                  <a:pt x="2466754" y="63795"/>
                </a:cubicBezTo>
                <a:cubicBezTo>
                  <a:pt x="2481131" y="66409"/>
                  <a:pt x="2494685" y="73793"/>
                  <a:pt x="2509284" y="74428"/>
                </a:cubicBezTo>
                <a:cubicBezTo>
                  <a:pt x="2658041" y="80896"/>
                  <a:pt x="2806995" y="81516"/>
                  <a:pt x="2955851" y="85060"/>
                </a:cubicBezTo>
                <a:cubicBezTo>
                  <a:pt x="2991293" y="88604"/>
                  <a:pt x="3027168" y="89129"/>
                  <a:pt x="3062177" y="95693"/>
                </a:cubicBezTo>
                <a:cubicBezTo>
                  <a:pt x="3084208" y="99824"/>
                  <a:pt x="3104226" y="111521"/>
                  <a:pt x="3125972" y="116958"/>
                </a:cubicBezTo>
                <a:lnTo>
                  <a:pt x="3168502" y="127591"/>
                </a:lnTo>
                <a:cubicBezTo>
                  <a:pt x="3189767" y="141768"/>
                  <a:pt x="3209439" y="158691"/>
                  <a:pt x="3232298" y="170121"/>
                </a:cubicBezTo>
                <a:cubicBezTo>
                  <a:pt x="3273828" y="190886"/>
                  <a:pt x="3271662" y="187605"/>
                  <a:pt x="3306726" y="212651"/>
                </a:cubicBezTo>
                <a:cubicBezTo>
                  <a:pt x="3321146" y="222951"/>
                  <a:pt x="3336725" y="232018"/>
                  <a:pt x="3349256" y="244549"/>
                </a:cubicBezTo>
                <a:cubicBezTo>
                  <a:pt x="3358292" y="253585"/>
                  <a:pt x="3362031" y="266895"/>
                  <a:pt x="3370521" y="276446"/>
                </a:cubicBezTo>
                <a:cubicBezTo>
                  <a:pt x="3390501" y="298923"/>
                  <a:pt x="3420866" y="313344"/>
                  <a:pt x="3434316" y="340242"/>
                </a:cubicBezTo>
                <a:cubicBezTo>
                  <a:pt x="3441405" y="354419"/>
                  <a:pt x="3449338" y="368203"/>
                  <a:pt x="3455582" y="382772"/>
                </a:cubicBezTo>
                <a:cubicBezTo>
                  <a:pt x="3459997" y="393074"/>
                  <a:pt x="3460653" y="404939"/>
                  <a:pt x="3466214" y="414670"/>
                </a:cubicBezTo>
                <a:cubicBezTo>
                  <a:pt x="3475006" y="430056"/>
                  <a:pt x="3487479" y="443023"/>
                  <a:pt x="3498112" y="457200"/>
                </a:cubicBezTo>
                <a:cubicBezTo>
                  <a:pt x="3501656" y="467833"/>
                  <a:pt x="3503732" y="479073"/>
                  <a:pt x="3508744" y="489098"/>
                </a:cubicBezTo>
                <a:cubicBezTo>
                  <a:pt x="3514459" y="500528"/>
                  <a:pt x="3523669" y="509900"/>
                  <a:pt x="3530009" y="520995"/>
                </a:cubicBezTo>
                <a:cubicBezTo>
                  <a:pt x="3537873" y="534757"/>
                  <a:pt x="3544186" y="549348"/>
                  <a:pt x="3551275" y="563525"/>
                </a:cubicBezTo>
                <a:cubicBezTo>
                  <a:pt x="3575504" y="660447"/>
                  <a:pt x="3548367" y="543168"/>
                  <a:pt x="3572540" y="712381"/>
                </a:cubicBezTo>
                <a:cubicBezTo>
                  <a:pt x="3574607" y="726847"/>
                  <a:pt x="3580770" y="740498"/>
                  <a:pt x="3583172" y="754912"/>
                </a:cubicBezTo>
                <a:cubicBezTo>
                  <a:pt x="3587870" y="783097"/>
                  <a:pt x="3589764" y="811685"/>
                  <a:pt x="3593805" y="839972"/>
                </a:cubicBezTo>
                <a:cubicBezTo>
                  <a:pt x="3596854" y="861314"/>
                  <a:pt x="3601159" y="882459"/>
                  <a:pt x="3604437" y="903767"/>
                </a:cubicBezTo>
                <a:cubicBezTo>
                  <a:pt x="3628558" y="1060552"/>
                  <a:pt x="3601191" y="891678"/>
                  <a:pt x="3625702" y="1063256"/>
                </a:cubicBezTo>
                <a:cubicBezTo>
                  <a:pt x="3656374" y="1277959"/>
                  <a:pt x="3613327" y="942997"/>
                  <a:pt x="3646968" y="1212112"/>
                </a:cubicBezTo>
                <a:cubicBezTo>
                  <a:pt x="3684046" y="1916629"/>
                  <a:pt x="3643011" y="1079275"/>
                  <a:pt x="3668233" y="2806995"/>
                </a:cubicBezTo>
                <a:cubicBezTo>
                  <a:pt x="3668894" y="2852258"/>
                  <a:pt x="3682023" y="2872209"/>
                  <a:pt x="3689498" y="2913321"/>
                </a:cubicBezTo>
                <a:cubicBezTo>
                  <a:pt x="3693981" y="2937978"/>
                  <a:pt x="3696010" y="2963029"/>
                  <a:pt x="3700130" y="2987749"/>
                </a:cubicBezTo>
                <a:cubicBezTo>
                  <a:pt x="3718692" y="3099123"/>
                  <a:pt x="3702286" y="2987897"/>
                  <a:pt x="3721395" y="3083442"/>
                </a:cubicBezTo>
                <a:cubicBezTo>
                  <a:pt x="3725623" y="3104582"/>
                  <a:pt x="3728484" y="3125972"/>
                  <a:pt x="3732028" y="3147237"/>
                </a:cubicBezTo>
                <a:cubicBezTo>
                  <a:pt x="3735572" y="3193311"/>
                  <a:pt x="3737824" y="3239503"/>
                  <a:pt x="3742661" y="3285460"/>
                </a:cubicBezTo>
                <a:cubicBezTo>
                  <a:pt x="3744918" y="3306900"/>
                  <a:pt x="3750015" y="3327948"/>
                  <a:pt x="3753293" y="3349256"/>
                </a:cubicBezTo>
                <a:cubicBezTo>
                  <a:pt x="3780653" y="3527098"/>
                  <a:pt x="3748040" y="3328363"/>
                  <a:pt x="3774558" y="3487479"/>
                </a:cubicBezTo>
                <a:cubicBezTo>
                  <a:pt x="3771014" y="3671777"/>
                  <a:pt x="3773965" y="3856314"/>
                  <a:pt x="3763926" y="4040372"/>
                </a:cubicBezTo>
                <a:cubicBezTo>
                  <a:pt x="3762968" y="4057935"/>
                  <a:pt x="3731405" y="4081023"/>
                  <a:pt x="3721395" y="4093535"/>
                </a:cubicBezTo>
                <a:cubicBezTo>
                  <a:pt x="3701223" y="4118749"/>
                  <a:pt x="3679758" y="4170397"/>
                  <a:pt x="3646968" y="4178595"/>
                </a:cubicBezTo>
                <a:cubicBezTo>
                  <a:pt x="3632791" y="4182139"/>
                  <a:pt x="3618815" y="4186614"/>
                  <a:pt x="3604437" y="4189228"/>
                </a:cubicBezTo>
                <a:cubicBezTo>
                  <a:pt x="3579780" y="4193711"/>
                  <a:pt x="3554729" y="4195740"/>
                  <a:pt x="3530009" y="4199860"/>
                </a:cubicBezTo>
                <a:cubicBezTo>
                  <a:pt x="3512183" y="4202831"/>
                  <a:pt x="3476847" y="4210493"/>
                  <a:pt x="3476847" y="4210493"/>
                </a:cubicBezTo>
                <a:lnTo>
                  <a:pt x="3498112" y="426365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81375C4E-15DB-4B43-B4AD-1214E2D5B6EA}"/>
              </a:ext>
            </a:extLst>
          </p:cNvPr>
          <p:cNvSpPr/>
          <p:nvPr/>
        </p:nvSpPr>
        <p:spPr>
          <a:xfrm>
            <a:off x="3385503" y="1912999"/>
            <a:ext cx="1186497" cy="4115651"/>
          </a:xfrm>
          <a:custGeom>
            <a:avLst/>
            <a:gdLst>
              <a:gd name="connsiteX0" fmla="*/ 1579565 w 1581996"/>
              <a:gd name="connsiteY0" fmla="*/ 5380074 h 5487535"/>
              <a:gd name="connsiteX1" fmla="*/ 1579565 w 1581996"/>
              <a:gd name="connsiteY1" fmla="*/ 5380074 h 5487535"/>
              <a:gd name="connsiteX2" fmla="*/ 1505137 w 1581996"/>
              <a:gd name="connsiteY2" fmla="*/ 5316279 h 5487535"/>
              <a:gd name="connsiteX3" fmla="*/ 1483872 w 1581996"/>
              <a:gd name="connsiteY3" fmla="*/ 5252483 h 5487535"/>
              <a:gd name="connsiteX4" fmla="*/ 1494505 w 1581996"/>
              <a:gd name="connsiteY4" fmla="*/ 5199321 h 5487535"/>
              <a:gd name="connsiteX5" fmla="*/ 1515770 w 1581996"/>
              <a:gd name="connsiteY5" fmla="*/ 5178055 h 5487535"/>
              <a:gd name="connsiteX6" fmla="*/ 1537035 w 1581996"/>
              <a:gd name="connsiteY6" fmla="*/ 5146158 h 5487535"/>
              <a:gd name="connsiteX7" fmla="*/ 1515770 w 1581996"/>
              <a:gd name="connsiteY7" fmla="*/ 4869711 h 5487535"/>
              <a:gd name="connsiteX8" fmla="*/ 1483872 w 1581996"/>
              <a:gd name="connsiteY8" fmla="*/ 4795283 h 5487535"/>
              <a:gd name="connsiteX9" fmla="*/ 1473239 w 1581996"/>
              <a:gd name="connsiteY9" fmla="*/ 4763386 h 5487535"/>
              <a:gd name="connsiteX10" fmla="*/ 1441342 w 1581996"/>
              <a:gd name="connsiteY10" fmla="*/ 4731488 h 5487535"/>
              <a:gd name="connsiteX11" fmla="*/ 1420077 w 1581996"/>
              <a:gd name="connsiteY11" fmla="*/ 4699590 h 5487535"/>
              <a:gd name="connsiteX12" fmla="*/ 1356281 w 1581996"/>
              <a:gd name="connsiteY12" fmla="*/ 4635795 h 5487535"/>
              <a:gd name="connsiteX13" fmla="*/ 1324384 w 1581996"/>
              <a:gd name="connsiteY13" fmla="*/ 4603897 h 5487535"/>
              <a:gd name="connsiteX14" fmla="*/ 1292486 w 1581996"/>
              <a:gd name="connsiteY14" fmla="*/ 4582632 h 5487535"/>
              <a:gd name="connsiteX15" fmla="*/ 1260588 w 1581996"/>
              <a:gd name="connsiteY15" fmla="*/ 4550735 h 5487535"/>
              <a:gd name="connsiteX16" fmla="*/ 1228691 w 1581996"/>
              <a:gd name="connsiteY16" fmla="*/ 4540102 h 5487535"/>
              <a:gd name="connsiteX17" fmla="*/ 1164895 w 1581996"/>
              <a:gd name="connsiteY17" fmla="*/ 4508204 h 5487535"/>
              <a:gd name="connsiteX18" fmla="*/ 1143630 w 1581996"/>
              <a:gd name="connsiteY18" fmla="*/ 4476307 h 5487535"/>
              <a:gd name="connsiteX19" fmla="*/ 1111732 w 1581996"/>
              <a:gd name="connsiteY19" fmla="*/ 4455042 h 5487535"/>
              <a:gd name="connsiteX20" fmla="*/ 1069202 w 1581996"/>
              <a:gd name="connsiteY20" fmla="*/ 4391246 h 5487535"/>
              <a:gd name="connsiteX21" fmla="*/ 1037305 w 1581996"/>
              <a:gd name="connsiteY21" fmla="*/ 4359349 h 5487535"/>
              <a:gd name="connsiteX22" fmla="*/ 1005407 w 1581996"/>
              <a:gd name="connsiteY22" fmla="*/ 4295553 h 5487535"/>
              <a:gd name="connsiteX23" fmla="*/ 973509 w 1581996"/>
              <a:gd name="connsiteY23" fmla="*/ 4231758 h 5487535"/>
              <a:gd name="connsiteX24" fmla="*/ 941612 w 1581996"/>
              <a:gd name="connsiteY24" fmla="*/ 4136065 h 5487535"/>
              <a:gd name="connsiteX25" fmla="*/ 930979 w 1581996"/>
              <a:gd name="connsiteY25" fmla="*/ 4104167 h 5487535"/>
              <a:gd name="connsiteX26" fmla="*/ 941612 w 1581996"/>
              <a:gd name="connsiteY26" fmla="*/ 3763925 h 5487535"/>
              <a:gd name="connsiteX27" fmla="*/ 952244 w 1581996"/>
              <a:gd name="connsiteY27" fmla="*/ 3732028 h 5487535"/>
              <a:gd name="connsiteX28" fmla="*/ 973509 w 1581996"/>
              <a:gd name="connsiteY28" fmla="*/ 3349255 h 5487535"/>
              <a:gd name="connsiteX29" fmla="*/ 984142 w 1581996"/>
              <a:gd name="connsiteY29" fmla="*/ 3317358 h 5487535"/>
              <a:gd name="connsiteX30" fmla="*/ 994774 w 1581996"/>
              <a:gd name="connsiteY30" fmla="*/ 3253562 h 5487535"/>
              <a:gd name="connsiteX31" fmla="*/ 1016039 w 1581996"/>
              <a:gd name="connsiteY31" fmla="*/ 3189767 h 5487535"/>
              <a:gd name="connsiteX32" fmla="*/ 1026672 w 1581996"/>
              <a:gd name="connsiteY32" fmla="*/ 3094074 h 5487535"/>
              <a:gd name="connsiteX33" fmla="*/ 1047937 w 1581996"/>
              <a:gd name="connsiteY33" fmla="*/ 3030279 h 5487535"/>
              <a:gd name="connsiteX34" fmla="*/ 1058570 w 1581996"/>
              <a:gd name="connsiteY34" fmla="*/ 2987749 h 5487535"/>
              <a:gd name="connsiteX35" fmla="*/ 1079835 w 1581996"/>
              <a:gd name="connsiteY35" fmla="*/ 2923953 h 5487535"/>
              <a:gd name="connsiteX36" fmla="*/ 1101100 w 1581996"/>
              <a:gd name="connsiteY36" fmla="*/ 2860158 h 5487535"/>
              <a:gd name="connsiteX37" fmla="*/ 1111732 w 1581996"/>
              <a:gd name="connsiteY37" fmla="*/ 2828260 h 5487535"/>
              <a:gd name="connsiteX38" fmla="*/ 1122365 w 1581996"/>
              <a:gd name="connsiteY38" fmla="*/ 2796362 h 5487535"/>
              <a:gd name="connsiteX39" fmla="*/ 1132998 w 1581996"/>
              <a:gd name="connsiteY39" fmla="*/ 2753832 h 5487535"/>
              <a:gd name="connsiteX40" fmla="*/ 1154263 w 1581996"/>
              <a:gd name="connsiteY40" fmla="*/ 2690037 h 5487535"/>
              <a:gd name="connsiteX41" fmla="*/ 1164895 w 1581996"/>
              <a:gd name="connsiteY41" fmla="*/ 2647507 h 5487535"/>
              <a:gd name="connsiteX42" fmla="*/ 1186160 w 1581996"/>
              <a:gd name="connsiteY42" fmla="*/ 2583711 h 5487535"/>
              <a:gd name="connsiteX43" fmla="*/ 1196793 w 1581996"/>
              <a:gd name="connsiteY43" fmla="*/ 2509283 h 5487535"/>
              <a:gd name="connsiteX44" fmla="*/ 1218058 w 1581996"/>
              <a:gd name="connsiteY44" fmla="*/ 2413590 h 5487535"/>
              <a:gd name="connsiteX45" fmla="*/ 1228691 w 1581996"/>
              <a:gd name="connsiteY45" fmla="*/ 2317897 h 5487535"/>
              <a:gd name="connsiteX46" fmla="*/ 1260588 w 1581996"/>
              <a:gd name="connsiteY46" fmla="*/ 2200939 h 5487535"/>
              <a:gd name="connsiteX47" fmla="*/ 1271221 w 1581996"/>
              <a:gd name="connsiteY47" fmla="*/ 2169042 h 5487535"/>
              <a:gd name="connsiteX48" fmla="*/ 1249956 w 1581996"/>
              <a:gd name="connsiteY48" fmla="*/ 2243469 h 5487535"/>
              <a:gd name="connsiteX49" fmla="*/ 1228691 w 1581996"/>
              <a:gd name="connsiteY49" fmla="*/ 2275367 h 5487535"/>
              <a:gd name="connsiteX50" fmla="*/ 1196793 w 1581996"/>
              <a:gd name="connsiteY50" fmla="*/ 2381693 h 5487535"/>
              <a:gd name="connsiteX51" fmla="*/ 1175528 w 1581996"/>
              <a:gd name="connsiteY51" fmla="*/ 2413590 h 5487535"/>
              <a:gd name="connsiteX52" fmla="*/ 1154263 w 1581996"/>
              <a:gd name="connsiteY52" fmla="*/ 2530549 h 5487535"/>
              <a:gd name="connsiteX53" fmla="*/ 1186160 w 1581996"/>
              <a:gd name="connsiteY53" fmla="*/ 2519916 h 5487535"/>
              <a:gd name="connsiteX54" fmla="*/ 1239323 w 1581996"/>
              <a:gd name="connsiteY54" fmla="*/ 2456121 h 5487535"/>
              <a:gd name="connsiteX55" fmla="*/ 1260588 w 1581996"/>
              <a:gd name="connsiteY55" fmla="*/ 2434855 h 5487535"/>
              <a:gd name="connsiteX56" fmla="*/ 1303119 w 1581996"/>
              <a:gd name="connsiteY56" fmla="*/ 2360428 h 5487535"/>
              <a:gd name="connsiteX57" fmla="*/ 1313751 w 1581996"/>
              <a:gd name="connsiteY57" fmla="*/ 2264735 h 5487535"/>
              <a:gd name="connsiteX58" fmla="*/ 1335016 w 1581996"/>
              <a:gd name="connsiteY58" fmla="*/ 2073349 h 5487535"/>
              <a:gd name="connsiteX59" fmla="*/ 1345649 w 1581996"/>
              <a:gd name="connsiteY59" fmla="*/ 2020186 h 5487535"/>
              <a:gd name="connsiteX60" fmla="*/ 1356281 w 1581996"/>
              <a:gd name="connsiteY60" fmla="*/ 1956390 h 5487535"/>
              <a:gd name="connsiteX61" fmla="*/ 1366914 w 1581996"/>
              <a:gd name="connsiteY61" fmla="*/ 1679944 h 5487535"/>
              <a:gd name="connsiteX62" fmla="*/ 1377546 w 1581996"/>
              <a:gd name="connsiteY62" fmla="*/ 1637414 h 5487535"/>
              <a:gd name="connsiteX63" fmla="*/ 1388179 w 1581996"/>
              <a:gd name="connsiteY63" fmla="*/ 1573618 h 5487535"/>
              <a:gd name="connsiteX64" fmla="*/ 1377546 w 1581996"/>
              <a:gd name="connsiteY64" fmla="*/ 1201479 h 5487535"/>
              <a:gd name="connsiteX65" fmla="*/ 1356281 w 1581996"/>
              <a:gd name="connsiteY65" fmla="*/ 1169581 h 5487535"/>
              <a:gd name="connsiteX66" fmla="*/ 1324384 w 1581996"/>
              <a:gd name="connsiteY66" fmla="*/ 1073888 h 5487535"/>
              <a:gd name="connsiteX67" fmla="*/ 1292486 w 1581996"/>
              <a:gd name="connsiteY67" fmla="*/ 967562 h 5487535"/>
              <a:gd name="connsiteX68" fmla="*/ 1271221 w 1581996"/>
              <a:gd name="connsiteY68" fmla="*/ 935665 h 5487535"/>
              <a:gd name="connsiteX69" fmla="*/ 1239323 w 1581996"/>
              <a:gd name="connsiteY69" fmla="*/ 871869 h 5487535"/>
              <a:gd name="connsiteX70" fmla="*/ 1196793 w 1581996"/>
              <a:gd name="connsiteY70" fmla="*/ 776176 h 5487535"/>
              <a:gd name="connsiteX71" fmla="*/ 1186160 w 1581996"/>
              <a:gd name="connsiteY71" fmla="*/ 723014 h 5487535"/>
              <a:gd name="connsiteX72" fmla="*/ 1154263 w 1581996"/>
              <a:gd name="connsiteY72" fmla="*/ 616688 h 5487535"/>
              <a:gd name="connsiteX73" fmla="*/ 1132998 w 1581996"/>
              <a:gd name="connsiteY73" fmla="*/ 467832 h 5487535"/>
              <a:gd name="connsiteX74" fmla="*/ 1122365 w 1581996"/>
              <a:gd name="connsiteY74" fmla="*/ 106325 h 5487535"/>
              <a:gd name="connsiteX75" fmla="*/ 1090467 w 1581996"/>
              <a:gd name="connsiteY75" fmla="*/ 21265 h 5487535"/>
              <a:gd name="connsiteX76" fmla="*/ 1058570 w 1581996"/>
              <a:gd name="connsiteY76" fmla="*/ 0 h 5487535"/>
              <a:gd name="connsiteX77" fmla="*/ 728960 w 1581996"/>
              <a:gd name="connsiteY77" fmla="*/ 10632 h 5487535"/>
              <a:gd name="connsiteX78" fmla="*/ 697063 w 1581996"/>
              <a:gd name="connsiteY78" fmla="*/ 31897 h 5487535"/>
              <a:gd name="connsiteX79" fmla="*/ 686430 w 1581996"/>
              <a:gd name="connsiteY79" fmla="*/ 63795 h 5487535"/>
              <a:gd name="connsiteX80" fmla="*/ 654532 w 1581996"/>
              <a:gd name="connsiteY80" fmla="*/ 106325 h 5487535"/>
              <a:gd name="connsiteX81" fmla="*/ 612002 w 1581996"/>
              <a:gd name="connsiteY81" fmla="*/ 202018 h 5487535"/>
              <a:gd name="connsiteX82" fmla="*/ 590737 w 1581996"/>
              <a:gd name="connsiteY82" fmla="*/ 233916 h 5487535"/>
              <a:gd name="connsiteX83" fmla="*/ 558839 w 1581996"/>
              <a:gd name="connsiteY83" fmla="*/ 297711 h 5487535"/>
              <a:gd name="connsiteX84" fmla="*/ 537574 w 1581996"/>
              <a:gd name="connsiteY84" fmla="*/ 329609 h 5487535"/>
              <a:gd name="connsiteX85" fmla="*/ 473779 w 1581996"/>
              <a:gd name="connsiteY85" fmla="*/ 457200 h 5487535"/>
              <a:gd name="connsiteX86" fmla="*/ 452514 w 1581996"/>
              <a:gd name="connsiteY86" fmla="*/ 489097 h 5487535"/>
              <a:gd name="connsiteX87" fmla="*/ 399351 w 1581996"/>
              <a:gd name="connsiteY87" fmla="*/ 595423 h 5487535"/>
              <a:gd name="connsiteX88" fmla="*/ 388719 w 1581996"/>
              <a:gd name="connsiteY88" fmla="*/ 627321 h 5487535"/>
              <a:gd name="connsiteX89" fmla="*/ 367453 w 1581996"/>
              <a:gd name="connsiteY89" fmla="*/ 648586 h 5487535"/>
              <a:gd name="connsiteX90" fmla="*/ 324923 w 1581996"/>
              <a:gd name="connsiteY90" fmla="*/ 744279 h 5487535"/>
              <a:gd name="connsiteX91" fmla="*/ 271760 w 1581996"/>
              <a:gd name="connsiteY91" fmla="*/ 850604 h 5487535"/>
              <a:gd name="connsiteX92" fmla="*/ 261128 w 1581996"/>
              <a:gd name="connsiteY92" fmla="*/ 914400 h 5487535"/>
              <a:gd name="connsiteX93" fmla="*/ 239863 w 1581996"/>
              <a:gd name="connsiteY93" fmla="*/ 978195 h 5487535"/>
              <a:gd name="connsiteX94" fmla="*/ 218598 w 1581996"/>
              <a:gd name="connsiteY94" fmla="*/ 1063255 h 5487535"/>
              <a:gd name="connsiteX95" fmla="*/ 207965 w 1581996"/>
              <a:gd name="connsiteY95" fmla="*/ 1105786 h 5487535"/>
              <a:gd name="connsiteX96" fmla="*/ 197332 w 1581996"/>
              <a:gd name="connsiteY96" fmla="*/ 1148316 h 5487535"/>
              <a:gd name="connsiteX97" fmla="*/ 186700 w 1581996"/>
              <a:gd name="connsiteY97" fmla="*/ 1244009 h 5487535"/>
              <a:gd name="connsiteX98" fmla="*/ 165435 w 1581996"/>
              <a:gd name="connsiteY98" fmla="*/ 1286539 h 5487535"/>
              <a:gd name="connsiteX99" fmla="*/ 154802 w 1581996"/>
              <a:gd name="connsiteY99" fmla="*/ 1371600 h 5487535"/>
              <a:gd name="connsiteX100" fmla="*/ 133537 w 1581996"/>
              <a:gd name="connsiteY100" fmla="*/ 1562986 h 5487535"/>
              <a:gd name="connsiteX101" fmla="*/ 122905 w 1581996"/>
              <a:gd name="connsiteY101" fmla="*/ 1626781 h 5487535"/>
              <a:gd name="connsiteX102" fmla="*/ 112272 w 1581996"/>
              <a:gd name="connsiteY102" fmla="*/ 1743739 h 5487535"/>
              <a:gd name="connsiteX103" fmla="*/ 80374 w 1581996"/>
              <a:gd name="connsiteY103" fmla="*/ 1839432 h 5487535"/>
              <a:gd name="connsiteX104" fmla="*/ 69742 w 1581996"/>
              <a:gd name="connsiteY104" fmla="*/ 1988288 h 5487535"/>
              <a:gd name="connsiteX105" fmla="*/ 59109 w 1581996"/>
              <a:gd name="connsiteY105" fmla="*/ 2030818 h 5487535"/>
              <a:gd name="connsiteX106" fmla="*/ 37844 w 1581996"/>
              <a:gd name="connsiteY106" fmla="*/ 2413590 h 5487535"/>
              <a:gd name="connsiteX107" fmla="*/ 27212 w 1581996"/>
              <a:gd name="connsiteY107" fmla="*/ 2987749 h 5487535"/>
              <a:gd name="connsiteX108" fmla="*/ 16579 w 1581996"/>
              <a:gd name="connsiteY108" fmla="*/ 3413051 h 5487535"/>
              <a:gd name="connsiteX109" fmla="*/ 37844 w 1581996"/>
              <a:gd name="connsiteY109" fmla="*/ 4199860 h 5487535"/>
              <a:gd name="connsiteX110" fmla="*/ 48477 w 1581996"/>
              <a:gd name="connsiteY110" fmla="*/ 4752753 h 5487535"/>
              <a:gd name="connsiteX111" fmla="*/ 59109 w 1581996"/>
              <a:gd name="connsiteY111" fmla="*/ 4954772 h 5487535"/>
              <a:gd name="connsiteX112" fmla="*/ 91007 w 1581996"/>
              <a:gd name="connsiteY112" fmla="*/ 4976037 h 5487535"/>
              <a:gd name="connsiteX113" fmla="*/ 165435 w 1581996"/>
              <a:gd name="connsiteY113" fmla="*/ 5050465 h 5487535"/>
              <a:gd name="connsiteX114" fmla="*/ 197332 w 1581996"/>
              <a:gd name="connsiteY114" fmla="*/ 5082362 h 5487535"/>
              <a:gd name="connsiteX115" fmla="*/ 229230 w 1581996"/>
              <a:gd name="connsiteY115" fmla="*/ 5092995 h 5487535"/>
              <a:gd name="connsiteX116" fmla="*/ 293026 w 1581996"/>
              <a:gd name="connsiteY116" fmla="*/ 5135525 h 5487535"/>
              <a:gd name="connsiteX117" fmla="*/ 356821 w 1581996"/>
              <a:gd name="connsiteY117" fmla="*/ 5156790 h 5487535"/>
              <a:gd name="connsiteX118" fmla="*/ 441881 w 1581996"/>
              <a:gd name="connsiteY118" fmla="*/ 5209953 h 5487535"/>
              <a:gd name="connsiteX119" fmla="*/ 473779 w 1581996"/>
              <a:gd name="connsiteY119" fmla="*/ 5231218 h 5487535"/>
              <a:gd name="connsiteX120" fmla="*/ 505677 w 1581996"/>
              <a:gd name="connsiteY120" fmla="*/ 5241851 h 5487535"/>
              <a:gd name="connsiteX121" fmla="*/ 569472 w 1581996"/>
              <a:gd name="connsiteY121" fmla="*/ 5284381 h 5487535"/>
              <a:gd name="connsiteX122" fmla="*/ 601370 w 1581996"/>
              <a:gd name="connsiteY122" fmla="*/ 5305646 h 5487535"/>
              <a:gd name="connsiteX123" fmla="*/ 643900 w 1581996"/>
              <a:gd name="connsiteY123" fmla="*/ 5326911 h 5487535"/>
              <a:gd name="connsiteX124" fmla="*/ 675798 w 1581996"/>
              <a:gd name="connsiteY124" fmla="*/ 5348176 h 5487535"/>
              <a:gd name="connsiteX125" fmla="*/ 750226 w 1581996"/>
              <a:gd name="connsiteY125" fmla="*/ 5380074 h 5487535"/>
              <a:gd name="connsiteX126" fmla="*/ 803388 w 1581996"/>
              <a:gd name="connsiteY126" fmla="*/ 5401339 h 5487535"/>
              <a:gd name="connsiteX127" fmla="*/ 867184 w 1581996"/>
              <a:gd name="connsiteY127" fmla="*/ 5422604 h 5487535"/>
              <a:gd name="connsiteX128" fmla="*/ 952244 w 1581996"/>
              <a:gd name="connsiteY128" fmla="*/ 5433237 h 5487535"/>
              <a:gd name="connsiteX129" fmla="*/ 1079835 w 1581996"/>
              <a:gd name="connsiteY129" fmla="*/ 5454502 h 5487535"/>
              <a:gd name="connsiteX130" fmla="*/ 1218058 w 1581996"/>
              <a:gd name="connsiteY130" fmla="*/ 5465135 h 5487535"/>
              <a:gd name="connsiteX131" fmla="*/ 1494505 w 1581996"/>
              <a:gd name="connsiteY131" fmla="*/ 5465135 h 5487535"/>
              <a:gd name="connsiteX132" fmla="*/ 1526402 w 1581996"/>
              <a:gd name="connsiteY132" fmla="*/ 5443869 h 5487535"/>
              <a:gd name="connsiteX133" fmla="*/ 1547667 w 1581996"/>
              <a:gd name="connsiteY133" fmla="*/ 5411972 h 5487535"/>
              <a:gd name="connsiteX134" fmla="*/ 1579565 w 1581996"/>
              <a:gd name="connsiteY134" fmla="*/ 5390707 h 5487535"/>
              <a:gd name="connsiteX135" fmla="*/ 1579565 w 1581996"/>
              <a:gd name="connsiteY135" fmla="*/ 5380074 h 548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581996" h="5487535">
                <a:moveTo>
                  <a:pt x="1579565" y="5380074"/>
                </a:moveTo>
                <a:lnTo>
                  <a:pt x="1579565" y="5380074"/>
                </a:lnTo>
                <a:cubicBezTo>
                  <a:pt x="1554756" y="5358809"/>
                  <a:pt x="1524742" y="5342420"/>
                  <a:pt x="1505137" y="5316279"/>
                </a:cubicBezTo>
                <a:cubicBezTo>
                  <a:pt x="1491688" y="5298347"/>
                  <a:pt x="1483872" y="5252483"/>
                  <a:pt x="1483872" y="5252483"/>
                </a:cubicBezTo>
                <a:cubicBezTo>
                  <a:pt x="1487416" y="5234762"/>
                  <a:pt x="1487386" y="5215931"/>
                  <a:pt x="1494505" y="5199321"/>
                </a:cubicBezTo>
                <a:cubicBezTo>
                  <a:pt x="1498454" y="5190107"/>
                  <a:pt x="1509508" y="5185883"/>
                  <a:pt x="1515770" y="5178055"/>
                </a:cubicBezTo>
                <a:cubicBezTo>
                  <a:pt x="1523753" y="5168077"/>
                  <a:pt x="1529947" y="5156790"/>
                  <a:pt x="1537035" y="5146158"/>
                </a:cubicBezTo>
                <a:cubicBezTo>
                  <a:pt x="1530008" y="4991576"/>
                  <a:pt x="1544532" y="4970378"/>
                  <a:pt x="1515770" y="4869711"/>
                </a:cubicBezTo>
                <a:cubicBezTo>
                  <a:pt x="1501525" y="4819853"/>
                  <a:pt x="1508168" y="4851974"/>
                  <a:pt x="1483872" y="4795283"/>
                </a:cubicBezTo>
                <a:cubicBezTo>
                  <a:pt x="1479457" y="4784982"/>
                  <a:pt x="1479456" y="4772711"/>
                  <a:pt x="1473239" y="4763386"/>
                </a:cubicBezTo>
                <a:cubicBezTo>
                  <a:pt x="1464898" y="4750875"/>
                  <a:pt x="1450968" y="4743040"/>
                  <a:pt x="1441342" y="4731488"/>
                </a:cubicBezTo>
                <a:cubicBezTo>
                  <a:pt x="1433161" y="4721671"/>
                  <a:pt x="1428567" y="4709141"/>
                  <a:pt x="1420077" y="4699590"/>
                </a:cubicBezTo>
                <a:cubicBezTo>
                  <a:pt x="1400097" y="4677113"/>
                  <a:pt x="1377546" y="4657060"/>
                  <a:pt x="1356281" y="4635795"/>
                </a:cubicBezTo>
                <a:cubicBezTo>
                  <a:pt x="1345648" y="4625162"/>
                  <a:pt x="1336895" y="4612238"/>
                  <a:pt x="1324384" y="4603897"/>
                </a:cubicBezTo>
                <a:cubicBezTo>
                  <a:pt x="1313751" y="4596809"/>
                  <a:pt x="1302303" y="4590813"/>
                  <a:pt x="1292486" y="4582632"/>
                </a:cubicBezTo>
                <a:cubicBezTo>
                  <a:pt x="1280934" y="4573006"/>
                  <a:pt x="1273099" y="4559076"/>
                  <a:pt x="1260588" y="4550735"/>
                </a:cubicBezTo>
                <a:cubicBezTo>
                  <a:pt x="1251263" y="4544518"/>
                  <a:pt x="1238715" y="4545114"/>
                  <a:pt x="1228691" y="4540102"/>
                </a:cubicBezTo>
                <a:cubicBezTo>
                  <a:pt x="1146248" y="4498880"/>
                  <a:pt x="1245068" y="4534929"/>
                  <a:pt x="1164895" y="4508204"/>
                </a:cubicBezTo>
                <a:cubicBezTo>
                  <a:pt x="1157807" y="4497572"/>
                  <a:pt x="1152666" y="4485343"/>
                  <a:pt x="1143630" y="4476307"/>
                </a:cubicBezTo>
                <a:cubicBezTo>
                  <a:pt x="1134594" y="4467271"/>
                  <a:pt x="1120147" y="4464659"/>
                  <a:pt x="1111732" y="4455042"/>
                </a:cubicBezTo>
                <a:cubicBezTo>
                  <a:pt x="1094902" y="4435808"/>
                  <a:pt x="1083379" y="4412511"/>
                  <a:pt x="1069202" y="4391246"/>
                </a:cubicBezTo>
                <a:cubicBezTo>
                  <a:pt x="1060861" y="4378735"/>
                  <a:pt x="1047937" y="4369981"/>
                  <a:pt x="1037305" y="4359349"/>
                </a:cubicBezTo>
                <a:cubicBezTo>
                  <a:pt x="1010579" y="4279172"/>
                  <a:pt x="1046631" y="4378000"/>
                  <a:pt x="1005407" y="4295553"/>
                </a:cubicBezTo>
                <a:cubicBezTo>
                  <a:pt x="961389" y="4207517"/>
                  <a:pt x="1034447" y="4323164"/>
                  <a:pt x="973509" y="4231758"/>
                </a:cubicBezTo>
                <a:lnTo>
                  <a:pt x="941612" y="4136065"/>
                </a:lnTo>
                <a:lnTo>
                  <a:pt x="930979" y="4104167"/>
                </a:lnTo>
                <a:cubicBezTo>
                  <a:pt x="934523" y="3990753"/>
                  <a:pt x="935139" y="3877210"/>
                  <a:pt x="941612" y="3763925"/>
                </a:cubicBezTo>
                <a:cubicBezTo>
                  <a:pt x="942251" y="3752736"/>
                  <a:pt x="951586" y="3743216"/>
                  <a:pt x="952244" y="3732028"/>
                </a:cubicBezTo>
                <a:cubicBezTo>
                  <a:pt x="960471" y="3592165"/>
                  <a:pt x="941811" y="3476047"/>
                  <a:pt x="973509" y="3349255"/>
                </a:cubicBezTo>
                <a:cubicBezTo>
                  <a:pt x="976227" y="3338382"/>
                  <a:pt x="980598" y="3327990"/>
                  <a:pt x="984142" y="3317358"/>
                </a:cubicBezTo>
                <a:cubicBezTo>
                  <a:pt x="987686" y="3296093"/>
                  <a:pt x="989545" y="3274477"/>
                  <a:pt x="994774" y="3253562"/>
                </a:cubicBezTo>
                <a:cubicBezTo>
                  <a:pt x="1000210" y="3231816"/>
                  <a:pt x="1016039" y="3189767"/>
                  <a:pt x="1016039" y="3189767"/>
                </a:cubicBezTo>
                <a:cubicBezTo>
                  <a:pt x="1019583" y="3157869"/>
                  <a:pt x="1020378" y="3125545"/>
                  <a:pt x="1026672" y="3094074"/>
                </a:cubicBezTo>
                <a:cubicBezTo>
                  <a:pt x="1031068" y="3072094"/>
                  <a:pt x="1042500" y="3052025"/>
                  <a:pt x="1047937" y="3030279"/>
                </a:cubicBezTo>
                <a:cubicBezTo>
                  <a:pt x="1051481" y="3016102"/>
                  <a:pt x="1054371" y="3001746"/>
                  <a:pt x="1058570" y="2987749"/>
                </a:cubicBezTo>
                <a:cubicBezTo>
                  <a:pt x="1065011" y="2966279"/>
                  <a:pt x="1072747" y="2945218"/>
                  <a:pt x="1079835" y="2923953"/>
                </a:cubicBezTo>
                <a:lnTo>
                  <a:pt x="1101100" y="2860158"/>
                </a:lnTo>
                <a:lnTo>
                  <a:pt x="1111732" y="2828260"/>
                </a:lnTo>
                <a:cubicBezTo>
                  <a:pt x="1115276" y="2817627"/>
                  <a:pt x="1119647" y="2807235"/>
                  <a:pt x="1122365" y="2796362"/>
                </a:cubicBezTo>
                <a:cubicBezTo>
                  <a:pt x="1125909" y="2782185"/>
                  <a:pt x="1128799" y="2767829"/>
                  <a:pt x="1132998" y="2753832"/>
                </a:cubicBezTo>
                <a:cubicBezTo>
                  <a:pt x="1139439" y="2732362"/>
                  <a:pt x="1148827" y="2711783"/>
                  <a:pt x="1154263" y="2690037"/>
                </a:cubicBezTo>
                <a:cubicBezTo>
                  <a:pt x="1157807" y="2675860"/>
                  <a:pt x="1160696" y="2661504"/>
                  <a:pt x="1164895" y="2647507"/>
                </a:cubicBezTo>
                <a:cubicBezTo>
                  <a:pt x="1171336" y="2626037"/>
                  <a:pt x="1186160" y="2583711"/>
                  <a:pt x="1186160" y="2583711"/>
                </a:cubicBezTo>
                <a:cubicBezTo>
                  <a:pt x="1189704" y="2558902"/>
                  <a:pt x="1192310" y="2533940"/>
                  <a:pt x="1196793" y="2509283"/>
                </a:cubicBezTo>
                <a:cubicBezTo>
                  <a:pt x="1212274" y="2424139"/>
                  <a:pt x="1203985" y="2512100"/>
                  <a:pt x="1218058" y="2413590"/>
                </a:cubicBezTo>
                <a:cubicBezTo>
                  <a:pt x="1222597" y="2381819"/>
                  <a:pt x="1224152" y="2349668"/>
                  <a:pt x="1228691" y="2317897"/>
                </a:cubicBezTo>
                <a:cubicBezTo>
                  <a:pt x="1236205" y="2265297"/>
                  <a:pt x="1242928" y="2253918"/>
                  <a:pt x="1260588" y="2200939"/>
                </a:cubicBezTo>
                <a:cubicBezTo>
                  <a:pt x="1264132" y="2190307"/>
                  <a:pt x="1273939" y="2158169"/>
                  <a:pt x="1271221" y="2169042"/>
                </a:cubicBezTo>
                <a:cubicBezTo>
                  <a:pt x="1267815" y="2182664"/>
                  <a:pt x="1257581" y="2228218"/>
                  <a:pt x="1249956" y="2243469"/>
                </a:cubicBezTo>
                <a:cubicBezTo>
                  <a:pt x="1244241" y="2254899"/>
                  <a:pt x="1235779" y="2264734"/>
                  <a:pt x="1228691" y="2275367"/>
                </a:cubicBezTo>
                <a:cubicBezTo>
                  <a:pt x="1222748" y="2299140"/>
                  <a:pt x="1207146" y="2366164"/>
                  <a:pt x="1196793" y="2381693"/>
                </a:cubicBezTo>
                <a:lnTo>
                  <a:pt x="1175528" y="2413590"/>
                </a:lnTo>
                <a:cubicBezTo>
                  <a:pt x="1169395" y="2438121"/>
                  <a:pt x="1148820" y="2514220"/>
                  <a:pt x="1154263" y="2530549"/>
                </a:cubicBezTo>
                <a:cubicBezTo>
                  <a:pt x="1157807" y="2541181"/>
                  <a:pt x="1175528" y="2523460"/>
                  <a:pt x="1186160" y="2519916"/>
                </a:cubicBezTo>
                <a:cubicBezTo>
                  <a:pt x="1234248" y="2471830"/>
                  <a:pt x="1176148" y="2531933"/>
                  <a:pt x="1239323" y="2456121"/>
                </a:cubicBezTo>
                <a:cubicBezTo>
                  <a:pt x="1245741" y="2448420"/>
                  <a:pt x="1254326" y="2442683"/>
                  <a:pt x="1260588" y="2434855"/>
                </a:cubicBezTo>
                <a:cubicBezTo>
                  <a:pt x="1280626" y="2409807"/>
                  <a:pt x="1288565" y="2389534"/>
                  <a:pt x="1303119" y="2360428"/>
                </a:cubicBezTo>
                <a:cubicBezTo>
                  <a:pt x="1306663" y="2328530"/>
                  <a:pt x="1310391" y="2296653"/>
                  <a:pt x="1313751" y="2264735"/>
                </a:cubicBezTo>
                <a:cubicBezTo>
                  <a:pt x="1320089" y="2204522"/>
                  <a:pt x="1325693" y="2133951"/>
                  <a:pt x="1335016" y="2073349"/>
                </a:cubicBezTo>
                <a:cubicBezTo>
                  <a:pt x="1337764" y="2055487"/>
                  <a:pt x="1342416" y="2037966"/>
                  <a:pt x="1345649" y="2020186"/>
                </a:cubicBezTo>
                <a:cubicBezTo>
                  <a:pt x="1349505" y="1998975"/>
                  <a:pt x="1352737" y="1977655"/>
                  <a:pt x="1356281" y="1956390"/>
                </a:cubicBezTo>
                <a:cubicBezTo>
                  <a:pt x="1359825" y="1864241"/>
                  <a:pt x="1360780" y="1771957"/>
                  <a:pt x="1366914" y="1679944"/>
                </a:cubicBezTo>
                <a:cubicBezTo>
                  <a:pt x="1367886" y="1665363"/>
                  <a:pt x="1374680" y="1651743"/>
                  <a:pt x="1377546" y="1637414"/>
                </a:cubicBezTo>
                <a:cubicBezTo>
                  <a:pt x="1381774" y="1616274"/>
                  <a:pt x="1384635" y="1594883"/>
                  <a:pt x="1388179" y="1573618"/>
                </a:cubicBezTo>
                <a:cubicBezTo>
                  <a:pt x="1384635" y="1449572"/>
                  <a:pt x="1387313" y="1325191"/>
                  <a:pt x="1377546" y="1201479"/>
                </a:cubicBezTo>
                <a:cubicBezTo>
                  <a:pt x="1376540" y="1188740"/>
                  <a:pt x="1360322" y="1181704"/>
                  <a:pt x="1356281" y="1169581"/>
                </a:cubicBezTo>
                <a:cubicBezTo>
                  <a:pt x="1318082" y="1054980"/>
                  <a:pt x="1372703" y="1146367"/>
                  <a:pt x="1324384" y="1073888"/>
                </a:cubicBezTo>
                <a:cubicBezTo>
                  <a:pt x="1318441" y="1050115"/>
                  <a:pt x="1302839" y="983091"/>
                  <a:pt x="1292486" y="967562"/>
                </a:cubicBezTo>
                <a:cubicBezTo>
                  <a:pt x="1285398" y="956930"/>
                  <a:pt x="1276936" y="947094"/>
                  <a:pt x="1271221" y="935665"/>
                </a:cubicBezTo>
                <a:cubicBezTo>
                  <a:pt x="1227197" y="847619"/>
                  <a:pt x="1300268" y="963289"/>
                  <a:pt x="1239323" y="871869"/>
                </a:cubicBezTo>
                <a:cubicBezTo>
                  <a:pt x="1214017" y="795951"/>
                  <a:pt x="1230492" y="826725"/>
                  <a:pt x="1196793" y="776176"/>
                </a:cubicBezTo>
                <a:cubicBezTo>
                  <a:pt x="1193249" y="758455"/>
                  <a:pt x="1190915" y="740449"/>
                  <a:pt x="1186160" y="723014"/>
                </a:cubicBezTo>
                <a:cubicBezTo>
                  <a:pt x="1174004" y="678444"/>
                  <a:pt x="1161380" y="659393"/>
                  <a:pt x="1154263" y="616688"/>
                </a:cubicBezTo>
                <a:cubicBezTo>
                  <a:pt x="1146023" y="567248"/>
                  <a:pt x="1132998" y="467832"/>
                  <a:pt x="1132998" y="467832"/>
                </a:cubicBezTo>
                <a:cubicBezTo>
                  <a:pt x="1129454" y="347330"/>
                  <a:pt x="1128539" y="226721"/>
                  <a:pt x="1122365" y="106325"/>
                </a:cubicBezTo>
                <a:cubicBezTo>
                  <a:pt x="1120720" y="74250"/>
                  <a:pt x="1113629" y="44427"/>
                  <a:pt x="1090467" y="21265"/>
                </a:cubicBezTo>
                <a:cubicBezTo>
                  <a:pt x="1081431" y="12229"/>
                  <a:pt x="1069202" y="7088"/>
                  <a:pt x="1058570" y="0"/>
                </a:cubicBezTo>
                <a:cubicBezTo>
                  <a:pt x="948700" y="3544"/>
                  <a:pt x="838462" y="970"/>
                  <a:pt x="728960" y="10632"/>
                </a:cubicBezTo>
                <a:cubicBezTo>
                  <a:pt x="716231" y="11755"/>
                  <a:pt x="705046" y="21919"/>
                  <a:pt x="697063" y="31897"/>
                </a:cubicBezTo>
                <a:cubicBezTo>
                  <a:pt x="690062" y="40649"/>
                  <a:pt x="691991" y="54064"/>
                  <a:pt x="686430" y="63795"/>
                </a:cubicBezTo>
                <a:cubicBezTo>
                  <a:pt x="677638" y="79181"/>
                  <a:pt x="665165" y="92148"/>
                  <a:pt x="654532" y="106325"/>
                </a:cubicBezTo>
                <a:cubicBezTo>
                  <a:pt x="639281" y="152080"/>
                  <a:pt x="642762" y="146650"/>
                  <a:pt x="612002" y="202018"/>
                </a:cubicBezTo>
                <a:cubicBezTo>
                  <a:pt x="605796" y="213189"/>
                  <a:pt x="596943" y="222745"/>
                  <a:pt x="590737" y="233916"/>
                </a:cubicBezTo>
                <a:cubicBezTo>
                  <a:pt x="579191" y="254699"/>
                  <a:pt x="570385" y="276928"/>
                  <a:pt x="558839" y="297711"/>
                </a:cubicBezTo>
                <a:cubicBezTo>
                  <a:pt x="552633" y="308882"/>
                  <a:pt x="543588" y="318334"/>
                  <a:pt x="537574" y="329609"/>
                </a:cubicBezTo>
                <a:cubicBezTo>
                  <a:pt x="515198" y="371565"/>
                  <a:pt x="500155" y="417636"/>
                  <a:pt x="473779" y="457200"/>
                </a:cubicBezTo>
                <a:cubicBezTo>
                  <a:pt x="466691" y="467832"/>
                  <a:pt x="458572" y="477846"/>
                  <a:pt x="452514" y="489097"/>
                </a:cubicBezTo>
                <a:cubicBezTo>
                  <a:pt x="433728" y="523986"/>
                  <a:pt x="411881" y="557831"/>
                  <a:pt x="399351" y="595423"/>
                </a:cubicBezTo>
                <a:cubicBezTo>
                  <a:pt x="395807" y="606056"/>
                  <a:pt x="394485" y="617710"/>
                  <a:pt x="388719" y="627321"/>
                </a:cubicBezTo>
                <a:cubicBezTo>
                  <a:pt x="383561" y="635917"/>
                  <a:pt x="374542" y="641498"/>
                  <a:pt x="367453" y="648586"/>
                </a:cubicBezTo>
                <a:cubicBezTo>
                  <a:pt x="350553" y="690836"/>
                  <a:pt x="346210" y="705961"/>
                  <a:pt x="324923" y="744279"/>
                </a:cubicBezTo>
                <a:cubicBezTo>
                  <a:pt x="275260" y="833674"/>
                  <a:pt x="308041" y="759907"/>
                  <a:pt x="271760" y="850604"/>
                </a:cubicBezTo>
                <a:cubicBezTo>
                  <a:pt x="268216" y="871869"/>
                  <a:pt x="266357" y="893485"/>
                  <a:pt x="261128" y="914400"/>
                </a:cubicBezTo>
                <a:cubicBezTo>
                  <a:pt x="255692" y="936146"/>
                  <a:pt x="245300" y="956449"/>
                  <a:pt x="239863" y="978195"/>
                </a:cubicBezTo>
                <a:lnTo>
                  <a:pt x="218598" y="1063255"/>
                </a:lnTo>
                <a:lnTo>
                  <a:pt x="207965" y="1105786"/>
                </a:lnTo>
                <a:lnTo>
                  <a:pt x="197332" y="1148316"/>
                </a:lnTo>
                <a:cubicBezTo>
                  <a:pt x="193788" y="1180214"/>
                  <a:pt x="193916" y="1212737"/>
                  <a:pt x="186700" y="1244009"/>
                </a:cubicBezTo>
                <a:cubicBezTo>
                  <a:pt x="183136" y="1259453"/>
                  <a:pt x="169279" y="1271162"/>
                  <a:pt x="165435" y="1286539"/>
                </a:cubicBezTo>
                <a:cubicBezTo>
                  <a:pt x="158505" y="1314260"/>
                  <a:pt x="158077" y="1343214"/>
                  <a:pt x="154802" y="1371600"/>
                </a:cubicBezTo>
                <a:cubicBezTo>
                  <a:pt x="147444" y="1435365"/>
                  <a:pt x="144089" y="1499671"/>
                  <a:pt x="133537" y="1562986"/>
                </a:cubicBezTo>
                <a:cubicBezTo>
                  <a:pt x="129993" y="1584251"/>
                  <a:pt x="125424" y="1605370"/>
                  <a:pt x="122905" y="1626781"/>
                </a:cubicBezTo>
                <a:cubicBezTo>
                  <a:pt x="118331" y="1665660"/>
                  <a:pt x="117446" y="1704936"/>
                  <a:pt x="112272" y="1743739"/>
                </a:cubicBezTo>
                <a:cubicBezTo>
                  <a:pt x="107694" y="1778075"/>
                  <a:pt x="93112" y="1807587"/>
                  <a:pt x="80374" y="1839432"/>
                </a:cubicBezTo>
                <a:cubicBezTo>
                  <a:pt x="76830" y="1889051"/>
                  <a:pt x="75235" y="1938847"/>
                  <a:pt x="69742" y="1988288"/>
                </a:cubicBezTo>
                <a:cubicBezTo>
                  <a:pt x="68128" y="2002812"/>
                  <a:pt x="59898" y="2016226"/>
                  <a:pt x="59109" y="2030818"/>
                </a:cubicBezTo>
                <a:cubicBezTo>
                  <a:pt x="37873" y="2423687"/>
                  <a:pt x="86465" y="2267737"/>
                  <a:pt x="37844" y="2413590"/>
                </a:cubicBezTo>
                <a:cubicBezTo>
                  <a:pt x="34300" y="2604976"/>
                  <a:pt x="31284" y="2796373"/>
                  <a:pt x="27212" y="2987749"/>
                </a:cubicBezTo>
                <a:cubicBezTo>
                  <a:pt x="24195" y="3129529"/>
                  <a:pt x="16579" y="3271239"/>
                  <a:pt x="16579" y="3413051"/>
                </a:cubicBezTo>
                <a:cubicBezTo>
                  <a:pt x="16579" y="4128572"/>
                  <a:pt x="-32324" y="3919173"/>
                  <a:pt x="37844" y="4199860"/>
                </a:cubicBezTo>
                <a:cubicBezTo>
                  <a:pt x="41388" y="4384158"/>
                  <a:pt x="43287" y="4568494"/>
                  <a:pt x="48477" y="4752753"/>
                </a:cubicBezTo>
                <a:cubicBezTo>
                  <a:pt x="50376" y="4820159"/>
                  <a:pt x="46492" y="4888530"/>
                  <a:pt x="59109" y="4954772"/>
                </a:cubicBezTo>
                <a:cubicBezTo>
                  <a:pt x="61500" y="4967325"/>
                  <a:pt x="81509" y="4967488"/>
                  <a:pt x="91007" y="4976037"/>
                </a:cubicBezTo>
                <a:cubicBezTo>
                  <a:pt x="117086" y="4999508"/>
                  <a:pt x="140626" y="5025656"/>
                  <a:pt x="165435" y="5050465"/>
                </a:cubicBezTo>
                <a:cubicBezTo>
                  <a:pt x="176067" y="5061097"/>
                  <a:pt x="183067" y="5077607"/>
                  <a:pt x="197332" y="5082362"/>
                </a:cubicBezTo>
                <a:cubicBezTo>
                  <a:pt x="207965" y="5085906"/>
                  <a:pt x="219433" y="5087552"/>
                  <a:pt x="229230" y="5092995"/>
                </a:cubicBezTo>
                <a:cubicBezTo>
                  <a:pt x="251571" y="5105407"/>
                  <a:pt x="268780" y="5127443"/>
                  <a:pt x="293026" y="5135525"/>
                </a:cubicBezTo>
                <a:lnTo>
                  <a:pt x="356821" y="5156790"/>
                </a:lnTo>
                <a:cubicBezTo>
                  <a:pt x="385174" y="5174511"/>
                  <a:pt x="414061" y="5191406"/>
                  <a:pt x="441881" y="5209953"/>
                </a:cubicBezTo>
                <a:cubicBezTo>
                  <a:pt x="452514" y="5217041"/>
                  <a:pt x="462349" y="5225503"/>
                  <a:pt x="473779" y="5231218"/>
                </a:cubicBezTo>
                <a:cubicBezTo>
                  <a:pt x="483804" y="5236230"/>
                  <a:pt x="495880" y="5236408"/>
                  <a:pt x="505677" y="5241851"/>
                </a:cubicBezTo>
                <a:cubicBezTo>
                  <a:pt x="528018" y="5254263"/>
                  <a:pt x="548207" y="5270204"/>
                  <a:pt x="569472" y="5284381"/>
                </a:cubicBezTo>
                <a:cubicBezTo>
                  <a:pt x="580105" y="5291469"/>
                  <a:pt x="589940" y="5299931"/>
                  <a:pt x="601370" y="5305646"/>
                </a:cubicBezTo>
                <a:cubicBezTo>
                  <a:pt x="615547" y="5312734"/>
                  <a:pt x="630138" y="5319047"/>
                  <a:pt x="643900" y="5326911"/>
                </a:cubicBezTo>
                <a:cubicBezTo>
                  <a:pt x="654995" y="5333251"/>
                  <a:pt x="664703" y="5341836"/>
                  <a:pt x="675798" y="5348176"/>
                </a:cubicBezTo>
                <a:cubicBezTo>
                  <a:pt x="723331" y="5375338"/>
                  <a:pt x="706842" y="5363805"/>
                  <a:pt x="750226" y="5380074"/>
                </a:cubicBezTo>
                <a:cubicBezTo>
                  <a:pt x="768097" y="5386775"/>
                  <a:pt x="785451" y="5394817"/>
                  <a:pt x="803388" y="5401339"/>
                </a:cubicBezTo>
                <a:cubicBezTo>
                  <a:pt x="824454" y="5408999"/>
                  <a:pt x="844942" y="5419824"/>
                  <a:pt x="867184" y="5422604"/>
                </a:cubicBezTo>
                <a:cubicBezTo>
                  <a:pt x="895537" y="5426148"/>
                  <a:pt x="923986" y="5428998"/>
                  <a:pt x="952244" y="5433237"/>
                </a:cubicBezTo>
                <a:cubicBezTo>
                  <a:pt x="994884" y="5439633"/>
                  <a:pt x="1036845" y="5451195"/>
                  <a:pt x="1079835" y="5454502"/>
                </a:cubicBezTo>
                <a:lnTo>
                  <a:pt x="1218058" y="5465135"/>
                </a:lnTo>
                <a:cubicBezTo>
                  <a:pt x="1321733" y="5499691"/>
                  <a:pt x="1279746" y="5489915"/>
                  <a:pt x="1494505" y="5465135"/>
                </a:cubicBezTo>
                <a:cubicBezTo>
                  <a:pt x="1507199" y="5463670"/>
                  <a:pt x="1515770" y="5450958"/>
                  <a:pt x="1526402" y="5443869"/>
                </a:cubicBezTo>
                <a:cubicBezTo>
                  <a:pt x="1533490" y="5433237"/>
                  <a:pt x="1538631" y="5421008"/>
                  <a:pt x="1547667" y="5411972"/>
                </a:cubicBezTo>
                <a:cubicBezTo>
                  <a:pt x="1556703" y="5402936"/>
                  <a:pt x="1572990" y="5401665"/>
                  <a:pt x="1579565" y="5390707"/>
                </a:cubicBezTo>
                <a:cubicBezTo>
                  <a:pt x="1585035" y="5381590"/>
                  <a:pt x="1579565" y="5381846"/>
                  <a:pt x="1579565" y="53800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6CF5590-B1E0-4BB8-A269-BFB85D9BBB44}"/>
              </a:ext>
            </a:extLst>
          </p:cNvPr>
          <p:cNvSpPr/>
          <p:nvPr/>
        </p:nvSpPr>
        <p:spPr>
          <a:xfrm>
            <a:off x="6084481" y="2157081"/>
            <a:ext cx="918776" cy="3843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51714BD-4093-484C-B575-CF45FDB990B1}"/>
              </a:ext>
            </a:extLst>
          </p:cNvPr>
          <p:cNvSpPr/>
          <p:nvPr/>
        </p:nvSpPr>
        <p:spPr>
          <a:xfrm>
            <a:off x="6347637" y="2452134"/>
            <a:ext cx="342900" cy="295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C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B3975DA-8E18-46C7-97EF-C9017AF3C410}"/>
              </a:ext>
            </a:extLst>
          </p:cNvPr>
          <p:cNvSpPr/>
          <p:nvPr/>
        </p:nvSpPr>
        <p:spPr>
          <a:xfrm>
            <a:off x="6350291" y="3371851"/>
            <a:ext cx="342900" cy="2950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T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F484E16-6030-45A9-B65F-45C903417391}"/>
              </a:ext>
            </a:extLst>
          </p:cNvPr>
          <p:cNvSpPr/>
          <p:nvPr/>
        </p:nvSpPr>
        <p:spPr>
          <a:xfrm>
            <a:off x="6366240" y="4280939"/>
            <a:ext cx="342900" cy="2950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L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E7AD59D-4B72-4001-AC9A-813E5F4B5420}"/>
              </a:ext>
            </a:extLst>
          </p:cNvPr>
          <p:cNvSpPr/>
          <p:nvPr/>
        </p:nvSpPr>
        <p:spPr>
          <a:xfrm>
            <a:off x="6366242" y="4755622"/>
            <a:ext cx="342900" cy="2950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D4671C3-20B5-4359-8CEC-21932BE17FF0}"/>
              </a:ext>
            </a:extLst>
          </p:cNvPr>
          <p:cNvSpPr/>
          <p:nvPr/>
        </p:nvSpPr>
        <p:spPr>
          <a:xfrm>
            <a:off x="6366244" y="5229219"/>
            <a:ext cx="342900" cy="2950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Co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16EA5F3-B661-4F18-8021-5CEA45244152}"/>
              </a:ext>
            </a:extLst>
          </p:cNvPr>
          <p:cNvSpPr txBox="1"/>
          <p:nvPr/>
        </p:nvSpPr>
        <p:spPr>
          <a:xfrm>
            <a:off x="5291584" y="1715522"/>
            <a:ext cx="1758155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Regiões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2F679C8-2C54-4C53-9103-3D2059EDD60F}"/>
              </a:ext>
            </a:extLst>
          </p:cNvPr>
          <p:cNvSpPr txBox="1"/>
          <p:nvPr/>
        </p:nvSpPr>
        <p:spPr>
          <a:xfrm>
            <a:off x="2850369" y="2024732"/>
            <a:ext cx="1592884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Intumescência cervical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A4F5283-5469-4A29-8713-DE39CC0091B1}"/>
              </a:ext>
            </a:extLst>
          </p:cNvPr>
          <p:cNvSpPr txBox="1"/>
          <p:nvPr/>
        </p:nvSpPr>
        <p:spPr>
          <a:xfrm>
            <a:off x="2892477" y="3698329"/>
            <a:ext cx="150866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Intumescência lombar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3475D62C-8F13-409D-BE98-90E128B23AD7}"/>
              </a:ext>
            </a:extLst>
          </p:cNvPr>
          <p:cNvCxnSpPr>
            <a:cxnSpLocks/>
          </p:cNvCxnSpPr>
          <p:nvPr/>
        </p:nvCxnSpPr>
        <p:spPr>
          <a:xfrm>
            <a:off x="3953567" y="2344353"/>
            <a:ext cx="5562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3886F18D-A3ED-45DE-B155-D49059FBEB0A}"/>
              </a:ext>
            </a:extLst>
          </p:cNvPr>
          <p:cNvCxnSpPr>
            <a:cxnSpLocks/>
          </p:cNvCxnSpPr>
          <p:nvPr/>
        </p:nvCxnSpPr>
        <p:spPr>
          <a:xfrm>
            <a:off x="4038992" y="3974636"/>
            <a:ext cx="5562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DABA5CF-8E22-4D86-B53F-951CB505E61A}"/>
              </a:ext>
            </a:extLst>
          </p:cNvPr>
          <p:cNvSpPr txBox="1"/>
          <p:nvPr/>
        </p:nvSpPr>
        <p:spPr>
          <a:xfrm>
            <a:off x="5680204" y="2775506"/>
            <a:ext cx="175815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/>
              <a:t>8 pares de nervos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52EEFE0-AC11-44E7-B49F-D84F1B39115F}"/>
              </a:ext>
            </a:extLst>
          </p:cNvPr>
          <p:cNvSpPr txBox="1"/>
          <p:nvPr/>
        </p:nvSpPr>
        <p:spPr>
          <a:xfrm>
            <a:off x="5679000" y="3676673"/>
            <a:ext cx="175815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/>
              <a:t>12 pares de nervos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F0AB81C-106F-42C3-B8BD-918BCCABDF21}"/>
              </a:ext>
            </a:extLst>
          </p:cNvPr>
          <p:cNvSpPr txBox="1"/>
          <p:nvPr/>
        </p:nvSpPr>
        <p:spPr>
          <a:xfrm>
            <a:off x="5707875" y="4521291"/>
            <a:ext cx="175815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/>
              <a:t>5 pares de nervos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04B3CCF-1176-4F99-B472-4F56C3E4E9DB}"/>
              </a:ext>
            </a:extLst>
          </p:cNvPr>
          <p:cNvSpPr txBox="1"/>
          <p:nvPr/>
        </p:nvSpPr>
        <p:spPr>
          <a:xfrm>
            <a:off x="5722316" y="4997740"/>
            <a:ext cx="175815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/>
              <a:t>5 pares de nervos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829171A-49F7-4D7B-A8E9-CC54282E9D14}"/>
              </a:ext>
            </a:extLst>
          </p:cNvPr>
          <p:cNvSpPr txBox="1"/>
          <p:nvPr/>
        </p:nvSpPr>
        <p:spPr>
          <a:xfrm>
            <a:off x="5794504" y="5488634"/>
            <a:ext cx="175815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/>
              <a:t>1 par de nervo</a:t>
            </a:r>
          </a:p>
        </p:txBody>
      </p:sp>
    </p:spTree>
    <p:extLst>
      <p:ext uri="{BB962C8B-B14F-4D97-AF65-F5344CB8AC3E}">
        <p14:creationId xmlns:p14="http://schemas.microsoft.com/office/powerpoint/2010/main" val="35031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1A21D9BA-4FA0-4E4F-9D5F-C16C6EF22D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53967" y="3654028"/>
            <a:ext cx="3849290" cy="750334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endParaRPr lang="pt-BR" altLang="pt-BR" sz="1125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defRPr/>
            </a:pPr>
            <a:endParaRPr lang="pt-BR" altLang="pt-BR" sz="1125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he-IL" altLang="pt-BR" sz="1013" b="1" dirty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t-BR" altLang="pt-BR" sz="1013" dirty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11" name="Picture 3" descr="13">
            <a:extLst>
              <a:ext uri="{FF2B5EF4-FFF2-40B4-BE49-F238E27FC236}">
                <a16:creationId xmlns:a16="http://schemas.microsoft.com/office/drawing/2014/main" id="{381A01E2-BBE6-47DA-9E40-E1CB41F39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0178" y="1560096"/>
            <a:ext cx="3036373" cy="4377731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BDB9DE43-E2A2-4A86-8D52-C75B0BDA028A}"/>
              </a:ext>
            </a:extLst>
          </p:cNvPr>
          <p:cNvSpPr txBox="1">
            <a:spLocks/>
          </p:cNvSpPr>
          <p:nvPr/>
        </p:nvSpPr>
        <p:spPr>
          <a:xfrm>
            <a:off x="3953566" y="895553"/>
            <a:ext cx="4909574" cy="69012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70C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Anatomia da medula espinhal</a:t>
            </a:r>
            <a:endParaRPr lang="pt-BR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9E46F63-EC77-4E46-BCF6-46E068966786}"/>
              </a:ext>
            </a:extLst>
          </p:cNvPr>
          <p:cNvSpPr txBox="1"/>
          <p:nvPr/>
        </p:nvSpPr>
        <p:spPr>
          <a:xfrm>
            <a:off x="5567518" y="1958644"/>
            <a:ext cx="2476187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Formação de um nervo espinhal</a:t>
            </a:r>
          </a:p>
        </p:txBody>
      </p:sp>
      <p:pic>
        <p:nvPicPr>
          <p:cNvPr id="18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2D1F4C46-12A5-4990-8992-85E82D0D6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56" y="2534882"/>
            <a:ext cx="5801784" cy="326350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1B90718E-6F05-4BD9-AC05-70EF37C9A132}"/>
              </a:ext>
            </a:extLst>
          </p:cNvPr>
          <p:cNvSpPr/>
          <p:nvPr/>
        </p:nvSpPr>
        <p:spPr>
          <a:xfrm>
            <a:off x="3144670" y="2938350"/>
            <a:ext cx="2511942" cy="231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C52E89B-6665-4A7B-8BD4-6D889EA26BFA}"/>
              </a:ext>
            </a:extLst>
          </p:cNvPr>
          <p:cNvSpPr/>
          <p:nvPr/>
        </p:nvSpPr>
        <p:spPr>
          <a:xfrm>
            <a:off x="6367244" y="4210749"/>
            <a:ext cx="190727" cy="194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FF8479-B76F-4F2D-9B4F-36FF95054638}"/>
              </a:ext>
            </a:extLst>
          </p:cNvPr>
          <p:cNvSpPr txBox="1"/>
          <p:nvPr/>
        </p:nvSpPr>
        <p:spPr>
          <a:xfrm>
            <a:off x="4572000" y="2534882"/>
            <a:ext cx="2317459" cy="30008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Raiz dorsal + raiz ventral</a:t>
            </a:r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5375EC51-FA0F-426C-8A91-10D4A511D5ED}"/>
              </a:ext>
            </a:extLst>
          </p:cNvPr>
          <p:cNvSpPr/>
          <p:nvPr/>
        </p:nvSpPr>
        <p:spPr>
          <a:xfrm>
            <a:off x="5920531" y="4858799"/>
            <a:ext cx="2725082" cy="1057454"/>
          </a:xfrm>
          <a:custGeom>
            <a:avLst/>
            <a:gdLst>
              <a:gd name="connsiteX0" fmla="*/ 0 w 3633443"/>
              <a:gd name="connsiteY0" fmla="*/ 1015068 h 1409939"/>
              <a:gd name="connsiteX1" fmla="*/ 0 w 3633443"/>
              <a:gd name="connsiteY1" fmla="*/ 1015068 h 1409939"/>
              <a:gd name="connsiteX2" fmla="*/ 192947 w 3633443"/>
              <a:gd name="connsiteY2" fmla="*/ 855677 h 1409939"/>
              <a:gd name="connsiteX3" fmla="*/ 243281 w 3633443"/>
              <a:gd name="connsiteY3" fmla="*/ 822121 h 1409939"/>
              <a:gd name="connsiteX4" fmla="*/ 310393 w 3633443"/>
              <a:gd name="connsiteY4" fmla="*/ 805343 h 1409939"/>
              <a:gd name="connsiteX5" fmla="*/ 411061 w 3633443"/>
              <a:gd name="connsiteY5" fmla="*/ 763398 h 1409939"/>
              <a:gd name="connsiteX6" fmla="*/ 444617 w 3633443"/>
              <a:gd name="connsiteY6" fmla="*/ 746620 h 1409939"/>
              <a:gd name="connsiteX7" fmla="*/ 469784 w 3633443"/>
              <a:gd name="connsiteY7" fmla="*/ 721453 h 1409939"/>
              <a:gd name="connsiteX8" fmla="*/ 503340 w 3633443"/>
              <a:gd name="connsiteY8" fmla="*/ 713064 h 1409939"/>
              <a:gd name="connsiteX9" fmla="*/ 553674 w 3633443"/>
              <a:gd name="connsiteY9" fmla="*/ 679508 h 1409939"/>
              <a:gd name="connsiteX10" fmla="*/ 578841 w 3633443"/>
              <a:gd name="connsiteY10" fmla="*/ 662730 h 1409939"/>
              <a:gd name="connsiteX11" fmla="*/ 604008 w 3633443"/>
              <a:gd name="connsiteY11" fmla="*/ 654341 h 1409939"/>
              <a:gd name="connsiteX12" fmla="*/ 713065 w 3633443"/>
              <a:gd name="connsiteY12" fmla="*/ 662730 h 1409939"/>
              <a:gd name="connsiteX13" fmla="*/ 738232 w 3633443"/>
              <a:gd name="connsiteY13" fmla="*/ 704675 h 1409939"/>
              <a:gd name="connsiteX14" fmla="*/ 746621 w 3633443"/>
              <a:gd name="connsiteY14" fmla="*/ 838899 h 1409939"/>
              <a:gd name="connsiteX15" fmla="*/ 780177 w 3633443"/>
              <a:gd name="connsiteY15" fmla="*/ 889233 h 1409939"/>
              <a:gd name="connsiteX16" fmla="*/ 864066 w 3633443"/>
              <a:gd name="connsiteY16" fmla="*/ 922789 h 1409939"/>
              <a:gd name="connsiteX17" fmla="*/ 922789 w 3633443"/>
              <a:gd name="connsiteY17" fmla="*/ 906011 h 1409939"/>
              <a:gd name="connsiteX18" fmla="*/ 947956 w 3633443"/>
              <a:gd name="connsiteY18" fmla="*/ 872455 h 1409939"/>
              <a:gd name="connsiteX19" fmla="*/ 973123 w 3633443"/>
              <a:gd name="connsiteY19" fmla="*/ 645952 h 1409939"/>
              <a:gd name="connsiteX20" fmla="*/ 998290 w 3633443"/>
              <a:gd name="connsiteY20" fmla="*/ 612396 h 1409939"/>
              <a:gd name="connsiteX21" fmla="*/ 1090569 w 3633443"/>
              <a:gd name="connsiteY21" fmla="*/ 578841 h 1409939"/>
              <a:gd name="connsiteX22" fmla="*/ 1124125 w 3633443"/>
              <a:gd name="connsiteY22" fmla="*/ 570452 h 1409939"/>
              <a:gd name="connsiteX23" fmla="*/ 1149292 w 3633443"/>
              <a:gd name="connsiteY23" fmla="*/ 562063 h 1409939"/>
              <a:gd name="connsiteX24" fmla="*/ 1233182 w 3633443"/>
              <a:gd name="connsiteY24" fmla="*/ 553674 h 1409939"/>
              <a:gd name="connsiteX25" fmla="*/ 1291905 w 3633443"/>
              <a:gd name="connsiteY25" fmla="*/ 545285 h 1409939"/>
              <a:gd name="connsiteX26" fmla="*/ 1342239 w 3633443"/>
              <a:gd name="connsiteY26" fmla="*/ 520118 h 1409939"/>
              <a:gd name="connsiteX27" fmla="*/ 1392573 w 3633443"/>
              <a:gd name="connsiteY27" fmla="*/ 486562 h 1409939"/>
              <a:gd name="connsiteX28" fmla="*/ 1459685 w 3633443"/>
              <a:gd name="connsiteY28" fmla="*/ 461395 h 1409939"/>
              <a:gd name="connsiteX29" fmla="*/ 1518408 w 3633443"/>
              <a:gd name="connsiteY29" fmla="*/ 436228 h 1409939"/>
              <a:gd name="connsiteX30" fmla="*/ 1560353 w 3633443"/>
              <a:gd name="connsiteY30" fmla="*/ 411061 h 1409939"/>
              <a:gd name="connsiteX31" fmla="*/ 1686188 w 3633443"/>
              <a:gd name="connsiteY31" fmla="*/ 360727 h 1409939"/>
              <a:gd name="connsiteX32" fmla="*/ 1736521 w 3633443"/>
              <a:gd name="connsiteY32" fmla="*/ 343949 h 1409939"/>
              <a:gd name="connsiteX33" fmla="*/ 1761688 w 3633443"/>
              <a:gd name="connsiteY33" fmla="*/ 327171 h 1409939"/>
              <a:gd name="connsiteX34" fmla="*/ 1820411 w 3633443"/>
              <a:gd name="connsiteY34" fmla="*/ 310393 h 1409939"/>
              <a:gd name="connsiteX35" fmla="*/ 1963024 w 3633443"/>
              <a:gd name="connsiteY35" fmla="*/ 302004 h 1409939"/>
              <a:gd name="connsiteX36" fmla="*/ 2030136 w 3633443"/>
              <a:gd name="connsiteY36" fmla="*/ 293615 h 1409939"/>
              <a:gd name="connsiteX37" fmla="*/ 2072081 w 3633443"/>
              <a:gd name="connsiteY37" fmla="*/ 276837 h 1409939"/>
              <a:gd name="connsiteX38" fmla="*/ 2097248 w 3633443"/>
              <a:gd name="connsiteY38" fmla="*/ 226503 h 1409939"/>
              <a:gd name="connsiteX39" fmla="*/ 2114026 w 3633443"/>
              <a:gd name="connsiteY39" fmla="*/ 192947 h 1409939"/>
              <a:gd name="connsiteX40" fmla="*/ 2072081 w 3633443"/>
              <a:gd name="connsiteY40" fmla="*/ 100668 h 1409939"/>
              <a:gd name="connsiteX41" fmla="*/ 2038525 w 3633443"/>
              <a:gd name="connsiteY41" fmla="*/ 75501 h 1409939"/>
              <a:gd name="connsiteX42" fmla="*/ 2080470 w 3633443"/>
              <a:gd name="connsiteY42" fmla="*/ 0 h 1409939"/>
              <a:gd name="connsiteX43" fmla="*/ 2265028 w 3633443"/>
              <a:gd name="connsiteY43" fmla="*/ 8389 h 1409939"/>
              <a:gd name="connsiteX44" fmla="*/ 2323751 w 3633443"/>
              <a:gd name="connsiteY44" fmla="*/ 58723 h 1409939"/>
              <a:gd name="connsiteX45" fmla="*/ 2390863 w 3633443"/>
              <a:gd name="connsiteY45" fmla="*/ 100668 h 1409939"/>
              <a:gd name="connsiteX46" fmla="*/ 2508309 w 3633443"/>
              <a:gd name="connsiteY46" fmla="*/ 176169 h 1409939"/>
              <a:gd name="connsiteX47" fmla="*/ 2617366 w 3633443"/>
              <a:gd name="connsiteY47" fmla="*/ 167780 h 1409939"/>
              <a:gd name="connsiteX48" fmla="*/ 2684477 w 3633443"/>
              <a:gd name="connsiteY48" fmla="*/ 134224 h 1409939"/>
              <a:gd name="connsiteX49" fmla="*/ 2726422 w 3633443"/>
              <a:gd name="connsiteY49" fmla="*/ 125835 h 1409939"/>
              <a:gd name="connsiteX50" fmla="*/ 2910980 w 3633443"/>
              <a:gd name="connsiteY50" fmla="*/ 100668 h 1409939"/>
              <a:gd name="connsiteX51" fmla="*/ 3506599 w 3633443"/>
              <a:gd name="connsiteY51" fmla="*/ 109057 h 1409939"/>
              <a:gd name="connsiteX52" fmla="*/ 3548543 w 3633443"/>
              <a:gd name="connsiteY52" fmla="*/ 117446 h 1409939"/>
              <a:gd name="connsiteX53" fmla="*/ 3607266 w 3633443"/>
              <a:gd name="connsiteY53" fmla="*/ 226503 h 1409939"/>
              <a:gd name="connsiteX54" fmla="*/ 3624044 w 3633443"/>
              <a:gd name="connsiteY54" fmla="*/ 444617 h 1409939"/>
              <a:gd name="connsiteX55" fmla="*/ 3598877 w 3633443"/>
              <a:gd name="connsiteY55" fmla="*/ 486562 h 1409939"/>
              <a:gd name="connsiteX56" fmla="*/ 3573710 w 3633443"/>
              <a:gd name="connsiteY56" fmla="*/ 536896 h 1409939"/>
              <a:gd name="connsiteX57" fmla="*/ 3523377 w 3633443"/>
              <a:gd name="connsiteY57" fmla="*/ 595619 h 1409939"/>
              <a:gd name="connsiteX58" fmla="*/ 3498210 w 3633443"/>
              <a:gd name="connsiteY58" fmla="*/ 629174 h 1409939"/>
              <a:gd name="connsiteX59" fmla="*/ 3431098 w 3633443"/>
              <a:gd name="connsiteY59" fmla="*/ 713064 h 1409939"/>
              <a:gd name="connsiteX60" fmla="*/ 3347208 w 3633443"/>
              <a:gd name="connsiteY60" fmla="*/ 771787 h 1409939"/>
              <a:gd name="connsiteX61" fmla="*/ 3296874 w 3633443"/>
              <a:gd name="connsiteY61" fmla="*/ 813732 h 1409939"/>
              <a:gd name="connsiteX62" fmla="*/ 3229762 w 3633443"/>
              <a:gd name="connsiteY62" fmla="*/ 847288 h 1409939"/>
              <a:gd name="connsiteX63" fmla="*/ 3145872 w 3633443"/>
              <a:gd name="connsiteY63" fmla="*/ 906011 h 1409939"/>
              <a:gd name="connsiteX64" fmla="*/ 2986481 w 3633443"/>
              <a:gd name="connsiteY64" fmla="*/ 973123 h 1409939"/>
              <a:gd name="connsiteX65" fmla="*/ 2617366 w 3633443"/>
              <a:gd name="connsiteY65" fmla="*/ 1090569 h 1409939"/>
              <a:gd name="connsiteX66" fmla="*/ 2332140 w 3633443"/>
              <a:gd name="connsiteY66" fmla="*/ 1149292 h 1409939"/>
              <a:gd name="connsiteX67" fmla="*/ 2181138 w 3633443"/>
              <a:gd name="connsiteY67" fmla="*/ 1182848 h 1409939"/>
              <a:gd name="connsiteX68" fmla="*/ 1996580 w 3633443"/>
              <a:gd name="connsiteY68" fmla="*/ 1216404 h 1409939"/>
              <a:gd name="connsiteX69" fmla="*/ 1543575 w 3633443"/>
              <a:gd name="connsiteY69" fmla="*/ 1308683 h 1409939"/>
              <a:gd name="connsiteX70" fmla="*/ 1409351 w 3633443"/>
              <a:gd name="connsiteY70" fmla="*/ 1342239 h 1409939"/>
              <a:gd name="connsiteX71" fmla="*/ 981512 w 3633443"/>
              <a:gd name="connsiteY71" fmla="*/ 1409351 h 1409939"/>
              <a:gd name="connsiteX72" fmla="*/ 335560 w 3633443"/>
              <a:gd name="connsiteY72" fmla="*/ 1359017 h 1409939"/>
              <a:gd name="connsiteX73" fmla="*/ 234892 w 3633443"/>
              <a:gd name="connsiteY73" fmla="*/ 1317072 h 1409939"/>
              <a:gd name="connsiteX74" fmla="*/ 209725 w 3633443"/>
              <a:gd name="connsiteY74" fmla="*/ 1308683 h 1409939"/>
              <a:gd name="connsiteX75" fmla="*/ 125835 w 3633443"/>
              <a:gd name="connsiteY75" fmla="*/ 1249960 h 1409939"/>
              <a:gd name="connsiteX76" fmla="*/ 100668 w 3633443"/>
              <a:gd name="connsiteY76" fmla="*/ 1224793 h 1409939"/>
              <a:gd name="connsiteX77" fmla="*/ 67112 w 3633443"/>
              <a:gd name="connsiteY77" fmla="*/ 1149292 h 1409939"/>
              <a:gd name="connsiteX78" fmla="*/ 58723 w 3633443"/>
              <a:gd name="connsiteY78" fmla="*/ 1115736 h 1409939"/>
              <a:gd name="connsiteX79" fmla="*/ 25167 w 3633443"/>
              <a:gd name="connsiteY79" fmla="*/ 1057013 h 1409939"/>
              <a:gd name="connsiteX80" fmla="*/ 0 w 3633443"/>
              <a:gd name="connsiteY80" fmla="*/ 1015068 h 140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33443" h="1409939">
                <a:moveTo>
                  <a:pt x="0" y="1015068"/>
                </a:moveTo>
                <a:lnTo>
                  <a:pt x="0" y="1015068"/>
                </a:lnTo>
                <a:cubicBezTo>
                  <a:pt x="172466" y="842602"/>
                  <a:pt x="39379" y="958056"/>
                  <a:pt x="192947" y="855677"/>
                </a:cubicBezTo>
                <a:cubicBezTo>
                  <a:pt x="209725" y="844492"/>
                  <a:pt x="224747" y="830064"/>
                  <a:pt x="243281" y="822121"/>
                </a:cubicBezTo>
                <a:cubicBezTo>
                  <a:pt x="264476" y="813038"/>
                  <a:pt x="288628" y="812961"/>
                  <a:pt x="310393" y="805343"/>
                </a:cubicBezTo>
                <a:cubicBezTo>
                  <a:pt x="344704" y="793334"/>
                  <a:pt x="378546" y="779655"/>
                  <a:pt x="411061" y="763398"/>
                </a:cubicBezTo>
                <a:cubicBezTo>
                  <a:pt x="422246" y="757805"/>
                  <a:pt x="434441" y="753889"/>
                  <a:pt x="444617" y="746620"/>
                </a:cubicBezTo>
                <a:cubicBezTo>
                  <a:pt x="454271" y="739724"/>
                  <a:pt x="459483" y="727339"/>
                  <a:pt x="469784" y="721453"/>
                </a:cubicBezTo>
                <a:cubicBezTo>
                  <a:pt x="479794" y="715733"/>
                  <a:pt x="492155" y="715860"/>
                  <a:pt x="503340" y="713064"/>
                </a:cubicBezTo>
                <a:cubicBezTo>
                  <a:pt x="532830" y="668829"/>
                  <a:pt x="503114" y="701177"/>
                  <a:pt x="553674" y="679508"/>
                </a:cubicBezTo>
                <a:cubicBezTo>
                  <a:pt x="562941" y="675536"/>
                  <a:pt x="569823" y="667239"/>
                  <a:pt x="578841" y="662730"/>
                </a:cubicBezTo>
                <a:cubicBezTo>
                  <a:pt x="586750" y="658775"/>
                  <a:pt x="595619" y="657137"/>
                  <a:pt x="604008" y="654341"/>
                </a:cubicBezTo>
                <a:cubicBezTo>
                  <a:pt x="640360" y="657137"/>
                  <a:pt x="678927" y="649928"/>
                  <a:pt x="713065" y="662730"/>
                </a:cubicBezTo>
                <a:cubicBezTo>
                  <a:pt x="728332" y="668455"/>
                  <a:pt x="735181" y="688658"/>
                  <a:pt x="738232" y="704675"/>
                </a:cubicBezTo>
                <a:cubicBezTo>
                  <a:pt x="746620" y="748712"/>
                  <a:pt x="736686" y="795185"/>
                  <a:pt x="746621" y="838899"/>
                </a:cubicBezTo>
                <a:cubicBezTo>
                  <a:pt x="751090" y="858562"/>
                  <a:pt x="761455" y="881744"/>
                  <a:pt x="780177" y="889233"/>
                </a:cubicBezTo>
                <a:lnTo>
                  <a:pt x="864066" y="922789"/>
                </a:lnTo>
                <a:cubicBezTo>
                  <a:pt x="883640" y="917196"/>
                  <a:pt x="905332" y="916485"/>
                  <a:pt x="922789" y="906011"/>
                </a:cubicBezTo>
                <a:cubicBezTo>
                  <a:pt x="934778" y="898817"/>
                  <a:pt x="945907" y="886286"/>
                  <a:pt x="947956" y="872455"/>
                </a:cubicBezTo>
                <a:cubicBezTo>
                  <a:pt x="966853" y="744901"/>
                  <a:pt x="925619" y="721958"/>
                  <a:pt x="973123" y="645952"/>
                </a:cubicBezTo>
                <a:cubicBezTo>
                  <a:pt x="980533" y="634096"/>
                  <a:pt x="987105" y="620785"/>
                  <a:pt x="998290" y="612396"/>
                </a:cubicBezTo>
                <a:cubicBezTo>
                  <a:pt x="1007182" y="605727"/>
                  <a:pt x="1084054" y="580796"/>
                  <a:pt x="1090569" y="578841"/>
                </a:cubicBezTo>
                <a:cubicBezTo>
                  <a:pt x="1101612" y="575528"/>
                  <a:pt x="1113039" y="573619"/>
                  <a:pt x="1124125" y="570452"/>
                </a:cubicBezTo>
                <a:cubicBezTo>
                  <a:pt x="1132628" y="568023"/>
                  <a:pt x="1140552" y="563408"/>
                  <a:pt x="1149292" y="562063"/>
                </a:cubicBezTo>
                <a:cubicBezTo>
                  <a:pt x="1177068" y="557790"/>
                  <a:pt x="1205272" y="556958"/>
                  <a:pt x="1233182" y="553674"/>
                </a:cubicBezTo>
                <a:cubicBezTo>
                  <a:pt x="1252820" y="551364"/>
                  <a:pt x="1272331" y="548081"/>
                  <a:pt x="1291905" y="545285"/>
                </a:cubicBezTo>
                <a:cubicBezTo>
                  <a:pt x="1403631" y="470801"/>
                  <a:pt x="1238043" y="578005"/>
                  <a:pt x="1342239" y="520118"/>
                </a:cubicBezTo>
                <a:cubicBezTo>
                  <a:pt x="1359866" y="510325"/>
                  <a:pt x="1374537" y="495580"/>
                  <a:pt x="1392573" y="486562"/>
                </a:cubicBezTo>
                <a:cubicBezTo>
                  <a:pt x="1413943" y="475877"/>
                  <a:pt x="1437502" y="470268"/>
                  <a:pt x="1459685" y="461395"/>
                </a:cubicBezTo>
                <a:cubicBezTo>
                  <a:pt x="1479458" y="453486"/>
                  <a:pt x="1499360" y="445752"/>
                  <a:pt x="1518408" y="436228"/>
                </a:cubicBezTo>
                <a:cubicBezTo>
                  <a:pt x="1532992" y="428936"/>
                  <a:pt x="1545484" y="417752"/>
                  <a:pt x="1560353" y="411061"/>
                </a:cubicBezTo>
                <a:cubicBezTo>
                  <a:pt x="1601550" y="392522"/>
                  <a:pt x="1643330" y="375013"/>
                  <a:pt x="1686188" y="360727"/>
                </a:cubicBezTo>
                <a:cubicBezTo>
                  <a:pt x="1702966" y="355134"/>
                  <a:pt x="1720360" y="351132"/>
                  <a:pt x="1736521" y="343949"/>
                </a:cubicBezTo>
                <a:cubicBezTo>
                  <a:pt x="1745734" y="339854"/>
                  <a:pt x="1752670" y="331680"/>
                  <a:pt x="1761688" y="327171"/>
                </a:cubicBezTo>
                <a:cubicBezTo>
                  <a:pt x="1770570" y="322730"/>
                  <a:pt x="1813770" y="311025"/>
                  <a:pt x="1820411" y="310393"/>
                </a:cubicBezTo>
                <a:cubicBezTo>
                  <a:pt x="1867816" y="305878"/>
                  <a:pt x="1915486" y="304800"/>
                  <a:pt x="1963024" y="302004"/>
                </a:cubicBezTo>
                <a:cubicBezTo>
                  <a:pt x="1985395" y="299208"/>
                  <a:pt x="2008169" y="298684"/>
                  <a:pt x="2030136" y="293615"/>
                </a:cubicBezTo>
                <a:cubicBezTo>
                  <a:pt x="2044809" y="290229"/>
                  <a:pt x="2059827" y="285590"/>
                  <a:pt x="2072081" y="276837"/>
                </a:cubicBezTo>
                <a:cubicBezTo>
                  <a:pt x="2088677" y="264983"/>
                  <a:pt x="2090133" y="243106"/>
                  <a:pt x="2097248" y="226503"/>
                </a:cubicBezTo>
                <a:cubicBezTo>
                  <a:pt x="2102174" y="215009"/>
                  <a:pt x="2108433" y="204132"/>
                  <a:pt x="2114026" y="192947"/>
                </a:cubicBezTo>
                <a:cubicBezTo>
                  <a:pt x="2100044" y="162187"/>
                  <a:pt x="2090352" y="129090"/>
                  <a:pt x="2072081" y="100668"/>
                </a:cubicBezTo>
                <a:cubicBezTo>
                  <a:pt x="2064520" y="88907"/>
                  <a:pt x="2041558" y="89150"/>
                  <a:pt x="2038525" y="75501"/>
                </a:cubicBezTo>
                <a:cubicBezTo>
                  <a:pt x="2031060" y="41907"/>
                  <a:pt x="2061577" y="18893"/>
                  <a:pt x="2080470" y="0"/>
                </a:cubicBezTo>
                <a:lnTo>
                  <a:pt x="2265028" y="8389"/>
                </a:lnTo>
                <a:cubicBezTo>
                  <a:pt x="2290089" y="14438"/>
                  <a:pt x="2302961" y="43477"/>
                  <a:pt x="2323751" y="58723"/>
                </a:cubicBezTo>
                <a:cubicBezTo>
                  <a:pt x="2345024" y="74324"/>
                  <a:pt x="2368913" y="86035"/>
                  <a:pt x="2390863" y="100668"/>
                </a:cubicBezTo>
                <a:cubicBezTo>
                  <a:pt x="2506466" y="177736"/>
                  <a:pt x="2392585" y="110041"/>
                  <a:pt x="2508309" y="176169"/>
                </a:cubicBezTo>
                <a:cubicBezTo>
                  <a:pt x="2544661" y="173373"/>
                  <a:pt x="2581898" y="176225"/>
                  <a:pt x="2617366" y="167780"/>
                </a:cubicBezTo>
                <a:cubicBezTo>
                  <a:pt x="2641697" y="161987"/>
                  <a:pt x="2659952" y="139129"/>
                  <a:pt x="2684477" y="134224"/>
                </a:cubicBezTo>
                <a:lnTo>
                  <a:pt x="2726422" y="125835"/>
                </a:lnTo>
                <a:cubicBezTo>
                  <a:pt x="2793322" y="81235"/>
                  <a:pt x="2754899" y="100668"/>
                  <a:pt x="2910980" y="100668"/>
                </a:cubicBezTo>
                <a:cubicBezTo>
                  <a:pt x="3109539" y="100668"/>
                  <a:pt x="3308059" y="106261"/>
                  <a:pt x="3506599" y="109057"/>
                </a:cubicBezTo>
                <a:cubicBezTo>
                  <a:pt x="3520580" y="111853"/>
                  <a:pt x="3537288" y="108692"/>
                  <a:pt x="3548543" y="117446"/>
                </a:cubicBezTo>
                <a:cubicBezTo>
                  <a:pt x="3572848" y="136350"/>
                  <a:pt x="3596402" y="201153"/>
                  <a:pt x="3607266" y="226503"/>
                </a:cubicBezTo>
                <a:cubicBezTo>
                  <a:pt x="3625282" y="316585"/>
                  <a:pt x="3645843" y="357422"/>
                  <a:pt x="3624044" y="444617"/>
                </a:cubicBezTo>
                <a:cubicBezTo>
                  <a:pt x="3620089" y="460435"/>
                  <a:pt x="3606685" y="472248"/>
                  <a:pt x="3598877" y="486562"/>
                </a:cubicBezTo>
                <a:cubicBezTo>
                  <a:pt x="3589895" y="503030"/>
                  <a:pt x="3583361" y="520811"/>
                  <a:pt x="3573710" y="536896"/>
                </a:cubicBezTo>
                <a:cubicBezTo>
                  <a:pt x="3549181" y="577777"/>
                  <a:pt x="3551848" y="562403"/>
                  <a:pt x="3523377" y="595619"/>
                </a:cubicBezTo>
                <a:cubicBezTo>
                  <a:pt x="3514278" y="606234"/>
                  <a:pt x="3506337" y="617797"/>
                  <a:pt x="3498210" y="629174"/>
                </a:cubicBezTo>
                <a:cubicBezTo>
                  <a:pt x="3468631" y="670584"/>
                  <a:pt x="3484159" y="660003"/>
                  <a:pt x="3431098" y="713064"/>
                </a:cubicBezTo>
                <a:cubicBezTo>
                  <a:pt x="3387154" y="757008"/>
                  <a:pt x="3394732" y="737224"/>
                  <a:pt x="3347208" y="771787"/>
                </a:cubicBezTo>
                <a:cubicBezTo>
                  <a:pt x="3329545" y="784633"/>
                  <a:pt x="3315245" y="801922"/>
                  <a:pt x="3296874" y="813732"/>
                </a:cubicBezTo>
                <a:cubicBezTo>
                  <a:pt x="3275835" y="827257"/>
                  <a:pt x="3251104" y="834246"/>
                  <a:pt x="3229762" y="847288"/>
                </a:cubicBezTo>
                <a:cubicBezTo>
                  <a:pt x="3200636" y="865087"/>
                  <a:pt x="3176190" y="890329"/>
                  <a:pt x="3145872" y="906011"/>
                </a:cubicBezTo>
                <a:cubicBezTo>
                  <a:pt x="3094668" y="932496"/>
                  <a:pt x="3040352" y="952601"/>
                  <a:pt x="2986481" y="973123"/>
                </a:cubicBezTo>
                <a:cubicBezTo>
                  <a:pt x="2844900" y="1027059"/>
                  <a:pt x="2761207" y="1051340"/>
                  <a:pt x="2617366" y="1090569"/>
                </a:cubicBezTo>
                <a:cubicBezTo>
                  <a:pt x="2476225" y="1129062"/>
                  <a:pt x="2514234" y="1112873"/>
                  <a:pt x="2332140" y="1149292"/>
                </a:cubicBezTo>
                <a:cubicBezTo>
                  <a:pt x="2281579" y="1159404"/>
                  <a:pt x="2231699" y="1172736"/>
                  <a:pt x="2181138" y="1182848"/>
                </a:cubicBezTo>
                <a:cubicBezTo>
                  <a:pt x="2119824" y="1195111"/>
                  <a:pt x="2057925" y="1204297"/>
                  <a:pt x="1996580" y="1216404"/>
                </a:cubicBezTo>
                <a:cubicBezTo>
                  <a:pt x="1845394" y="1246243"/>
                  <a:pt x="1693077" y="1271308"/>
                  <a:pt x="1543575" y="1308683"/>
                </a:cubicBezTo>
                <a:cubicBezTo>
                  <a:pt x="1498834" y="1319868"/>
                  <a:pt x="1454529" y="1332972"/>
                  <a:pt x="1409351" y="1342239"/>
                </a:cubicBezTo>
                <a:cubicBezTo>
                  <a:pt x="1274263" y="1369949"/>
                  <a:pt x="1116521" y="1390064"/>
                  <a:pt x="981512" y="1409351"/>
                </a:cubicBezTo>
                <a:cubicBezTo>
                  <a:pt x="662503" y="1403443"/>
                  <a:pt x="589013" y="1431432"/>
                  <a:pt x="335560" y="1359017"/>
                </a:cubicBezTo>
                <a:cubicBezTo>
                  <a:pt x="300606" y="1349030"/>
                  <a:pt x="268644" y="1330573"/>
                  <a:pt x="234892" y="1317072"/>
                </a:cubicBezTo>
                <a:cubicBezTo>
                  <a:pt x="226682" y="1313788"/>
                  <a:pt x="217455" y="1312977"/>
                  <a:pt x="209725" y="1308683"/>
                </a:cubicBezTo>
                <a:cubicBezTo>
                  <a:pt x="196046" y="1301084"/>
                  <a:pt x="142041" y="1263851"/>
                  <a:pt x="125835" y="1249960"/>
                </a:cubicBezTo>
                <a:cubicBezTo>
                  <a:pt x="116827" y="1242239"/>
                  <a:pt x="109057" y="1233182"/>
                  <a:pt x="100668" y="1224793"/>
                </a:cubicBezTo>
                <a:cubicBezTo>
                  <a:pt x="89483" y="1199626"/>
                  <a:pt x="76999" y="1174997"/>
                  <a:pt x="67112" y="1149292"/>
                </a:cubicBezTo>
                <a:cubicBezTo>
                  <a:pt x="62973" y="1138531"/>
                  <a:pt x="63265" y="1126333"/>
                  <a:pt x="58723" y="1115736"/>
                </a:cubicBezTo>
                <a:cubicBezTo>
                  <a:pt x="45689" y="1085324"/>
                  <a:pt x="33205" y="1093186"/>
                  <a:pt x="25167" y="1057013"/>
                </a:cubicBezTo>
                <a:cubicBezTo>
                  <a:pt x="22134" y="1043364"/>
                  <a:pt x="4194" y="1022059"/>
                  <a:pt x="0" y="10150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C8317A3F-6BE3-4425-B70B-6E4EF6D1829D}"/>
              </a:ext>
            </a:extLst>
          </p:cNvPr>
          <p:cNvSpPr/>
          <p:nvPr/>
        </p:nvSpPr>
        <p:spPr>
          <a:xfrm>
            <a:off x="7883555" y="2669272"/>
            <a:ext cx="390088" cy="629174"/>
          </a:xfrm>
          <a:custGeom>
            <a:avLst/>
            <a:gdLst>
              <a:gd name="connsiteX0" fmla="*/ 100667 w 520117"/>
              <a:gd name="connsiteY0" fmla="*/ 0 h 838899"/>
              <a:gd name="connsiteX1" fmla="*/ 100667 w 520117"/>
              <a:gd name="connsiteY1" fmla="*/ 0 h 838899"/>
              <a:gd name="connsiteX2" fmla="*/ 92278 w 520117"/>
              <a:gd name="connsiteY2" fmla="*/ 75501 h 838899"/>
              <a:gd name="connsiteX3" fmla="*/ 25166 w 520117"/>
              <a:gd name="connsiteY3" fmla="*/ 176169 h 838899"/>
              <a:gd name="connsiteX4" fmla="*/ 0 w 520117"/>
              <a:gd name="connsiteY4" fmla="*/ 209725 h 838899"/>
              <a:gd name="connsiteX5" fmla="*/ 8388 w 520117"/>
              <a:gd name="connsiteY5" fmla="*/ 377505 h 838899"/>
              <a:gd name="connsiteX6" fmla="*/ 16777 w 520117"/>
              <a:gd name="connsiteY6" fmla="*/ 402672 h 838899"/>
              <a:gd name="connsiteX7" fmla="*/ 41944 w 520117"/>
              <a:gd name="connsiteY7" fmla="*/ 427839 h 838899"/>
              <a:gd name="connsiteX8" fmla="*/ 50333 w 520117"/>
              <a:gd name="connsiteY8" fmla="*/ 612397 h 838899"/>
              <a:gd name="connsiteX9" fmla="*/ 67111 w 520117"/>
              <a:gd name="connsiteY9" fmla="*/ 671120 h 838899"/>
              <a:gd name="connsiteX10" fmla="*/ 100667 w 520117"/>
              <a:gd name="connsiteY10" fmla="*/ 796954 h 838899"/>
              <a:gd name="connsiteX11" fmla="*/ 176168 w 520117"/>
              <a:gd name="connsiteY11" fmla="*/ 838899 h 838899"/>
              <a:gd name="connsiteX12" fmla="*/ 260058 w 520117"/>
              <a:gd name="connsiteY12" fmla="*/ 830510 h 838899"/>
              <a:gd name="connsiteX13" fmla="*/ 394282 w 520117"/>
              <a:gd name="connsiteY13" fmla="*/ 771788 h 838899"/>
              <a:gd name="connsiteX14" fmla="*/ 411060 w 520117"/>
              <a:gd name="connsiteY14" fmla="*/ 713065 h 838899"/>
              <a:gd name="connsiteX15" fmla="*/ 444616 w 520117"/>
              <a:gd name="connsiteY15" fmla="*/ 503340 h 838899"/>
              <a:gd name="connsiteX16" fmla="*/ 503339 w 520117"/>
              <a:gd name="connsiteY16" fmla="*/ 402672 h 838899"/>
              <a:gd name="connsiteX17" fmla="*/ 520117 w 520117"/>
              <a:gd name="connsiteY17" fmla="*/ 327171 h 838899"/>
              <a:gd name="connsiteX18" fmla="*/ 486561 w 520117"/>
              <a:gd name="connsiteY18" fmla="*/ 142613 h 838899"/>
              <a:gd name="connsiteX19" fmla="*/ 369115 w 520117"/>
              <a:gd name="connsiteY19" fmla="*/ 50334 h 838899"/>
              <a:gd name="connsiteX20" fmla="*/ 100667 w 520117"/>
              <a:gd name="connsiteY20" fmla="*/ 0 h 83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0117" h="838899">
                <a:moveTo>
                  <a:pt x="100667" y="0"/>
                </a:moveTo>
                <a:lnTo>
                  <a:pt x="100667" y="0"/>
                </a:lnTo>
                <a:cubicBezTo>
                  <a:pt x="97871" y="25167"/>
                  <a:pt x="97584" y="50741"/>
                  <a:pt x="92278" y="75501"/>
                </a:cubicBezTo>
                <a:cubicBezTo>
                  <a:pt x="81935" y="123767"/>
                  <a:pt x="57890" y="136172"/>
                  <a:pt x="25166" y="176169"/>
                </a:cubicBezTo>
                <a:cubicBezTo>
                  <a:pt x="16312" y="186990"/>
                  <a:pt x="8389" y="198540"/>
                  <a:pt x="0" y="209725"/>
                </a:cubicBezTo>
                <a:cubicBezTo>
                  <a:pt x="2796" y="265652"/>
                  <a:pt x="3537" y="321719"/>
                  <a:pt x="8388" y="377505"/>
                </a:cubicBezTo>
                <a:cubicBezTo>
                  <a:pt x="9154" y="386315"/>
                  <a:pt x="11872" y="395314"/>
                  <a:pt x="16777" y="402672"/>
                </a:cubicBezTo>
                <a:cubicBezTo>
                  <a:pt x="23358" y="412543"/>
                  <a:pt x="33555" y="419450"/>
                  <a:pt x="41944" y="427839"/>
                </a:cubicBezTo>
                <a:cubicBezTo>
                  <a:pt x="44740" y="489358"/>
                  <a:pt x="45610" y="550996"/>
                  <a:pt x="50333" y="612397"/>
                </a:cubicBezTo>
                <a:cubicBezTo>
                  <a:pt x="52077" y="635063"/>
                  <a:pt x="61818" y="649947"/>
                  <a:pt x="67111" y="671120"/>
                </a:cubicBezTo>
                <a:cubicBezTo>
                  <a:pt x="78754" y="717694"/>
                  <a:pt x="76462" y="748545"/>
                  <a:pt x="100667" y="796954"/>
                </a:cubicBezTo>
                <a:cubicBezTo>
                  <a:pt x="120062" y="835744"/>
                  <a:pt x="140564" y="831778"/>
                  <a:pt x="176168" y="838899"/>
                </a:cubicBezTo>
                <a:cubicBezTo>
                  <a:pt x="204131" y="836103"/>
                  <a:pt x="232945" y="837904"/>
                  <a:pt x="260058" y="830510"/>
                </a:cubicBezTo>
                <a:cubicBezTo>
                  <a:pt x="301193" y="819291"/>
                  <a:pt x="352662" y="792597"/>
                  <a:pt x="394282" y="771788"/>
                </a:cubicBezTo>
                <a:cubicBezTo>
                  <a:pt x="399875" y="752214"/>
                  <a:pt x="407844" y="733167"/>
                  <a:pt x="411060" y="713065"/>
                </a:cubicBezTo>
                <a:cubicBezTo>
                  <a:pt x="425595" y="622222"/>
                  <a:pt x="415730" y="578442"/>
                  <a:pt x="444616" y="503340"/>
                </a:cubicBezTo>
                <a:cubicBezTo>
                  <a:pt x="468498" y="441247"/>
                  <a:pt x="470453" y="461867"/>
                  <a:pt x="503339" y="402672"/>
                </a:cubicBezTo>
                <a:cubicBezTo>
                  <a:pt x="513173" y="384970"/>
                  <a:pt x="517841" y="340828"/>
                  <a:pt x="520117" y="327171"/>
                </a:cubicBezTo>
                <a:cubicBezTo>
                  <a:pt x="508932" y="265652"/>
                  <a:pt x="505094" y="202331"/>
                  <a:pt x="486561" y="142613"/>
                </a:cubicBezTo>
                <a:cubicBezTo>
                  <a:pt x="468711" y="85098"/>
                  <a:pt x="420683" y="66619"/>
                  <a:pt x="369115" y="50334"/>
                </a:cubicBezTo>
                <a:cubicBezTo>
                  <a:pt x="276042" y="20943"/>
                  <a:pt x="145408" y="8389"/>
                  <a:pt x="1006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0AA4EA2-165F-BDE9-46ED-89B081467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81" y="3948808"/>
            <a:ext cx="3631394" cy="268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00B71A1-2F8E-4B2E-AB2F-25C070D3A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339" y="339401"/>
            <a:ext cx="1960657" cy="601124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1F039EA-2730-42DB-9CCE-A35E7F01B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675" y="1288157"/>
            <a:ext cx="1669774" cy="14685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E116A7-D321-492E-8EA3-0FFD13EBD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737" y="2418936"/>
            <a:ext cx="1789043" cy="202012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8B76E4B-C569-48A7-9333-192EA0E05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424" y="3429001"/>
            <a:ext cx="1401418" cy="2377937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0C9EC4BE-C499-4D42-80E7-1C9A83C39086}"/>
              </a:ext>
            </a:extLst>
          </p:cNvPr>
          <p:cNvSpPr txBox="1">
            <a:spLocks noChangeArrowheads="1"/>
          </p:cNvSpPr>
          <p:nvPr/>
        </p:nvSpPr>
        <p:spPr>
          <a:xfrm>
            <a:off x="3408006" y="1178704"/>
            <a:ext cx="3462578" cy="3503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dirty="0"/>
              <a:t>Cone medular e cauda equina</a:t>
            </a:r>
            <a:endParaRPr lang="pt-BR" sz="1800" dirty="0">
              <a:solidFill>
                <a:srgbClr val="FFFF00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0936A1C-F973-4220-8D09-EAD765D889F6}"/>
              </a:ext>
            </a:extLst>
          </p:cNvPr>
          <p:cNvSpPr txBox="1">
            <a:spLocks noChangeArrowheads="1"/>
          </p:cNvSpPr>
          <p:nvPr/>
        </p:nvSpPr>
        <p:spPr>
          <a:xfrm>
            <a:off x="363847" y="4224959"/>
            <a:ext cx="3462578" cy="35035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dirty="0"/>
              <a:t>Alongamento das raízes nervosas</a:t>
            </a:r>
            <a:endParaRPr lang="pt-BR" sz="1800" dirty="0">
              <a:solidFill>
                <a:srgbClr val="FFFF00"/>
              </a:solidFill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C101FB9A-6CCB-4E19-82A8-5D56200AB198}"/>
              </a:ext>
            </a:extLst>
          </p:cNvPr>
          <p:cNvSpPr/>
          <p:nvPr/>
        </p:nvSpPr>
        <p:spPr>
          <a:xfrm>
            <a:off x="7367631" y="1967683"/>
            <a:ext cx="490030" cy="166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1534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esenvolvimento do Sistema Nervoso. - ppt carregar">
            <a:extLst>
              <a:ext uri="{FF2B5EF4-FFF2-40B4-BE49-F238E27FC236}">
                <a16:creationId xmlns:a16="http://schemas.microsoft.com/office/drawing/2014/main" id="{2AF4D3E0-9236-43C4-BF2B-16B18E92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7C154D8-5BF8-4E8E-AA77-2E7EC8D58E50}"/>
              </a:ext>
            </a:extLst>
          </p:cNvPr>
          <p:cNvSpPr/>
          <p:nvPr/>
        </p:nvSpPr>
        <p:spPr>
          <a:xfrm>
            <a:off x="1275907" y="1048636"/>
            <a:ext cx="6427382" cy="693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F960ED0-4257-4C01-9DF1-3B1CCE3945BD}"/>
              </a:ext>
            </a:extLst>
          </p:cNvPr>
          <p:cNvSpPr/>
          <p:nvPr/>
        </p:nvSpPr>
        <p:spPr>
          <a:xfrm>
            <a:off x="1363626" y="1120406"/>
            <a:ext cx="6259919" cy="622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FB0EB0C-B732-44E9-A7B8-DBB3445DD1B8}"/>
              </a:ext>
            </a:extLst>
          </p:cNvPr>
          <p:cNvSpPr/>
          <p:nvPr/>
        </p:nvSpPr>
        <p:spPr>
          <a:xfrm>
            <a:off x="855921" y="5312292"/>
            <a:ext cx="6259919" cy="622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03CA91-7FB2-4D76-90B0-61D14ADDCC5A}"/>
              </a:ext>
            </a:extLst>
          </p:cNvPr>
          <p:cNvSpPr txBox="1"/>
          <p:nvPr/>
        </p:nvSpPr>
        <p:spPr>
          <a:xfrm>
            <a:off x="3293436" y="1120405"/>
            <a:ext cx="2679404" cy="30008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latin typeface="Arial" panose="020B0604020202020204" pitchFamily="34" charset="0"/>
                <a:cs typeface="Arial" panose="020B0604020202020204" pitchFamily="34" charset="0"/>
              </a:rPr>
              <a:t>Relação </a:t>
            </a:r>
            <a:r>
              <a:rPr lang="pt-BR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vértebro</a:t>
            </a:r>
            <a:r>
              <a:rPr lang="pt-BR" sz="1350" b="1" dirty="0">
                <a:latin typeface="Arial" panose="020B0604020202020204" pitchFamily="34" charset="0"/>
                <a:cs typeface="Arial" panose="020B0604020202020204" pitchFamily="34" charset="0"/>
              </a:rPr>
              <a:t>-medular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1EA226D-09F2-40E4-93FB-128D94E39020}"/>
              </a:ext>
            </a:extLst>
          </p:cNvPr>
          <p:cNvSpPr/>
          <p:nvPr/>
        </p:nvSpPr>
        <p:spPr>
          <a:xfrm>
            <a:off x="3012439" y="1846564"/>
            <a:ext cx="1826731" cy="339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E324E77-E3E5-49B7-B20C-1AEA4475123D}"/>
              </a:ext>
            </a:extLst>
          </p:cNvPr>
          <p:cNvSpPr/>
          <p:nvPr/>
        </p:nvSpPr>
        <p:spPr>
          <a:xfrm>
            <a:off x="4872788" y="1879791"/>
            <a:ext cx="2080524" cy="3534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BEAAEEE-0BE1-4667-BB84-40819EBDBDA9}"/>
              </a:ext>
            </a:extLst>
          </p:cNvPr>
          <p:cNvSpPr/>
          <p:nvPr/>
        </p:nvSpPr>
        <p:spPr>
          <a:xfrm>
            <a:off x="6068405" y="1471462"/>
            <a:ext cx="2612800" cy="452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2" name="Imagem 11" descr="C:\Users\tirapelli\Desktop\DETALHE iLOMBAR.jpg">
            <a:extLst>
              <a:ext uri="{FF2B5EF4-FFF2-40B4-BE49-F238E27FC236}">
                <a16:creationId xmlns:a16="http://schemas.microsoft.com/office/drawing/2014/main" id="{0C75F83A-0708-4675-A05D-5AF7B98959C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25960" y="1804078"/>
            <a:ext cx="4125434" cy="374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588D2AF-3D2C-4C49-9223-295026A17CF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211" y="2127525"/>
            <a:ext cx="4050030" cy="30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1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face medi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57450"/>
            <a:ext cx="4038600" cy="3360738"/>
          </a:xfrm>
          <a:noFill/>
        </p:spPr>
      </p:pic>
      <p:pic>
        <p:nvPicPr>
          <p:cNvPr id="13315" name="Picture 4" descr="corte coronal das cavidades ventriculares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920875"/>
            <a:ext cx="3616325" cy="4433888"/>
          </a:xfrm>
          <a:noFill/>
          <a:ln>
            <a:solidFill>
              <a:schemeClr val="tx2"/>
            </a:solidFill>
          </a:ln>
        </p:spPr>
      </p:pic>
      <p:sp>
        <p:nvSpPr>
          <p:cNvPr id="13316" name="CaixaDeTexto 5"/>
          <p:cNvSpPr txBox="1">
            <a:spLocks noChangeArrowheads="1"/>
          </p:cNvSpPr>
          <p:nvPr/>
        </p:nvSpPr>
        <p:spPr bwMode="auto">
          <a:xfrm>
            <a:off x="395536" y="116632"/>
            <a:ext cx="3858195" cy="830997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>
                <a:solidFill>
                  <a:srgbClr val="FF0000"/>
                </a:solidFill>
              </a:rPr>
              <a:t>2. Encéfalo: </a:t>
            </a:r>
            <a:r>
              <a:rPr lang="pt-BR" altLang="pt-BR" sz="2400" b="1" dirty="0">
                <a:solidFill>
                  <a:schemeClr val="tx2"/>
                </a:solidFill>
              </a:rPr>
              <a:t>cérebro, cerebelo e tronco encefálico</a:t>
            </a:r>
          </a:p>
        </p:txBody>
      </p:sp>
      <p:pic>
        <p:nvPicPr>
          <p:cNvPr id="9" name="Picture 3" descr="corte sagital mediano mostrando a formacao circulacao e absorcao do liqu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1085850"/>
            <a:ext cx="4355976" cy="49863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Picture 6" descr="Vista lateral dos Ventricul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36912"/>
            <a:ext cx="4248472" cy="39604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144016" y="6167045"/>
            <a:ext cx="464400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/>
                </a:solidFill>
              </a:rPr>
              <a:t>Ventrículos encefálicos: </a:t>
            </a:r>
            <a:r>
              <a:rPr lang="pt-BR" b="1" dirty="0"/>
              <a:t>laterais D e </a:t>
            </a:r>
            <a:r>
              <a:rPr lang="pt-BR" b="1" dirty="0" err="1"/>
              <a:t>E</a:t>
            </a:r>
            <a:r>
              <a:rPr lang="pt-BR" b="1" dirty="0"/>
              <a:t>, III ventrículo, aqueduto cerebral e IV ventrículo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980728"/>
            <a:ext cx="4608512" cy="36933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Plexos </a:t>
            </a:r>
            <a:r>
              <a:rPr lang="pt-BR" b="1" dirty="0" err="1"/>
              <a:t>corióides</a:t>
            </a:r>
            <a:r>
              <a:rPr lang="pt-BR" b="1" dirty="0"/>
              <a:t>  - Granulações </a:t>
            </a:r>
            <a:r>
              <a:rPr lang="pt-BR" b="1" dirty="0" err="1"/>
              <a:t>aracnóideas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https://dralexandrecruzeiro.files.wordpress.com/2013/09/hidrocefalia-de-pressc3a3o-norm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492896"/>
            <a:ext cx="4104456" cy="4294822"/>
          </a:xfrm>
          <a:prstGeom prst="rect">
            <a:avLst/>
          </a:prstGeom>
          <a:noFill/>
        </p:spPr>
      </p:pic>
      <p:pic>
        <p:nvPicPr>
          <p:cNvPr id="7172" name="Picture 4" descr="http://slideplayer.com.br/1832244/9/images/23/HIDROCEFAL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4624"/>
            <a:ext cx="3960440" cy="28803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58628" y="188640"/>
            <a:ext cx="2805460" cy="701948"/>
          </a:xfrm>
          <a:solidFill>
            <a:srgbClr val="FFC000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Lobos do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</a:rPr>
              <a:t>telencéfalo</a:t>
            </a: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9" name="Picture 3" descr="face supero later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052513"/>
            <a:ext cx="5872162" cy="4376737"/>
          </a:xfrm>
          <a:noFill/>
          <a:ln w="57150">
            <a:solidFill>
              <a:srgbClr val="C00000"/>
            </a:solidFill>
          </a:ln>
        </p:spPr>
      </p:pic>
      <p:pic>
        <p:nvPicPr>
          <p:cNvPr id="17412" name="Picture 4" descr="insul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4221163"/>
            <a:ext cx="3311525" cy="2519362"/>
          </a:xfrm>
          <a:noFill/>
          <a:ln>
            <a:solidFill>
              <a:srgbClr val="FF0000"/>
            </a:solidFill>
          </a:ln>
        </p:spPr>
      </p:pic>
      <p:sp>
        <p:nvSpPr>
          <p:cNvPr id="2" name="Forma livre 1"/>
          <p:cNvSpPr/>
          <p:nvPr/>
        </p:nvSpPr>
        <p:spPr>
          <a:xfrm>
            <a:off x="3132138" y="1501775"/>
            <a:ext cx="503237" cy="1646238"/>
          </a:xfrm>
          <a:custGeom>
            <a:avLst/>
            <a:gdLst>
              <a:gd name="connsiteX0" fmla="*/ 54172 w 502861"/>
              <a:gd name="connsiteY0" fmla="*/ 1647646 h 1647646"/>
              <a:gd name="connsiteX1" fmla="*/ 2414 w 502861"/>
              <a:gd name="connsiteY1" fmla="*/ 1250830 h 1647646"/>
              <a:gd name="connsiteX2" fmla="*/ 123184 w 502861"/>
              <a:gd name="connsiteY2" fmla="*/ 897147 h 1647646"/>
              <a:gd name="connsiteX3" fmla="*/ 356097 w 502861"/>
              <a:gd name="connsiteY3" fmla="*/ 655608 h 1647646"/>
              <a:gd name="connsiteX4" fmla="*/ 502746 w 502861"/>
              <a:gd name="connsiteY4" fmla="*/ 396815 h 1647646"/>
              <a:gd name="connsiteX5" fmla="*/ 381976 w 502861"/>
              <a:gd name="connsiteY5" fmla="*/ 146649 h 1647646"/>
              <a:gd name="connsiteX6" fmla="*/ 459614 w 502861"/>
              <a:gd name="connsiteY6" fmla="*/ 0 h 1647646"/>
              <a:gd name="connsiteX7" fmla="*/ 459614 w 502861"/>
              <a:gd name="connsiteY7" fmla="*/ 0 h 164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1" h="1647646">
                <a:moveTo>
                  <a:pt x="54172" y="1647646"/>
                </a:moveTo>
                <a:cubicBezTo>
                  <a:pt x="22542" y="1511779"/>
                  <a:pt x="-9088" y="1375913"/>
                  <a:pt x="2414" y="1250830"/>
                </a:cubicBezTo>
                <a:cubicBezTo>
                  <a:pt x="13916" y="1125747"/>
                  <a:pt x="64237" y="996351"/>
                  <a:pt x="123184" y="897147"/>
                </a:cubicBezTo>
                <a:cubicBezTo>
                  <a:pt x="182131" y="797943"/>
                  <a:pt x="292837" y="738997"/>
                  <a:pt x="356097" y="655608"/>
                </a:cubicBezTo>
                <a:cubicBezTo>
                  <a:pt x="419357" y="572219"/>
                  <a:pt x="498433" y="481641"/>
                  <a:pt x="502746" y="396815"/>
                </a:cubicBezTo>
                <a:cubicBezTo>
                  <a:pt x="507059" y="311989"/>
                  <a:pt x="389165" y="212785"/>
                  <a:pt x="381976" y="146649"/>
                </a:cubicBezTo>
                <a:cubicBezTo>
                  <a:pt x="374787" y="80513"/>
                  <a:pt x="459614" y="0"/>
                  <a:pt x="459614" y="0"/>
                </a:cubicBezTo>
                <a:lnTo>
                  <a:pt x="459614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3348038" y="2324100"/>
            <a:ext cx="647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400" b="1" dirty="0">
                <a:solidFill>
                  <a:srgbClr val="FF0000"/>
                </a:solidFill>
              </a:rPr>
              <a:t>3,2,1</a:t>
            </a:r>
          </a:p>
        </p:txBody>
      </p:sp>
      <p:pic>
        <p:nvPicPr>
          <p:cNvPr id="11274" name="Picture 10" descr="Resultado de imagem para homunculo de penf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2259013" cy="2457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6" name="Picture 12" descr="Resultado de imagem para homunculo de penfie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938" y="2298700"/>
            <a:ext cx="3660775" cy="2643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771775" y="2462213"/>
            <a:ext cx="215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/>
              <a:t>4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276600" y="3152775"/>
            <a:ext cx="82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/>
              <a:t>41,42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51050" y="3429000"/>
            <a:ext cx="5048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/>
              <a:t>44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102992" y="951384"/>
            <a:ext cx="4789488" cy="7494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Áreas funcionais do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telencéfalo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pt-BR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BRODDMANN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/>
      <p:bldP spid="6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829104"/>
            <a:ext cx="8425631" cy="1231106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4010288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Divisão Anatômica do SN: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Sistema Nervoso Central (medula espinhal + encéfalo). </a:t>
            </a:r>
          </a:p>
        </p:txBody>
      </p:sp>
      <p:pic>
        <p:nvPicPr>
          <p:cNvPr id="2" name="Picture 2" descr="G:\NERVO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4016"/>
            <a:ext cx="4572000" cy="3429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48677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indrome do TC -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0"/>
            <a:ext cx="5121275" cy="6786563"/>
          </a:xfrm>
          <a:noFill/>
          <a:ln>
            <a:solidFill>
              <a:schemeClr val="bg2"/>
            </a:solidFill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2588" y="1555750"/>
            <a:ext cx="3038475" cy="172878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pt-BR" sz="2800" b="1" dirty="0"/>
              <a:t>1) </a:t>
            </a:r>
            <a:r>
              <a:rPr lang="pt-BR" sz="2800" b="1" dirty="0">
                <a:latin typeface="+mj-lt"/>
              </a:rPr>
              <a:t>S.N.Central</a:t>
            </a: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800" b="1" dirty="0">
              <a:latin typeface="+mj-lt"/>
            </a:endParaRP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pt-BR" sz="2800" b="1" dirty="0">
                <a:latin typeface="+mj-lt"/>
              </a:rPr>
              <a:t> 2) S.N.Periférico</a:t>
            </a: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800" dirty="0">
              <a:solidFill>
                <a:srgbClr val="FF6600"/>
              </a:solidFill>
            </a:endParaRP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188" y="260350"/>
            <a:ext cx="8004175" cy="820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Divisão Anatômica</a:t>
            </a:r>
            <a:endParaRPr lang="pt-BR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7494587" cy="963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b="1" dirty="0">
                <a:solidFill>
                  <a:schemeClr val="tx1"/>
                </a:solidFill>
              </a:rPr>
              <a:t>Sistema Nervoso Periférico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2400" dirty="0">
                <a:solidFill>
                  <a:srgbClr val="FFFF00"/>
                </a:solidFill>
              </a:rPr>
              <a:t> </a:t>
            </a:r>
            <a:r>
              <a:rPr lang="pt-BR" altLang="pt-BR" sz="2400" b="1" dirty="0">
                <a:solidFill>
                  <a:srgbClr val="FF0000"/>
                </a:solidFill>
              </a:rPr>
              <a:t>Nervos cranianos e espinhais</a:t>
            </a:r>
          </a:p>
        </p:txBody>
      </p:sp>
      <p:pic>
        <p:nvPicPr>
          <p:cNvPr id="15364" name="Picture 4" descr="lamina 112 -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80" y="1252239"/>
            <a:ext cx="4940300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854075"/>
            <a:ext cx="3455988" cy="58880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298" name="Picture 10" descr="Resultado de imagem para gânglio trigem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1349375"/>
            <a:ext cx="3751262" cy="2816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67" name="AutoShape 12" descr="Resultado de imagem para ganglios da raiz dorsal da medula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09538" y="-8001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2306" name="Picture 18" descr="Resultado de imagem para ganglios da raiz dorsal da medu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8378" y="1340768"/>
            <a:ext cx="4287838" cy="284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 descr="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508105" y="4405313"/>
            <a:ext cx="3635896" cy="245268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CaixaDeTexto 13"/>
          <p:cNvSpPr txBox="1"/>
          <p:nvPr/>
        </p:nvSpPr>
        <p:spPr>
          <a:xfrm>
            <a:off x="5076056" y="3933056"/>
            <a:ext cx="392392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Nervo espinhal</a:t>
            </a:r>
            <a:r>
              <a:rPr lang="pt-BR" b="1" dirty="0"/>
              <a:t>: raiz dorsal sensitiva + raiz ventral motora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411760" y="1340768"/>
            <a:ext cx="194421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Gânglios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884368" y="1735648"/>
            <a:ext cx="1152128" cy="175432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31 pares</a:t>
            </a:r>
          </a:p>
          <a:p>
            <a:pPr algn="ctr"/>
            <a:r>
              <a:rPr lang="pt-BR" b="1" dirty="0"/>
              <a:t>C1 a C8</a:t>
            </a:r>
          </a:p>
          <a:p>
            <a:pPr algn="ctr"/>
            <a:r>
              <a:rPr lang="pt-BR" b="1" dirty="0"/>
              <a:t>T1 a T12</a:t>
            </a:r>
          </a:p>
          <a:p>
            <a:pPr algn="ctr"/>
            <a:r>
              <a:rPr lang="pt-BR" b="1" dirty="0"/>
              <a:t>L1 a L5</a:t>
            </a:r>
          </a:p>
          <a:p>
            <a:pPr algn="ctr"/>
            <a:r>
              <a:rPr lang="pt-BR" b="1" dirty="0"/>
              <a:t>S1 a S5 </a:t>
            </a:r>
          </a:p>
          <a:p>
            <a:pPr algn="ctr"/>
            <a:r>
              <a:rPr lang="pt-BR" b="1" dirty="0"/>
              <a:t>Co1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11560" y="764704"/>
            <a:ext cx="151216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12 pares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3" grpId="0" animBg="1"/>
      <p:bldP spid="13" grpId="1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6653213" cy="642937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pt-BR" sz="3200" b="1"/>
              <a:t>Funções do Sistema Nervoso</a:t>
            </a:r>
            <a:r>
              <a:rPr lang="pt-BR" sz="3600" b="1"/>
              <a:t> </a:t>
            </a:r>
          </a:p>
        </p:txBody>
      </p:sp>
      <p:pic>
        <p:nvPicPr>
          <p:cNvPr id="20483" name="Picture 3" descr="pagina 39 - 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7416800" cy="5183187"/>
          </a:xfrm>
          <a:noFill/>
        </p:spPr>
      </p:pic>
      <p:sp>
        <p:nvSpPr>
          <p:cNvPr id="2" name="Retângulo 1"/>
          <p:cNvSpPr/>
          <p:nvPr/>
        </p:nvSpPr>
        <p:spPr>
          <a:xfrm>
            <a:off x="4716463" y="1484313"/>
            <a:ext cx="1943769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4859338" y="1484313"/>
            <a:ext cx="2592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000" b="1" dirty="0">
                <a:solidFill>
                  <a:schemeClr val="bg1"/>
                </a:solidFill>
              </a:rPr>
              <a:t>1. Somático</a:t>
            </a:r>
          </a:p>
          <a:p>
            <a:r>
              <a:rPr lang="pt-BR" altLang="pt-BR" sz="2000" b="1" dirty="0">
                <a:solidFill>
                  <a:schemeClr val="bg1"/>
                </a:solidFill>
              </a:rPr>
              <a:t>2. Vegetativo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740" y="90488"/>
            <a:ext cx="7632700" cy="1052512"/>
          </a:xfrm>
        </p:spPr>
        <p:txBody>
          <a:bodyPr/>
          <a:lstStyle/>
          <a:p>
            <a:pPr eaLnBrk="1" hangingPunct="1"/>
            <a:r>
              <a:rPr lang="pt-BR" sz="2400" b="1"/>
              <a:t>Origem e desenvolvimento do Sistema Nervoso</a:t>
            </a:r>
            <a:r>
              <a:rPr lang="pt-BR" sz="3200" b="1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08550" y="1981200"/>
            <a:ext cx="370205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sz="2400" b="1"/>
          </a:p>
          <a:p>
            <a:pPr eaLnBrk="1" hangingPunct="1">
              <a:buFontTx/>
              <a:buNone/>
            </a:pPr>
            <a:endParaRPr lang="pt-BR" sz="2400" b="1"/>
          </a:p>
        </p:txBody>
      </p:sp>
      <p:sp>
        <p:nvSpPr>
          <p:cNvPr id="5" name="CaixaDeTexto 4"/>
          <p:cNvSpPr txBox="1"/>
          <p:nvPr/>
        </p:nvSpPr>
        <p:spPr>
          <a:xfrm>
            <a:off x="3203848" y="908720"/>
            <a:ext cx="309589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Tubo neural e cristas neurais</a:t>
            </a:r>
          </a:p>
        </p:txBody>
      </p:sp>
      <p:pic>
        <p:nvPicPr>
          <p:cNvPr id="2050" name="Picture 2" descr="tubo neural – NEUROCIÊNCIAS EM DEBATE">
            <a:extLst>
              <a:ext uri="{FF2B5EF4-FFF2-40B4-BE49-F238E27FC236}">
                <a16:creationId xmlns:a16="http://schemas.microsoft.com/office/drawing/2014/main" id="{E3E34605-6EF8-0E4C-8B5E-8C17C6BD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47" y="2195512"/>
            <a:ext cx="5897688" cy="44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B5FFAA8-09B5-2B13-7D61-9AAF5E333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428656"/>
            <a:ext cx="2952750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83956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just" eaLnBrk="1" hangingPunct="1"/>
            <a:r>
              <a:rPr lang="pt-BR" sz="3200" b="1" dirty="0"/>
              <a:t>Sistema Nervoso Autônomo: </a:t>
            </a:r>
            <a:r>
              <a:rPr lang="pt-BR" sz="2700" b="1" dirty="0">
                <a:solidFill>
                  <a:srgbClr val="C00000"/>
                </a:solidFill>
              </a:rPr>
              <a:t>controle da musculatura lisa dos vasos e vísceras e da musculatura </a:t>
            </a:r>
            <a:r>
              <a:rPr lang="pt-BR" sz="2700" b="1">
                <a:solidFill>
                  <a:srgbClr val="C00000"/>
                </a:solidFill>
              </a:rPr>
              <a:t>estriada cardíaca.</a:t>
            </a:r>
            <a:endParaRPr lang="pt-BR" sz="2700" b="1" dirty="0">
              <a:solidFill>
                <a:srgbClr val="C00000"/>
              </a:solidFill>
            </a:endParaRPr>
          </a:p>
        </p:txBody>
      </p:sp>
      <p:pic>
        <p:nvPicPr>
          <p:cNvPr id="21507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40322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66122-002-f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357313"/>
            <a:ext cx="4803775" cy="52562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067944" y="6453336"/>
            <a:ext cx="482453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99592" y="1052736"/>
            <a:ext cx="324036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Hipotálamo + Sistema Límbico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020272" y="3573016"/>
            <a:ext cx="201622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tóracolombar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80312" y="2132856"/>
            <a:ext cx="144854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Crânio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443936" y="5291916"/>
            <a:ext cx="144854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Sacral</a:t>
            </a:r>
            <a:endParaRPr lang="pt-BR" b="1" dirty="0">
              <a:solidFill>
                <a:schemeClr val="tx2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5940152" y="4149080"/>
            <a:ext cx="72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 flipV="1">
            <a:off x="5724128" y="4077072"/>
            <a:ext cx="216024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5715744" y="4149080"/>
            <a:ext cx="152400" cy="1356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5580112" y="40770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 flipH="1">
            <a:off x="4427984" y="4149080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H="1" flipV="1">
            <a:off x="4283968" y="4077072"/>
            <a:ext cx="216024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H="1">
            <a:off x="4283968" y="4149080"/>
            <a:ext cx="152400" cy="135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6660232" y="407707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4139952" y="3789040"/>
            <a:ext cx="288032" cy="7920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a esquerda 25"/>
          <p:cNvSpPr/>
          <p:nvPr/>
        </p:nvSpPr>
        <p:spPr>
          <a:xfrm>
            <a:off x="5220072" y="4437112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9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400" b="1" dirty="0"/>
              <a:t>Sistema nervoso simpático </a:t>
            </a:r>
            <a:r>
              <a:rPr lang="pt-BR" sz="2400" dirty="0">
                <a:solidFill>
                  <a:schemeClr val="tx1"/>
                </a:solidFill>
              </a:rPr>
              <a:t>(</a:t>
            </a:r>
            <a:r>
              <a:rPr lang="pt-BR" sz="2400" dirty="0" err="1">
                <a:solidFill>
                  <a:schemeClr val="tx1"/>
                </a:solidFill>
              </a:rPr>
              <a:t>tóraco-lombar</a:t>
            </a:r>
            <a:r>
              <a:rPr lang="pt-BR" sz="2400" dirty="0">
                <a:solidFill>
                  <a:schemeClr val="tx1"/>
                </a:solidFill>
              </a:rPr>
              <a:t>)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>Tronco ou cadeia simpática </a:t>
            </a:r>
            <a:r>
              <a:rPr lang="pt-BR" sz="2400" dirty="0">
                <a:solidFill>
                  <a:srgbClr val="FF0000"/>
                </a:solidFill>
              </a:rPr>
              <a:t>(gânglios </a:t>
            </a:r>
            <a:r>
              <a:rPr lang="pt-BR" sz="2400" dirty="0" err="1">
                <a:solidFill>
                  <a:srgbClr val="FF0000"/>
                </a:solidFill>
              </a:rPr>
              <a:t>paravertebrais</a:t>
            </a:r>
            <a:r>
              <a:rPr lang="pt-BR" sz="2400" dirty="0">
                <a:solidFill>
                  <a:srgbClr val="FF0000"/>
                </a:solidFill>
              </a:rPr>
              <a:t> e pré-vertebrais)</a:t>
            </a:r>
          </a:p>
        </p:txBody>
      </p:sp>
      <p:pic>
        <p:nvPicPr>
          <p:cNvPr id="22531" name="Picture 3" descr="F66122-002-f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341438"/>
            <a:ext cx="4535488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4716463" y="2997200"/>
            <a:ext cx="431800" cy="6477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5508625" y="4437063"/>
            <a:ext cx="431800" cy="57626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6" name="Retângulo 5"/>
          <p:cNvSpPr/>
          <p:nvPr/>
        </p:nvSpPr>
        <p:spPr>
          <a:xfrm>
            <a:off x="2843808" y="6453336"/>
            <a:ext cx="352839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020272" y="3573016"/>
            <a:ext cx="2016224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Vasoconstricção</a:t>
            </a:r>
          </a:p>
          <a:p>
            <a:pPr algn="ctr"/>
            <a:r>
              <a:rPr lang="pt-BR" b="1" dirty="0">
                <a:solidFill>
                  <a:schemeClr val="tx2"/>
                </a:solidFill>
              </a:rPr>
              <a:t>Ereção dos pelos</a:t>
            </a:r>
          </a:p>
          <a:p>
            <a:pPr algn="ctr"/>
            <a:r>
              <a:rPr lang="pt-BR" b="1" dirty="0">
                <a:solidFill>
                  <a:schemeClr val="tx2"/>
                </a:solidFill>
              </a:rPr>
              <a:t>Sudorese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41438"/>
          </a:xfrm>
        </p:spPr>
        <p:txBody>
          <a:bodyPr/>
          <a:lstStyle/>
          <a:p>
            <a:r>
              <a:rPr lang="pt-BR" sz="2400" b="1"/>
              <a:t>Sistema nervoso parassimpático </a:t>
            </a:r>
            <a:r>
              <a:rPr lang="pt-BR" sz="2400">
                <a:solidFill>
                  <a:schemeClr val="tx1"/>
                </a:solidFill>
              </a:rPr>
              <a:t>(crânio-sacral)</a:t>
            </a:r>
            <a:br>
              <a:rPr lang="pt-BR" sz="2400">
                <a:solidFill>
                  <a:schemeClr val="tx1"/>
                </a:solidFill>
              </a:rPr>
            </a:br>
            <a:r>
              <a:rPr lang="pt-BR" sz="2400">
                <a:solidFill>
                  <a:srgbClr val="FF0000"/>
                </a:solidFill>
              </a:rPr>
              <a:t>Porção craniana (nervos III, VII, IX e X)</a:t>
            </a:r>
            <a:br>
              <a:rPr lang="pt-BR" sz="2400">
                <a:solidFill>
                  <a:srgbClr val="FF0000"/>
                </a:solidFill>
              </a:rPr>
            </a:br>
            <a:r>
              <a:rPr lang="pt-BR" sz="2400">
                <a:solidFill>
                  <a:srgbClr val="FF0000"/>
                </a:solidFill>
              </a:rPr>
              <a:t>Porção sacral (S2, S3 e S4)</a:t>
            </a:r>
          </a:p>
        </p:txBody>
      </p:sp>
      <p:pic>
        <p:nvPicPr>
          <p:cNvPr id="23555" name="Picture 3" descr="F66122-002-f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341438"/>
            <a:ext cx="4602162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771800" y="6525344"/>
            <a:ext cx="36724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804248" y="1340768"/>
            <a:ext cx="2232248" cy="14773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Mm. lisos do globo ocular</a:t>
            </a:r>
          </a:p>
          <a:p>
            <a:pPr algn="ctr"/>
            <a:r>
              <a:rPr lang="pt-BR" b="1" dirty="0" err="1">
                <a:solidFill>
                  <a:schemeClr val="tx2"/>
                </a:solidFill>
              </a:rPr>
              <a:t>Gls</a:t>
            </a:r>
            <a:r>
              <a:rPr lang="pt-BR" b="1" dirty="0">
                <a:solidFill>
                  <a:schemeClr val="tx2"/>
                </a:solidFill>
              </a:rPr>
              <a:t>. salivares</a:t>
            </a:r>
          </a:p>
          <a:p>
            <a:pPr algn="ctr"/>
            <a:r>
              <a:rPr lang="pt-BR" b="1" dirty="0" err="1">
                <a:solidFill>
                  <a:schemeClr val="tx2"/>
                </a:solidFill>
              </a:rPr>
              <a:t>Gls</a:t>
            </a:r>
            <a:r>
              <a:rPr lang="pt-BR" b="1" dirty="0">
                <a:solidFill>
                  <a:schemeClr val="tx2"/>
                </a:solidFill>
              </a:rPr>
              <a:t>. lacrimais</a:t>
            </a:r>
          </a:p>
          <a:p>
            <a:pPr algn="ctr"/>
            <a:r>
              <a:rPr lang="pt-BR" b="1" dirty="0">
                <a:solidFill>
                  <a:schemeClr val="tx2"/>
                </a:solidFill>
              </a:rPr>
              <a:t>Vísceras C, T e </a:t>
            </a:r>
            <a:r>
              <a:rPr lang="pt-BR" b="1" dirty="0" err="1">
                <a:solidFill>
                  <a:schemeClr val="tx2"/>
                </a:solidFill>
              </a:rPr>
              <a:t>Abd</a:t>
            </a:r>
            <a:r>
              <a:rPr lang="pt-BR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04248" y="5120024"/>
            <a:ext cx="223224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tx2"/>
                </a:solidFill>
              </a:rPr>
              <a:t>Vísceras pélvicas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829104"/>
            <a:ext cx="8425631" cy="1231106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401028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Sistema Nervoso Periférico;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Sistema Nervoso Autônomo.</a:t>
            </a:r>
          </a:p>
        </p:txBody>
      </p:sp>
      <p:pic>
        <p:nvPicPr>
          <p:cNvPr id="2" name="Picture 2" descr="G:\NERVOSO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704523" cy="35283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10429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632311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Tirapelli</a:t>
            </a:r>
            <a:r>
              <a:rPr lang="pt-BR" altLang="pt-BR" sz="18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L.F.</a:t>
            </a:r>
            <a:r>
              <a:rPr lang="pt-BR" altLang="pt-BR" sz="1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B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ases morfológicas do corpo humano. 1ª ed. Rio de Janeiro: Guanabara </a:t>
            </a:r>
            <a:r>
              <a:rPr lang="pt-BR" altLang="pt-BR" sz="1800" b="1" dirty="0" err="1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2008.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dirty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12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42875"/>
            <a:ext cx="4719638" cy="110807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pt-BR" sz="2400" b="1"/>
              <a:t>Origem e desenvolvimento do Sistema Nervoso</a:t>
            </a:r>
            <a:r>
              <a:rPr lang="pt-BR" sz="3200" b="1"/>
              <a:t> </a:t>
            </a:r>
          </a:p>
        </p:txBody>
      </p:sp>
      <p:pic>
        <p:nvPicPr>
          <p:cNvPr id="8195" name="Picture 5" descr="pagina 10 -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786" y="1124744"/>
            <a:ext cx="4824710" cy="3534802"/>
          </a:xfrm>
          <a:noFill/>
        </p:spPr>
      </p:pic>
      <p:sp>
        <p:nvSpPr>
          <p:cNvPr id="819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105400" y="1341438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sz="2400" b="1"/>
          </a:p>
          <a:p>
            <a:pPr eaLnBrk="1" hangingPunct="1">
              <a:buFontTx/>
              <a:buNone/>
            </a:pPr>
            <a:endParaRPr lang="pt-BR" sz="2400" b="1"/>
          </a:p>
        </p:txBody>
      </p:sp>
      <p:cxnSp>
        <p:nvCxnSpPr>
          <p:cNvPr id="3" name="Conector reto 2"/>
          <p:cNvCxnSpPr/>
          <p:nvPr/>
        </p:nvCxnSpPr>
        <p:spPr>
          <a:xfrm flipV="1">
            <a:off x="1943100" y="5805488"/>
            <a:ext cx="468313" cy="36036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http://3.bp.blogspot.com/_rhi0LswJIkk/TGcGH-ySddI/AAAAAAAAAAU/B2cs03yuYeE/s320/embri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4194175"/>
            <a:ext cx="38449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" y="3789363"/>
            <a:ext cx="3384550" cy="280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Conector reto 10"/>
          <p:cNvCxnSpPr/>
          <p:nvPr/>
        </p:nvCxnSpPr>
        <p:spPr>
          <a:xfrm flipV="1">
            <a:off x="827584" y="4437112"/>
            <a:ext cx="360040" cy="28803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2195736" y="4365104"/>
            <a:ext cx="360040" cy="21602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1763688" y="5877272"/>
            <a:ext cx="504056" cy="28803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ta para a direita 19"/>
          <p:cNvSpPr/>
          <p:nvPr/>
        </p:nvSpPr>
        <p:spPr>
          <a:xfrm>
            <a:off x="395536" y="4509120"/>
            <a:ext cx="43204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827584" y="3347700"/>
            <a:ext cx="20162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Flexura cefálica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836712"/>
            <a:ext cx="201622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Vesículas primordiais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indrome do TC -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0"/>
            <a:ext cx="5121275" cy="6786563"/>
          </a:xfrm>
          <a:noFill/>
          <a:ln>
            <a:solidFill>
              <a:schemeClr val="bg2"/>
            </a:solidFill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2588" y="1555750"/>
            <a:ext cx="3038475" cy="172878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pt-BR" sz="2800" b="1" dirty="0"/>
              <a:t>1) </a:t>
            </a:r>
            <a:r>
              <a:rPr lang="pt-BR" sz="2800" b="1" dirty="0">
                <a:latin typeface="+mj-lt"/>
              </a:rPr>
              <a:t>S.N.Central</a:t>
            </a: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800" b="1" dirty="0">
              <a:latin typeface="+mj-lt"/>
            </a:endParaRP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pt-BR" sz="2800" b="1" dirty="0">
                <a:latin typeface="+mj-lt"/>
              </a:rPr>
              <a:t> 2) S.N.Periférico</a:t>
            </a: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800" dirty="0">
              <a:solidFill>
                <a:srgbClr val="FF6600"/>
              </a:solidFill>
            </a:endParaRP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188" y="260350"/>
            <a:ext cx="8004175" cy="820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Divisão Anatômica</a:t>
            </a:r>
            <a:endParaRPr lang="pt-BR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809625"/>
            <a:ext cx="6521450" cy="6746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2800" b="1">
                <a:solidFill>
                  <a:schemeClr val="tx1"/>
                </a:solidFill>
              </a:rPr>
              <a:t>1. Sistema Nervoso Central</a:t>
            </a:r>
            <a:br>
              <a:rPr lang="pt-BR" altLang="pt-BR" sz="2800" b="1">
                <a:solidFill>
                  <a:schemeClr val="tx1"/>
                </a:solidFill>
              </a:rPr>
            </a:br>
            <a:r>
              <a:rPr lang="pt-BR" altLang="pt-BR" sz="2400" b="1">
                <a:solidFill>
                  <a:srgbClr val="FF0000"/>
                </a:solidFill>
              </a:rPr>
              <a:t>Encéfalo</a:t>
            </a:r>
            <a:br>
              <a:rPr lang="pt-BR" altLang="pt-BR" sz="2400" b="1">
                <a:solidFill>
                  <a:srgbClr val="FF0000"/>
                </a:solidFill>
              </a:rPr>
            </a:br>
            <a:r>
              <a:rPr lang="pt-BR" altLang="pt-BR" sz="2400" b="1">
                <a:solidFill>
                  <a:srgbClr val="FF0000"/>
                </a:solidFill>
              </a:rPr>
              <a:t>Medula espinhal</a:t>
            </a:r>
          </a:p>
        </p:txBody>
      </p:sp>
      <p:pic>
        <p:nvPicPr>
          <p:cNvPr id="10243" name="Picture 3" descr="Encéfalo - Sobotta274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928813"/>
            <a:ext cx="7164388" cy="4065587"/>
          </a:xfrm>
          <a:noFill/>
          <a:ln>
            <a:solidFill>
              <a:srgbClr val="FF0000"/>
            </a:solidFill>
          </a:ln>
        </p:spPr>
      </p:pic>
      <p:pic>
        <p:nvPicPr>
          <p:cNvPr id="7173" name="Picture 5" descr="http://3.bp.blogspot.com/_rhi0LswJIkk/TGcGH-ySddI/AAAAAAAAAAU/B2cs03yuYeE/s320/embri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64742" y="3860800"/>
            <a:ext cx="398847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-180975" y="3860800"/>
            <a:ext cx="360363" cy="223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-35818" y="3860800"/>
            <a:ext cx="287338" cy="252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347864" y="4077072"/>
            <a:ext cx="1656184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 flipH="1" flipV="1">
            <a:off x="3707904" y="3789040"/>
            <a:ext cx="216024" cy="2880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699792" y="3501008"/>
            <a:ext cx="100811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Cérebro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092280" y="4643844"/>
            <a:ext cx="115212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Cerebelo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364088" y="4931876"/>
            <a:ext cx="50405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b="1" dirty="0">
                <a:solidFill>
                  <a:schemeClr val="tx1"/>
                </a:solidFill>
              </a:rPr>
              <a:t>Meninges: </a:t>
            </a:r>
            <a:r>
              <a:rPr lang="pt-BR" altLang="pt-BR" sz="3600" b="1" dirty="0">
                <a:solidFill>
                  <a:srgbClr val="FF0000"/>
                </a:solidFill>
              </a:rPr>
              <a:t>dura-máter, </a:t>
            </a:r>
            <a:r>
              <a:rPr lang="pt-BR" altLang="pt-BR" sz="3600" b="1" dirty="0" err="1">
                <a:solidFill>
                  <a:srgbClr val="FF0000"/>
                </a:solidFill>
              </a:rPr>
              <a:t>aracnóide</a:t>
            </a:r>
            <a:r>
              <a:rPr lang="pt-BR" altLang="pt-BR" sz="3600" b="1" dirty="0">
                <a:solidFill>
                  <a:srgbClr val="FF0000"/>
                </a:solidFill>
              </a:rPr>
              <a:t> e pia-máter</a:t>
            </a:r>
          </a:p>
        </p:txBody>
      </p:sp>
      <p:pic>
        <p:nvPicPr>
          <p:cNvPr id="44035" name="Picture 3" descr="Vista superficial du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65650" y="1412875"/>
            <a:ext cx="4506913" cy="4824413"/>
          </a:xfrm>
          <a:noFill/>
        </p:spPr>
      </p:pic>
      <p:pic>
        <p:nvPicPr>
          <p:cNvPr id="44036" name="Picture 4" descr="meninges 1- Net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2084388"/>
            <a:ext cx="4468812" cy="3630612"/>
          </a:xfrm>
          <a:ln w="38100">
            <a:solidFill>
              <a:schemeClr val="bg2">
                <a:lumMod val="50000"/>
              </a:schemeClr>
            </a:solidFill>
          </a:ln>
        </p:spPr>
      </p:pic>
      <p:sp>
        <p:nvSpPr>
          <p:cNvPr id="11" name="CaixaDeTexto 10"/>
          <p:cNvSpPr txBox="1"/>
          <p:nvPr/>
        </p:nvSpPr>
        <p:spPr>
          <a:xfrm>
            <a:off x="539552" y="5807005"/>
            <a:ext cx="338437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Espaço </a:t>
            </a:r>
            <a:r>
              <a:rPr lang="pt-BR" b="1" dirty="0" err="1"/>
              <a:t>subaracnóideo</a:t>
            </a:r>
            <a:r>
              <a:rPr lang="pt-BR" b="1" dirty="0"/>
              <a:t> - </a:t>
            </a:r>
            <a:r>
              <a:rPr lang="pt-BR" b="1" dirty="0" err="1">
                <a:solidFill>
                  <a:schemeClr val="tx2"/>
                </a:solidFill>
              </a:rPr>
              <a:t>líquor</a:t>
            </a:r>
            <a:endParaRPr lang="pt-BR" b="1" dirty="0">
              <a:solidFill>
                <a:schemeClr val="tx2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1760513" y="5371661"/>
            <a:ext cx="648072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2ACDCCD7-CCCD-4C64-A3FE-AEA08E6CF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93068"/>
            <a:ext cx="6037626" cy="4528220"/>
          </a:xfrm>
          <a:prstGeom prst="rect">
            <a:avLst/>
          </a:prstGeom>
        </p:spPr>
      </p:pic>
      <p:cxnSp>
        <p:nvCxnSpPr>
          <p:cNvPr id="4" name="Conector de seta reta 6"/>
          <p:cNvCxnSpPr>
            <a:cxnSpLocks/>
          </p:cNvCxnSpPr>
          <p:nvPr/>
        </p:nvCxnSpPr>
        <p:spPr>
          <a:xfrm flipV="1">
            <a:off x="2744602" y="2460051"/>
            <a:ext cx="3111765" cy="96894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8"/>
          <p:cNvCxnSpPr>
            <a:cxnSpLocks/>
          </p:cNvCxnSpPr>
          <p:nvPr/>
        </p:nvCxnSpPr>
        <p:spPr>
          <a:xfrm flipV="1">
            <a:off x="2547331" y="3355597"/>
            <a:ext cx="3470930" cy="16569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b="1" dirty="0">
                <a:solidFill>
                  <a:schemeClr val="tx1"/>
                </a:solidFill>
              </a:rPr>
              <a:t>Meninges: </a:t>
            </a:r>
            <a:r>
              <a:rPr lang="pt-BR" altLang="pt-BR" sz="3600" b="1" dirty="0">
                <a:solidFill>
                  <a:srgbClr val="FF0000"/>
                </a:solidFill>
              </a:rPr>
              <a:t>dura-máter, </a:t>
            </a:r>
            <a:r>
              <a:rPr lang="pt-BR" altLang="pt-BR" sz="3600" b="1" dirty="0" err="1">
                <a:solidFill>
                  <a:srgbClr val="FF0000"/>
                </a:solidFill>
              </a:rPr>
              <a:t>aracnóide</a:t>
            </a:r>
            <a:r>
              <a:rPr lang="pt-BR" altLang="pt-BR" sz="3600" b="1" dirty="0">
                <a:solidFill>
                  <a:srgbClr val="FF0000"/>
                </a:solidFill>
              </a:rPr>
              <a:t> e pia-máter</a:t>
            </a:r>
          </a:p>
        </p:txBody>
      </p:sp>
      <p:pic>
        <p:nvPicPr>
          <p:cNvPr id="44036" name="Picture 4" descr="meninges 1- Net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938" y="2084388"/>
            <a:ext cx="4468812" cy="3630612"/>
          </a:xfr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8201" name="Picture 9" descr="Resultado de imagem para nervos espinha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256" y="2018452"/>
            <a:ext cx="4389438" cy="3406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4283968" y="5517232"/>
            <a:ext cx="45365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39552" y="5807005"/>
            <a:ext cx="338437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Espaço </a:t>
            </a:r>
            <a:r>
              <a:rPr lang="pt-BR" b="1" dirty="0" err="1"/>
              <a:t>subaracnóideo</a:t>
            </a:r>
            <a:r>
              <a:rPr lang="pt-BR" b="1" dirty="0"/>
              <a:t> - </a:t>
            </a:r>
            <a:r>
              <a:rPr lang="pt-BR" b="1" dirty="0" err="1">
                <a:solidFill>
                  <a:schemeClr val="tx2"/>
                </a:solidFill>
              </a:rPr>
              <a:t>líquor</a:t>
            </a:r>
            <a:endParaRPr lang="pt-BR" b="1" dirty="0">
              <a:solidFill>
                <a:schemeClr val="tx2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1907704" y="5373216"/>
            <a:ext cx="648072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6552220" y="3068960"/>
            <a:ext cx="50405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7056276" y="2792289"/>
            <a:ext cx="172819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Espaço </a:t>
            </a:r>
            <a:r>
              <a:rPr lang="pt-BR" b="1" dirty="0" err="1"/>
              <a:t>epidural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34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8435" name="Picture 10" descr="Resultado de imagem para hemorragias cerebrais parenquimato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3871912" cy="314007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8" name="Picture 12" descr="http://scielo.isciii.es/img/revistas/cmf/n52/art01_fi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04775"/>
            <a:ext cx="252095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 flipV="1">
            <a:off x="3325813" y="1055688"/>
            <a:ext cx="3024187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 descr="http://scielo.isciii.es/img/revistas/cmf/n52/art01_fig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36912"/>
            <a:ext cx="27336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>
            <a:off x="1619250" y="1487488"/>
            <a:ext cx="2646363" cy="1882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Vista superficial du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07988" y="3789363"/>
            <a:ext cx="3228975" cy="2947987"/>
          </a:xfrm>
          <a:noFill/>
        </p:spPr>
      </p:pic>
      <p:pic>
        <p:nvPicPr>
          <p:cNvPr id="44036" name="Picture 4" descr="Resultado de imagem para arteria meningea me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3789363"/>
            <a:ext cx="3887788" cy="2719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1331640" y="3356992"/>
            <a:ext cx="20882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067944" y="6309320"/>
            <a:ext cx="20882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372200" y="4005064"/>
            <a:ext cx="252028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79512" y="332656"/>
            <a:ext cx="237626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Hematoma </a:t>
            </a:r>
            <a:r>
              <a:rPr lang="pt-BR" b="1" dirty="0" err="1"/>
              <a:t>epidural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699792" y="332656"/>
            <a:ext cx="237626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Hematoma </a:t>
            </a:r>
            <a:r>
              <a:rPr lang="pt-BR" b="1" dirty="0" err="1"/>
              <a:t>subdural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1A21D9BA-4FA0-4E4F-9D5F-C16C6EF22D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53967" y="3654028"/>
            <a:ext cx="3849290" cy="750334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endParaRPr lang="pt-BR" altLang="pt-BR" sz="1125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defRPr/>
            </a:pPr>
            <a:endParaRPr lang="pt-BR" altLang="pt-BR" sz="1125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he-IL" altLang="pt-BR" sz="1013" b="1" dirty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pt-BR" altLang="pt-BR" sz="1013" dirty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DB9DE43-E2A2-4A86-8D52-C75B0BDA028A}"/>
              </a:ext>
            </a:extLst>
          </p:cNvPr>
          <p:cNvSpPr txBox="1">
            <a:spLocks/>
          </p:cNvSpPr>
          <p:nvPr/>
        </p:nvSpPr>
        <p:spPr>
          <a:xfrm>
            <a:off x="3953566" y="895553"/>
            <a:ext cx="4909574" cy="69012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70C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Anatomia da medula espinhal</a:t>
            </a:r>
            <a:endParaRPr lang="pt-BR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9E46F63-EC77-4E46-BCF6-46E068966786}"/>
              </a:ext>
            </a:extLst>
          </p:cNvPr>
          <p:cNvSpPr txBox="1"/>
          <p:nvPr/>
        </p:nvSpPr>
        <p:spPr>
          <a:xfrm>
            <a:off x="977827" y="1153227"/>
            <a:ext cx="1758155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Localização e limites</a:t>
            </a:r>
          </a:p>
        </p:txBody>
      </p:sp>
      <p:pic>
        <p:nvPicPr>
          <p:cNvPr id="14" name="Imagem 13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F2B4B48C-B6CE-42D2-B29A-E5C135400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45" y="1800612"/>
            <a:ext cx="7796553" cy="402629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FB782049-C966-4C88-9505-6AA484C4E403}"/>
              </a:ext>
            </a:extLst>
          </p:cNvPr>
          <p:cNvSpPr/>
          <p:nvPr/>
        </p:nvSpPr>
        <p:spPr>
          <a:xfrm>
            <a:off x="6259918" y="1598872"/>
            <a:ext cx="2830919" cy="3237614"/>
          </a:xfrm>
          <a:custGeom>
            <a:avLst/>
            <a:gdLst>
              <a:gd name="connsiteX0" fmla="*/ 3583172 w 3774558"/>
              <a:gd name="connsiteY0" fmla="*/ 4231758 h 4316819"/>
              <a:gd name="connsiteX1" fmla="*/ 3583172 w 3774558"/>
              <a:gd name="connsiteY1" fmla="*/ 4231758 h 4316819"/>
              <a:gd name="connsiteX2" fmla="*/ 3423684 w 3774558"/>
              <a:gd name="connsiteY2" fmla="*/ 4242391 h 4316819"/>
              <a:gd name="connsiteX3" fmla="*/ 3274828 w 3774558"/>
              <a:gd name="connsiteY3" fmla="*/ 4263656 h 4316819"/>
              <a:gd name="connsiteX4" fmla="*/ 3179135 w 3774558"/>
              <a:gd name="connsiteY4" fmla="*/ 4274288 h 4316819"/>
              <a:gd name="connsiteX5" fmla="*/ 3147237 w 3774558"/>
              <a:gd name="connsiteY5" fmla="*/ 4284921 h 4316819"/>
              <a:gd name="connsiteX6" fmla="*/ 2998382 w 3774558"/>
              <a:gd name="connsiteY6" fmla="*/ 4306186 h 4316819"/>
              <a:gd name="connsiteX7" fmla="*/ 2955851 w 3774558"/>
              <a:gd name="connsiteY7" fmla="*/ 4316819 h 4316819"/>
              <a:gd name="connsiteX8" fmla="*/ 2509284 w 3774558"/>
              <a:gd name="connsiteY8" fmla="*/ 4306186 h 4316819"/>
              <a:gd name="connsiteX9" fmla="*/ 2445489 w 3774558"/>
              <a:gd name="connsiteY9" fmla="*/ 4263656 h 4316819"/>
              <a:gd name="connsiteX10" fmla="*/ 2413591 w 3774558"/>
              <a:gd name="connsiteY10" fmla="*/ 4253023 h 4316819"/>
              <a:gd name="connsiteX11" fmla="*/ 2296633 w 3774558"/>
              <a:gd name="connsiteY11" fmla="*/ 4178595 h 4316819"/>
              <a:gd name="connsiteX12" fmla="*/ 2243470 w 3774558"/>
              <a:gd name="connsiteY12" fmla="*/ 4125432 h 4316819"/>
              <a:gd name="connsiteX13" fmla="*/ 2211572 w 3774558"/>
              <a:gd name="connsiteY13" fmla="*/ 4104167 h 4316819"/>
              <a:gd name="connsiteX14" fmla="*/ 2179675 w 3774558"/>
              <a:gd name="connsiteY14" fmla="*/ 4072270 h 4316819"/>
              <a:gd name="connsiteX15" fmla="*/ 2137144 w 3774558"/>
              <a:gd name="connsiteY15" fmla="*/ 4008474 h 4316819"/>
              <a:gd name="connsiteX16" fmla="*/ 2126512 w 3774558"/>
              <a:gd name="connsiteY16" fmla="*/ 3976577 h 4316819"/>
              <a:gd name="connsiteX17" fmla="*/ 2105247 w 3774558"/>
              <a:gd name="connsiteY17" fmla="*/ 3944679 h 4316819"/>
              <a:gd name="connsiteX18" fmla="*/ 2094614 w 3774558"/>
              <a:gd name="connsiteY18" fmla="*/ 3859619 h 4316819"/>
              <a:gd name="connsiteX19" fmla="*/ 2020186 w 3774558"/>
              <a:gd name="connsiteY19" fmla="*/ 3763925 h 4316819"/>
              <a:gd name="connsiteX20" fmla="*/ 1988289 w 3774558"/>
              <a:gd name="connsiteY20" fmla="*/ 3742660 h 4316819"/>
              <a:gd name="connsiteX21" fmla="*/ 1998921 w 3774558"/>
              <a:gd name="connsiteY21" fmla="*/ 3678865 h 4316819"/>
              <a:gd name="connsiteX22" fmla="*/ 2041451 w 3774558"/>
              <a:gd name="connsiteY22" fmla="*/ 3615070 h 4316819"/>
              <a:gd name="connsiteX23" fmla="*/ 2083982 w 3774558"/>
              <a:gd name="connsiteY23" fmla="*/ 3561907 h 4316819"/>
              <a:gd name="connsiteX24" fmla="*/ 2105247 w 3774558"/>
              <a:gd name="connsiteY24" fmla="*/ 3487479 h 4316819"/>
              <a:gd name="connsiteX25" fmla="*/ 2126512 w 3774558"/>
              <a:gd name="connsiteY25" fmla="*/ 3391786 h 4316819"/>
              <a:gd name="connsiteX26" fmla="*/ 2126512 w 3774558"/>
              <a:gd name="connsiteY26" fmla="*/ 3072809 h 4316819"/>
              <a:gd name="connsiteX27" fmla="*/ 2115879 w 3774558"/>
              <a:gd name="connsiteY27" fmla="*/ 3040912 h 4316819"/>
              <a:gd name="connsiteX28" fmla="*/ 2094614 w 3774558"/>
              <a:gd name="connsiteY28" fmla="*/ 2945219 h 4316819"/>
              <a:gd name="connsiteX29" fmla="*/ 2073349 w 3774558"/>
              <a:gd name="connsiteY29" fmla="*/ 2881423 h 4316819"/>
              <a:gd name="connsiteX30" fmla="*/ 2062716 w 3774558"/>
              <a:gd name="connsiteY30" fmla="*/ 2849525 h 4316819"/>
              <a:gd name="connsiteX31" fmla="*/ 2052084 w 3774558"/>
              <a:gd name="connsiteY31" fmla="*/ 2721935 h 4316819"/>
              <a:gd name="connsiteX32" fmla="*/ 2073349 w 3774558"/>
              <a:gd name="connsiteY32" fmla="*/ 2402958 h 4316819"/>
              <a:gd name="connsiteX33" fmla="*/ 2083982 w 3774558"/>
              <a:gd name="connsiteY33" fmla="*/ 1626781 h 4316819"/>
              <a:gd name="connsiteX34" fmla="*/ 2094614 w 3774558"/>
              <a:gd name="connsiteY34" fmla="*/ 1584251 h 4316819"/>
              <a:gd name="connsiteX35" fmla="*/ 2147777 w 3774558"/>
              <a:gd name="connsiteY35" fmla="*/ 1488558 h 4316819"/>
              <a:gd name="connsiteX36" fmla="*/ 2179675 w 3774558"/>
              <a:gd name="connsiteY36" fmla="*/ 1456660 h 4316819"/>
              <a:gd name="connsiteX37" fmla="*/ 2200940 w 3774558"/>
              <a:gd name="connsiteY37" fmla="*/ 1424763 h 4316819"/>
              <a:gd name="connsiteX38" fmla="*/ 2232837 w 3774558"/>
              <a:gd name="connsiteY38" fmla="*/ 1382232 h 4316819"/>
              <a:gd name="connsiteX39" fmla="*/ 2254102 w 3774558"/>
              <a:gd name="connsiteY39" fmla="*/ 1350335 h 4316819"/>
              <a:gd name="connsiteX40" fmla="*/ 2275368 w 3774558"/>
              <a:gd name="connsiteY40" fmla="*/ 1286539 h 4316819"/>
              <a:gd name="connsiteX41" fmla="*/ 2286000 w 3774558"/>
              <a:gd name="connsiteY41" fmla="*/ 1169581 h 4316819"/>
              <a:gd name="connsiteX42" fmla="*/ 2296633 w 3774558"/>
              <a:gd name="connsiteY42" fmla="*/ 1116419 h 4316819"/>
              <a:gd name="connsiteX43" fmla="*/ 2286000 w 3774558"/>
              <a:gd name="connsiteY43" fmla="*/ 893135 h 4316819"/>
              <a:gd name="connsiteX44" fmla="*/ 2275368 w 3774558"/>
              <a:gd name="connsiteY44" fmla="*/ 850605 h 4316819"/>
              <a:gd name="connsiteX45" fmla="*/ 2264735 w 3774558"/>
              <a:gd name="connsiteY45" fmla="*/ 765544 h 4316819"/>
              <a:gd name="connsiteX46" fmla="*/ 2243470 w 3774558"/>
              <a:gd name="connsiteY46" fmla="*/ 701749 h 4316819"/>
              <a:gd name="connsiteX47" fmla="*/ 2222205 w 3774558"/>
              <a:gd name="connsiteY47" fmla="*/ 669851 h 4316819"/>
              <a:gd name="connsiteX48" fmla="*/ 2200940 w 3774558"/>
              <a:gd name="connsiteY48" fmla="*/ 606056 h 4316819"/>
              <a:gd name="connsiteX49" fmla="*/ 2179675 w 3774558"/>
              <a:gd name="connsiteY49" fmla="*/ 542260 h 4316819"/>
              <a:gd name="connsiteX50" fmla="*/ 2169042 w 3774558"/>
              <a:gd name="connsiteY50" fmla="*/ 510363 h 4316819"/>
              <a:gd name="connsiteX51" fmla="*/ 2105247 w 3774558"/>
              <a:gd name="connsiteY51" fmla="*/ 414670 h 4316819"/>
              <a:gd name="connsiteX52" fmla="*/ 2083982 w 3774558"/>
              <a:gd name="connsiteY52" fmla="*/ 382772 h 4316819"/>
              <a:gd name="connsiteX53" fmla="*/ 1998921 w 3774558"/>
              <a:gd name="connsiteY53" fmla="*/ 297712 h 4316819"/>
              <a:gd name="connsiteX54" fmla="*/ 1913861 w 3774558"/>
              <a:gd name="connsiteY54" fmla="*/ 212651 h 4316819"/>
              <a:gd name="connsiteX55" fmla="*/ 1892595 w 3774558"/>
              <a:gd name="connsiteY55" fmla="*/ 191386 h 4316819"/>
              <a:gd name="connsiteX56" fmla="*/ 1860698 w 3774558"/>
              <a:gd name="connsiteY56" fmla="*/ 159488 h 4316819"/>
              <a:gd name="connsiteX57" fmla="*/ 1828800 w 3774558"/>
              <a:gd name="connsiteY57" fmla="*/ 148856 h 4316819"/>
              <a:gd name="connsiteX58" fmla="*/ 1796902 w 3774558"/>
              <a:gd name="connsiteY58" fmla="*/ 127591 h 4316819"/>
              <a:gd name="connsiteX59" fmla="*/ 1711842 w 3774558"/>
              <a:gd name="connsiteY59" fmla="*/ 106325 h 4316819"/>
              <a:gd name="connsiteX60" fmla="*/ 1669312 w 3774558"/>
              <a:gd name="connsiteY60" fmla="*/ 95693 h 4316819"/>
              <a:gd name="connsiteX61" fmla="*/ 1637414 w 3774558"/>
              <a:gd name="connsiteY61" fmla="*/ 85060 h 4316819"/>
              <a:gd name="connsiteX62" fmla="*/ 1584251 w 3774558"/>
              <a:gd name="connsiteY62" fmla="*/ 74428 h 4316819"/>
              <a:gd name="connsiteX63" fmla="*/ 1360968 w 3774558"/>
              <a:gd name="connsiteY63" fmla="*/ 85060 h 4316819"/>
              <a:gd name="connsiteX64" fmla="*/ 1318437 w 3774558"/>
              <a:gd name="connsiteY64" fmla="*/ 127591 h 4316819"/>
              <a:gd name="connsiteX65" fmla="*/ 1307805 w 3774558"/>
              <a:gd name="connsiteY65" fmla="*/ 159488 h 4316819"/>
              <a:gd name="connsiteX66" fmla="*/ 1286540 w 3774558"/>
              <a:gd name="connsiteY66" fmla="*/ 191386 h 4316819"/>
              <a:gd name="connsiteX67" fmla="*/ 1265275 w 3774558"/>
              <a:gd name="connsiteY67" fmla="*/ 255181 h 4316819"/>
              <a:gd name="connsiteX68" fmla="*/ 1244009 w 3774558"/>
              <a:gd name="connsiteY68" fmla="*/ 361507 h 4316819"/>
              <a:gd name="connsiteX69" fmla="*/ 1222744 w 3774558"/>
              <a:gd name="connsiteY69" fmla="*/ 393405 h 4316819"/>
              <a:gd name="connsiteX70" fmla="*/ 1190847 w 3774558"/>
              <a:gd name="connsiteY70" fmla="*/ 425302 h 4316819"/>
              <a:gd name="connsiteX71" fmla="*/ 1169582 w 3774558"/>
              <a:gd name="connsiteY71" fmla="*/ 489098 h 4316819"/>
              <a:gd name="connsiteX72" fmla="*/ 1158949 w 3774558"/>
              <a:gd name="connsiteY72" fmla="*/ 520995 h 4316819"/>
              <a:gd name="connsiteX73" fmla="*/ 1148316 w 3774558"/>
              <a:gd name="connsiteY73" fmla="*/ 574158 h 4316819"/>
              <a:gd name="connsiteX74" fmla="*/ 1127051 w 3774558"/>
              <a:gd name="connsiteY74" fmla="*/ 637953 h 4316819"/>
              <a:gd name="connsiteX75" fmla="*/ 1105786 w 3774558"/>
              <a:gd name="connsiteY75" fmla="*/ 744279 h 4316819"/>
              <a:gd name="connsiteX76" fmla="*/ 1052623 w 3774558"/>
              <a:gd name="connsiteY76" fmla="*/ 882502 h 4316819"/>
              <a:gd name="connsiteX77" fmla="*/ 1020726 w 3774558"/>
              <a:gd name="connsiteY77" fmla="*/ 903767 h 4316819"/>
              <a:gd name="connsiteX78" fmla="*/ 967563 w 3774558"/>
              <a:gd name="connsiteY78" fmla="*/ 914400 h 4316819"/>
              <a:gd name="connsiteX79" fmla="*/ 723014 w 3774558"/>
              <a:gd name="connsiteY79" fmla="*/ 925032 h 4316819"/>
              <a:gd name="connsiteX80" fmla="*/ 202019 w 3774558"/>
              <a:gd name="connsiteY80" fmla="*/ 914400 h 4316819"/>
              <a:gd name="connsiteX81" fmla="*/ 159489 w 3774558"/>
              <a:gd name="connsiteY81" fmla="*/ 903767 h 4316819"/>
              <a:gd name="connsiteX82" fmla="*/ 106326 w 3774558"/>
              <a:gd name="connsiteY82" fmla="*/ 850605 h 4316819"/>
              <a:gd name="connsiteX83" fmla="*/ 95693 w 3774558"/>
              <a:gd name="connsiteY83" fmla="*/ 818707 h 4316819"/>
              <a:gd name="connsiteX84" fmla="*/ 53163 w 3774558"/>
              <a:gd name="connsiteY84" fmla="*/ 744279 h 4316819"/>
              <a:gd name="connsiteX85" fmla="*/ 31898 w 3774558"/>
              <a:gd name="connsiteY85" fmla="*/ 669851 h 4316819"/>
              <a:gd name="connsiteX86" fmla="*/ 0 w 3774558"/>
              <a:gd name="connsiteY86" fmla="*/ 606056 h 4316819"/>
              <a:gd name="connsiteX87" fmla="*/ 21265 w 3774558"/>
              <a:gd name="connsiteY87" fmla="*/ 382772 h 4316819"/>
              <a:gd name="connsiteX88" fmla="*/ 31898 w 3774558"/>
              <a:gd name="connsiteY88" fmla="*/ 350874 h 4316819"/>
              <a:gd name="connsiteX89" fmla="*/ 85061 w 3774558"/>
              <a:gd name="connsiteY89" fmla="*/ 287079 h 4316819"/>
              <a:gd name="connsiteX90" fmla="*/ 148856 w 3774558"/>
              <a:gd name="connsiteY90" fmla="*/ 244549 h 4316819"/>
              <a:gd name="connsiteX91" fmla="*/ 233916 w 3774558"/>
              <a:gd name="connsiteY91" fmla="*/ 212651 h 4316819"/>
              <a:gd name="connsiteX92" fmla="*/ 265814 w 3774558"/>
              <a:gd name="connsiteY92" fmla="*/ 191386 h 4316819"/>
              <a:gd name="connsiteX93" fmla="*/ 318977 w 3774558"/>
              <a:gd name="connsiteY93" fmla="*/ 180753 h 4316819"/>
              <a:gd name="connsiteX94" fmla="*/ 393405 w 3774558"/>
              <a:gd name="connsiteY94" fmla="*/ 159488 h 4316819"/>
              <a:gd name="connsiteX95" fmla="*/ 499730 w 3774558"/>
              <a:gd name="connsiteY95" fmla="*/ 148856 h 4316819"/>
              <a:gd name="connsiteX96" fmla="*/ 574158 w 3774558"/>
              <a:gd name="connsiteY96" fmla="*/ 127591 h 4316819"/>
              <a:gd name="connsiteX97" fmla="*/ 637954 w 3774558"/>
              <a:gd name="connsiteY97" fmla="*/ 106325 h 4316819"/>
              <a:gd name="connsiteX98" fmla="*/ 765544 w 3774558"/>
              <a:gd name="connsiteY98" fmla="*/ 85060 h 4316819"/>
              <a:gd name="connsiteX99" fmla="*/ 797442 w 3774558"/>
              <a:gd name="connsiteY99" fmla="*/ 74428 h 4316819"/>
              <a:gd name="connsiteX100" fmla="*/ 1031358 w 3774558"/>
              <a:gd name="connsiteY100" fmla="*/ 53163 h 4316819"/>
              <a:gd name="connsiteX101" fmla="*/ 1233377 w 3774558"/>
              <a:gd name="connsiteY101" fmla="*/ 21265 h 4316819"/>
              <a:gd name="connsiteX102" fmla="*/ 1286540 w 3774558"/>
              <a:gd name="connsiteY102" fmla="*/ 10632 h 4316819"/>
              <a:gd name="connsiteX103" fmla="*/ 1371600 w 3774558"/>
              <a:gd name="connsiteY103" fmla="*/ 0 h 4316819"/>
              <a:gd name="connsiteX104" fmla="*/ 2041451 w 3774558"/>
              <a:gd name="connsiteY104" fmla="*/ 10632 h 4316819"/>
              <a:gd name="connsiteX105" fmla="*/ 2286000 w 3774558"/>
              <a:gd name="connsiteY105" fmla="*/ 42530 h 4316819"/>
              <a:gd name="connsiteX106" fmla="*/ 2392326 w 3774558"/>
              <a:gd name="connsiteY106" fmla="*/ 53163 h 4316819"/>
              <a:gd name="connsiteX107" fmla="*/ 2466754 w 3774558"/>
              <a:gd name="connsiteY107" fmla="*/ 63795 h 4316819"/>
              <a:gd name="connsiteX108" fmla="*/ 2509284 w 3774558"/>
              <a:gd name="connsiteY108" fmla="*/ 74428 h 4316819"/>
              <a:gd name="connsiteX109" fmla="*/ 2955851 w 3774558"/>
              <a:gd name="connsiteY109" fmla="*/ 85060 h 4316819"/>
              <a:gd name="connsiteX110" fmla="*/ 3062177 w 3774558"/>
              <a:gd name="connsiteY110" fmla="*/ 95693 h 4316819"/>
              <a:gd name="connsiteX111" fmla="*/ 3125972 w 3774558"/>
              <a:gd name="connsiteY111" fmla="*/ 116958 h 4316819"/>
              <a:gd name="connsiteX112" fmla="*/ 3168502 w 3774558"/>
              <a:gd name="connsiteY112" fmla="*/ 127591 h 4316819"/>
              <a:gd name="connsiteX113" fmla="*/ 3232298 w 3774558"/>
              <a:gd name="connsiteY113" fmla="*/ 170121 h 4316819"/>
              <a:gd name="connsiteX114" fmla="*/ 3306726 w 3774558"/>
              <a:gd name="connsiteY114" fmla="*/ 212651 h 4316819"/>
              <a:gd name="connsiteX115" fmla="*/ 3349256 w 3774558"/>
              <a:gd name="connsiteY115" fmla="*/ 244549 h 4316819"/>
              <a:gd name="connsiteX116" fmla="*/ 3370521 w 3774558"/>
              <a:gd name="connsiteY116" fmla="*/ 276446 h 4316819"/>
              <a:gd name="connsiteX117" fmla="*/ 3434316 w 3774558"/>
              <a:gd name="connsiteY117" fmla="*/ 340242 h 4316819"/>
              <a:gd name="connsiteX118" fmla="*/ 3455582 w 3774558"/>
              <a:gd name="connsiteY118" fmla="*/ 382772 h 4316819"/>
              <a:gd name="connsiteX119" fmla="*/ 3466214 w 3774558"/>
              <a:gd name="connsiteY119" fmla="*/ 414670 h 4316819"/>
              <a:gd name="connsiteX120" fmla="*/ 3498112 w 3774558"/>
              <a:gd name="connsiteY120" fmla="*/ 457200 h 4316819"/>
              <a:gd name="connsiteX121" fmla="*/ 3508744 w 3774558"/>
              <a:gd name="connsiteY121" fmla="*/ 489098 h 4316819"/>
              <a:gd name="connsiteX122" fmla="*/ 3530009 w 3774558"/>
              <a:gd name="connsiteY122" fmla="*/ 520995 h 4316819"/>
              <a:gd name="connsiteX123" fmla="*/ 3551275 w 3774558"/>
              <a:gd name="connsiteY123" fmla="*/ 563525 h 4316819"/>
              <a:gd name="connsiteX124" fmla="*/ 3572540 w 3774558"/>
              <a:gd name="connsiteY124" fmla="*/ 712381 h 4316819"/>
              <a:gd name="connsiteX125" fmla="*/ 3583172 w 3774558"/>
              <a:gd name="connsiteY125" fmla="*/ 754912 h 4316819"/>
              <a:gd name="connsiteX126" fmla="*/ 3593805 w 3774558"/>
              <a:gd name="connsiteY126" fmla="*/ 839972 h 4316819"/>
              <a:gd name="connsiteX127" fmla="*/ 3604437 w 3774558"/>
              <a:gd name="connsiteY127" fmla="*/ 903767 h 4316819"/>
              <a:gd name="connsiteX128" fmla="*/ 3625702 w 3774558"/>
              <a:gd name="connsiteY128" fmla="*/ 1063256 h 4316819"/>
              <a:gd name="connsiteX129" fmla="*/ 3646968 w 3774558"/>
              <a:gd name="connsiteY129" fmla="*/ 1212112 h 4316819"/>
              <a:gd name="connsiteX130" fmla="*/ 3668233 w 3774558"/>
              <a:gd name="connsiteY130" fmla="*/ 2806995 h 4316819"/>
              <a:gd name="connsiteX131" fmla="*/ 3689498 w 3774558"/>
              <a:gd name="connsiteY131" fmla="*/ 2913321 h 4316819"/>
              <a:gd name="connsiteX132" fmla="*/ 3700130 w 3774558"/>
              <a:gd name="connsiteY132" fmla="*/ 2987749 h 4316819"/>
              <a:gd name="connsiteX133" fmla="*/ 3721395 w 3774558"/>
              <a:gd name="connsiteY133" fmla="*/ 3083442 h 4316819"/>
              <a:gd name="connsiteX134" fmla="*/ 3732028 w 3774558"/>
              <a:gd name="connsiteY134" fmla="*/ 3147237 h 4316819"/>
              <a:gd name="connsiteX135" fmla="*/ 3742661 w 3774558"/>
              <a:gd name="connsiteY135" fmla="*/ 3285460 h 4316819"/>
              <a:gd name="connsiteX136" fmla="*/ 3753293 w 3774558"/>
              <a:gd name="connsiteY136" fmla="*/ 3349256 h 4316819"/>
              <a:gd name="connsiteX137" fmla="*/ 3774558 w 3774558"/>
              <a:gd name="connsiteY137" fmla="*/ 3487479 h 4316819"/>
              <a:gd name="connsiteX138" fmla="*/ 3763926 w 3774558"/>
              <a:gd name="connsiteY138" fmla="*/ 4040372 h 4316819"/>
              <a:gd name="connsiteX139" fmla="*/ 3721395 w 3774558"/>
              <a:gd name="connsiteY139" fmla="*/ 4093535 h 4316819"/>
              <a:gd name="connsiteX140" fmla="*/ 3646968 w 3774558"/>
              <a:gd name="connsiteY140" fmla="*/ 4178595 h 4316819"/>
              <a:gd name="connsiteX141" fmla="*/ 3604437 w 3774558"/>
              <a:gd name="connsiteY141" fmla="*/ 4189228 h 4316819"/>
              <a:gd name="connsiteX142" fmla="*/ 3530009 w 3774558"/>
              <a:gd name="connsiteY142" fmla="*/ 4199860 h 4316819"/>
              <a:gd name="connsiteX143" fmla="*/ 3476847 w 3774558"/>
              <a:gd name="connsiteY143" fmla="*/ 4210493 h 4316819"/>
              <a:gd name="connsiteX144" fmla="*/ 3498112 w 3774558"/>
              <a:gd name="connsiteY144" fmla="*/ 4263656 h 43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774558" h="4316819">
                <a:moveTo>
                  <a:pt x="3583172" y="4231758"/>
                </a:moveTo>
                <a:lnTo>
                  <a:pt x="3583172" y="4231758"/>
                </a:lnTo>
                <a:cubicBezTo>
                  <a:pt x="3530009" y="4235302"/>
                  <a:pt x="3476682" y="4236908"/>
                  <a:pt x="3423684" y="4242391"/>
                </a:cubicBezTo>
                <a:cubicBezTo>
                  <a:pt x="3373828" y="4247549"/>
                  <a:pt x="3324644" y="4258121"/>
                  <a:pt x="3274828" y="4263656"/>
                </a:cubicBezTo>
                <a:lnTo>
                  <a:pt x="3179135" y="4274288"/>
                </a:lnTo>
                <a:cubicBezTo>
                  <a:pt x="3168502" y="4277832"/>
                  <a:pt x="3158274" y="4282973"/>
                  <a:pt x="3147237" y="4284921"/>
                </a:cubicBezTo>
                <a:cubicBezTo>
                  <a:pt x="3097878" y="4293632"/>
                  <a:pt x="3047007" y="4294029"/>
                  <a:pt x="2998382" y="4306186"/>
                </a:cubicBezTo>
                <a:lnTo>
                  <a:pt x="2955851" y="4316819"/>
                </a:lnTo>
                <a:lnTo>
                  <a:pt x="2509284" y="4306186"/>
                </a:lnTo>
                <a:cubicBezTo>
                  <a:pt x="2483864" y="4303538"/>
                  <a:pt x="2469735" y="4271738"/>
                  <a:pt x="2445489" y="4263656"/>
                </a:cubicBezTo>
                <a:cubicBezTo>
                  <a:pt x="2434856" y="4260112"/>
                  <a:pt x="2423616" y="4258035"/>
                  <a:pt x="2413591" y="4253023"/>
                </a:cubicBezTo>
                <a:cubicBezTo>
                  <a:pt x="2397189" y="4244822"/>
                  <a:pt x="2305060" y="4187022"/>
                  <a:pt x="2296633" y="4178595"/>
                </a:cubicBezTo>
                <a:cubicBezTo>
                  <a:pt x="2278912" y="4160874"/>
                  <a:pt x="2264322" y="4139333"/>
                  <a:pt x="2243470" y="4125432"/>
                </a:cubicBezTo>
                <a:cubicBezTo>
                  <a:pt x="2232837" y="4118344"/>
                  <a:pt x="2221389" y="4112348"/>
                  <a:pt x="2211572" y="4104167"/>
                </a:cubicBezTo>
                <a:cubicBezTo>
                  <a:pt x="2200021" y="4094541"/>
                  <a:pt x="2188906" y="4084139"/>
                  <a:pt x="2179675" y="4072270"/>
                </a:cubicBezTo>
                <a:cubicBezTo>
                  <a:pt x="2163984" y="4052096"/>
                  <a:pt x="2137144" y="4008474"/>
                  <a:pt x="2137144" y="4008474"/>
                </a:cubicBezTo>
                <a:cubicBezTo>
                  <a:pt x="2133600" y="3997842"/>
                  <a:pt x="2131524" y="3986601"/>
                  <a:pt x="2126512" y="3976577"/>
                </a:cubicBezTo>
                <a:cubicBezTo>
                  <a:pt x="2120797" y="3965147"/>
                  <a:pt x="2108609" y="3957008"/>
                  <a:pt x="2105247" y="3944679"/>
                </a:cubicBezTo>
                <a:cubicBezTo>
                  <a:pt x="2097729" y="3917112"/>
                  <a:pt x="2104225" y="3886528"/>
                  <a:pt x="2094614" y="3859619"/>
                </a:cubicBezTo>
                <a:cubicBezTo>
                  <a:pt x="2084566" y="3831486"/>
                  <a:pt x="2046138" y="3785551"/>
                  <a:pt x="2020186" y="3763925"/>
                </a:cubicBezTo>
                <a:cubicBezTo>
                  <a:pt x="2010369" y="3755744"/>
                  <a:pt x="1998921" y="3749748"/>
                  <a:pt x="1988289" y="3742660"/>
                </a:cubicBezTo>
                <a:cubicBezTo>
                  <a:pt x="1991833" y="3721395"/>
                  <a:pt x="1990629" y="3698765"/>
                  <a:pt x="1998921" y="3678865"/>
                </a:cubicBezTo>
                <a:cubicBezTo>
                  <a:pt x="2008751" y="3655274"/>
                  <a:pt x="2027274" y="3636335"/>
                  <a:pt x="2041451" y="3615070"/>
                </a:cubicBezTo>
                <a:cubicBezTo>
                  <a:pt x="2068277" y="3574830"/>
                  <a:pt x="2053679" y="3592208"/>
                  <a:pt x="2083982" y="3561907"/>
                </a:cubicBezTo>
                <a:cubicBezTo>
                  <a:pt x="2117219" y="3428953"/>
                  <a:pt x="2074740" y="3594254"/>
                  <a:pt x="2105247" y="3487479"/>
                </a:cubicBezTo>
                <a:cubicBezTo>
                  <a:pt x="2115255" y="3452452"/>
                  <a:pt x="2119206" y="3428316"/>
                  <a:pt x="2126512" y="3391786"/>
                </a:cubicBezTo>
                <a:cubicBezTo>
                  <a:pt x="2141743" y="3239468"/>
                  <a:pt x="2143830" y="3271962"/>
                  <a:pt x="2126512" y="3072809"/>
                </a:cubicBezTo>
                <a:cubicBezTo>
                  <a:pt x="2125541" y="3061644"/>
                  <a:pt x="2118597" y="3051785"/>
                  <a:pt x="2115879" y="3040912"/>
                </a:cubicBezTo>
                <a:cubicBezTo>
                  <a:pt x="2100695" y="2980176"/>
                  <a:pt x="2110994" y="2999818"/>
                  <a:pt x="2094614" y="2945219"/>
                </a:cubicBezTo>
                <a:cubicBezTo>
                  <a:pt x="2088173" y="2923749"/>
                  <a:pt x="2080437" y="2902688"/>
                  <a:pt x="2073349" y="2881423"/>
                </a:cubicBezTo>
                <a:lnTo>
                  <a:pt x="2062716" y="2849525"/>
                </a:lnTo>
                <a:cubicBezTo>
                  <a:pt x="2059172" y="2806995"/>
                  <a:pt x="2052084" y="2764612"/>
                  <a:pt x="2052084" y="2721935"/>
                </a:cubicBezTo>
                <a:cubicBezTo>
                  <a:pt x="2052084" y="2514387"/>
                  <a:pt x="2051639" y="2533212"/>
                  <a:pt x="2073349" y="2402958"/>
                </a:cubicBezTo>
                <a:cubicBezTo>
                  <a:pt x="2076893" y="2144232"/>
                  <a:pt x="2077264" y="1885444"/>
                  <a:pt x="2083982" y="1626781"/>
                </a:cubicBezTo>
                <a:cubicBezTo>
                  <a:pt x="2084361" y="1612173"/>
                  <a:pt x="2090600" y="1598302"/>
                  <a:pt x="2094614" y="1584251"/>
                </a:cubicBezTo>
                <a:cubicBezTo>
                  <a:pt x="2105310" y="1546815"/>
                  <a:pt x="2117317" y="1519018"/>
                  <a:pt x="2147777" y="1488558"/>
                </a:cubicBezTo>
                <a:cubicBezTo>
                  <a:pt x="2158410" y="1477925"/>
                  <a:pt x="2170049" y="1468212"/>
                  <a:pt x="2179675" y="1456660"/>
                </a:cubicBezTo>
                <a:cubicBezTo>
                  <a:pt x="2187856" y="1446843"/>
                  <a:pt x="2193513" y="1435161"/>
                  <a:pt x="2200940" y="1424763"/>
                </a:cubicBezTo>
                <a:cubicBezTo>
                  <a:pt x="2211240" y="1410343"/>
                  <a:pt x="2222537" y="1396652"/>
                  <a:pt x="2232837" y="1382232"/>
                </a:cubicBezTo>
                <a:cubicBezTo>
                  <a:pt x="2240264" y="1371834"/>
                  <a:pt x="2248912" y="1362012"/>
                  <a:pt x="2254102" y="1350335"/>
                </a:cubicBezTo>
                <a:cubicBezTo>
                  <a:pt x="2263206" y="1329851"/>
                  <a:pt x="2275368" y="1286539"/>
                  <a:pt x="2275368" y="1286539"/>
                </a:cubicBezTo>
                <a:cubicBezTo>
                  <a:pt x="2278912" y="1247553"/>
                  <a:pt x="2281144" y="1208425"/>
                  <a:pt x="2286000" y="1169581"/>
                </a:cubicBezTo>
                <a:cubicBezTo>
                  <a:pt x="2288242" y="1151649"/>
                  <a:pt x="2296633" y="1134491"/>
                  <a:pt x="2296633" y="1116419"/>
                </a:cubicBezTo>
                <a:cubicBezTo>
                  <a:pt x="2296633" y="1041907"/>
                  <a:pt x="2291942" y="967410"/>
                  <a:pt x="2286000" y="893135"/>
                </a:cubicBezTo>
                <a:cubicBezTo>
                  <a:pt x="2284835" y="878569"/>
                  <a:pt x="2277770" y="865019"/>
                  <a:pt x="2275368" y="850605"/>
                </a:cubicBezTo>
                <a:cubicBezTo>
                  <a:pt x="2270670" y="822419"/>
                  <a:pt x="2270722" y="793484"/>
                  <a:pt x="2264735" y="765544"/>
                </a:cubicBezTo>
                <a:cubicBezTo>
                  <a:pt x="2260038" y="743626"/>
                  <a:pt x="2255904" y="720400"/>
                  <a:pt x="2243470" y="701749"/>
                </a:cubicBezTo>
                <a:cubicBezTo>
                  <a:pt x="2236382" y="691116"/>
                  <a:pt x="2227395" y="681528"/>
                  <a:pt x="2222205" y="669851"/>
                </a:cubicBezTo>
                <a:cubicBezTo>
                  <a:pt x="2213101" y="649368"/>
                  <a:pt x="2208028" y="627321"/>
                  <a:pt x="2200940" y="606056"/>
                </a:cubicBezTo>
                <a:lnTo>
                  <a:pt x="2179675" y="542260"/>
                </a:lnTo>
                <a:cubicBezTo>
                  <a:pt x="2176131" y="531628"/>
                  <a:pt x="2175259" y="519688"/>
                  <a:pt x="2169042" y="510363"/>
                </a:cubicBezTo>
                <a:lnTo>
                  <a:pt x="2105247" y="414670"/>
                </a:lnTo>
                <a:cubicBezTo>
                  <a:pt x="2098159" y="404037"/>
                  <a:pt x="2093018" y="391808"/>
                  <a:pt x="2083982" y="382772"/>
                </a:cubicBezTo>
                <a:lnTo>
                  <a:pt x="1998921" y="297712"/>
                </a:lnTo>
                <a:lnTo>
                  <a:pt x="1913861" y="212651"/>
                </a:lnTo>
                <a:lnTo>
                  <a:pt x="1892595" y="191386"/>
                </a:lnTo>
                <a:cubicBezTo>
                  <a:pt x="1881962" y="180753"/>
                  <a:pt x="1874963" y="164243"/>
                  <a:pt x="1860698" y="159488"/>
                </a:cubicBezTo>
                <a:lnTo>
                  <a:pt x="1828800" y="148856"/>
                </a:lnTo>
                <a:cubicBezTo>
                  <a:pt x="1818167" y="141768"/>
                  <a:pt x="1808332" y="133306"/>
                  <a:pt x="1796902" y="127591"/>
                </a:cubicBezTo>
                <a:cubicBezTo>
                  <a:pt x="1774101" y="116190"/>
                  <a:pt x="1733683" y="111179"/>
                  <a:pt x="1711842" y="106325"/>
                </a:cubicBezTo>
                <a:cubicBezTo>
                  <a:pt x="1697577" y="103155"/>
                  <a:pt x="1683363" y="99707"/>
                  <a:pt x="1669312" y="95693"/>
                </a:cubicBezTo>
                <a:cubicBezTo>
                  <a:pt x="1658535" y="92614"/>
                  <a:pt x="1648287" y="87778"/>
                  <a:pt x="1637414" y="85060"/>
                </a:cubicBezTo>
                <a:cubicBezTo>
                  <a:pt x="1619882" y="80677"/>
                  <a:pt x="1601972" y="77972"/>
                  <a:pt x="1584251" y="74428"/>
                </a:cubicBezTo>
                <a:cubicBezTo>
                  <a:pt x="1509823" y="77972"/>
                  <a:pt x="1434033" y="70447"/>
                  <a:pt x="1360968" y="85060"/>
                </a:cubicBezTo>
                <a:cubicBezTo>
                  <a:pt x="1341308" y="88992"/>
                  <a:pt x="1318437" y="127591"/>
                  <a:pt x="1318437" y="127591"/>
                </a:cubicBezTo>
                <a:cubicBezTo>
                  <a:pt x="1314893" y="138223"/>
                  <a:pt x="1312817" y="149464"/>
                  <a:pt x="1307805" y="159488"/>
                </a:cubicBezTo>
                <a:cubicBezTo>
                  <a:pt x="1302090" y="170918"/>
                  <a:pt x="1291730" y="179709"/>
                  <a:pt x="1286540" y="191386"/>
                </a:cubicBezTo>
                <a:cubicBezTo>
                  <a:pt x="1277436" y="211869"/>
                  <a:pt x="1265275" y="255181"/>
                  <a:pt x="1265275" y="255181"/>
                </a:cubicBezTo>
                <a:cubicBezTo>
                  <a:pt x="1261356" y="282613"/>
                  <a:pt x="1258856" y="331813"/>
                  <a:pt x="1244009" y="361507"/>
                </a:cubicBezTo>
                <a:cubicBezTo>
                  <a:pt x="1238294" y="372937"/>
                  <a:pt x="1230925" y="383588"/>
                  <a:pt x="1222744" y="393405"/>
                </a:cubicBezTo>
                <a:cubicBezTo>
                  <a:pt x="1213118" y="404956"/>
                  <a:pt x="1201479" y="414670"/>
                  <a:pt x="1190847" y="425302"/>
                </a:cubicBezTo>
                <a:lnTo>
                  <a:pt x="1169582" y="489098"/>
                </a:lnTo>
                <a:cubicBezTo>
                  <a:pt x="1166038" y="499730"/>
                  <a:pt x="1161147" y="510005"/>
                  <a:pt x="1158949" y="520995"/>
                </a:cubicBezTo>
                <a:cubicBezTo>
                  <a:pt x="1155405" y="538716"/>
                  <a:pt x="1153071" y="556723"/>
                  <a:pt x="1148316" y="574158"/>
                </a:cubicBezTo>
                <a:cubicBezTo>
                  <a:pt x="1142418" y="595783"/>
                  <a:pt x="1127051" y="637953"/>
                  <a:pt x="1127051" y="637953"/>
                </a:cubicBezTo>
                <a:cubicBezTo>
                  <a:pt x="1094088" y="868710"/>
                  <a:pt x="1133623" y="623655"/>
                  <a:pt x="1105786" y="744279"/>
                </a:cubicBezTo>
                <a:cubicBezTo>
                  <a:pt x="1083535" y="840699"/>
                  <a:pt x="1109262" y="835303"/>
                  <a:pt x="1052623" y="882502"/>
                </a:cubicBezTo>
                <a:cubicBezTo>
                  <a:pt x="1042806" y="890683"/>
                  <a:pt x="1032691" y="899280"/>
                  <a:pt x="1020726" y="903767"/>
                </a:cubicBezTo>
                <a:cubicBezTo>
                  <a:pt x="1003805" y="910113"/>
                  <a:pt x="985589" y="913112"/>
                  <a:pt x="967563" y="914400"/>
                </a:cubicBezTo>
                <a:cubicBezTo>
                  <a:pt x="886177" y="920213"/>
                  <a:pt x="804530" y="921488"/>
                  <a:pt x="723014" y="925032"/>
                </a:cubicBezTo>
                <a:lnTo>
                  <a:pt x="202019" y="914400"/>
                </a:lnTo>
                <a:cubicBezTo>
                  <a:pt x="187416" y="913849"/>
                  <a:pt x="171648" y="911873"/>
                  <a:pt x="159489" y="903767"/>
                </a:cubicBezTo>
                <a:cubicBezTo>
                  <a:pt x="138637" y="889866"/>
                  <a:pt x="106326" y="850605"/>
                  <a:pt x="106326" y="850605"/>
                </a:cubicBezTo>
                <a:cubicBezTo>
                  <a:pt x="102782" y="839972"/>
                  <a:pt x="100705" y="828732"/>
                  <a:pt x="95693" y="818707"/>
                </a:cubicBezTo>
                <a:cubicBezTo>
                  <a:pt x="64845" y="757011"/>
                  <a:pt x="81124" y="818840"/>
                  <a:pt x="53163" y="744279"/>
                </a:cubicBezTo>
                <a:cubicBezTo>
                  <a:pt x="42947" y="717036"/>
                  <a:pt x="44746" y="695549"/>
                  <a:pt x="31898" y="669851"/>
                </a:cubicBezTo>
                <a:cubicBezTo>
                  <a:pt x="-9329" y="587394"/>
                  <a:pt x="26730" y="686240"/>
                  <a:pt x="0" y="606056"/>
                </a:cubicBezTo>
                <a:cubicBezTo>
                  <a:pt x="7088" y="531628"/>
                  <a:pt x="11991" y="456959"/>
                  <a:pt x="21265" y="382772"/>
                </a:cubicBezTo>
                <a:cubicBezTo>
                  <a:pt x="22655" y="371651"/>
                  <a:pt x="26337" y="360605"/>
                  <a:pt x="31898" y="350874"/>
                </a:cubicBezTo>
                <a:cubicBezTo>
                  <a:pt x="39081" y="338304"/>
                  <a:pt x="68648" y="299389"/>
                  <a:pt x="85061" y="287079"/>
                </a:cubicBezTo>
                <a:cubicBezTo>
                  <a:pt x="105507" y="271745"/>
                  <a:pt x="124610" y="252631"/>
                  <a:pt x="148856" y="244549"/>
                </a:cubicBezTo>
                <a:cubicBezTo>
                  <a:pt x="176462" y="235347"/>
                  <a:pt x="208490" y="225364"/>
                  <a:pt x="233916" y="212651"/>
                </a:cubicBezTo>
                <a:cubicBezTo>
                  <a:pt x="245346" y="206936"/>
                  <a:pt x="253849" y="195873"/>
                  <a:pt x="265814" y="191386"/>
                </a:cubicBezTo>
                <a:cubicBezTo>
                  <a:pt x="282735" y="185040"/>
                  <a:pt x="301445" y="185136"/>
                  <a:pt x="318977" y="180753"/>
                </a:cubicBezTo>
                <a:cubicBezTo>
                  <a:pt x="359359" y="170658"/>
                  <a:pt x="347015" y="166115"/>
                  <a:pt x="393405" y="159488"/>
                </a:cubicBezTo>
                <a:cubicBezTo>
                  <a:pt x="428665" y="154451"/>
                  <a:pt x="464288" y="152400"/>
                  <a:pt x="499730" y="148856"/>
                </a:cubicBezTo>
                <a:cubicBezTo>
                  <a:pt x="606931" y="113121"/>
                  <a:pt x="440649" y="167644"/>
                  <a:pt x="574158" y="127591"/>
                </a:cubicBezTo>
                <a:cubicBezTo>
                  <a:pt x="595628" y="121150"/>
                  <a:pt x="615843" y="110010"/>
                  <a:pt x="637954" y="106325"/>
                </a:cubicBezTo>
                <a:cubicBezTo>
                  <a:pt x="680484" y="99237"/>
                  <a:pt x="724640" y="98694"/>
                  <a:pt x="765544" y="85060"/>
                </a:cubicBezTo>
                <a:cubicBezTo>
                  <a:pt x="776177" y="81516"/>
                  <a:pt x="786365" y="76132"/>
                  <a:pt x="797442" y="74428"/>
                </a:cubicBezTo>
                <a:cubicBezTo>
                  <a:pt x="832626" y="69015"/>
                  <a:pt x="1004394" y="55410"/>
                  <a:pt x="1031358" y="53163"/>
                </a:cubicBezTo>
                <a:cubicBezTo>
                  <a:pt x="1251515" y="9132"/>
                  <a:pt x="1028629" y="50516"/>
                  <a:pt x="1233377" y="21265"/>
                </a:cubicBezTo>
                <a:cubicBezTo>
                  <a:pt x="1251267" y="18709"/>
                  <a:pt x="1268678" y="13380"/>
                  <a:pt x="1286540" y="10632"/>
                </a:cubicBezTo>
                <a:cubicBezTo>
                  <a:pt x="1314782" y="6287"/>
                  <a:pt x="1343247" y="3544"/>
                  <a:pt x="1371600" y="0"/>
                </a:cubicBezTo>
                <a:lnTo>
                  <a:pt x="2041451" y="10632"/>
                </a:lnTo>
                <a:cubicBezTo>
                  <a:pt x="2199212" y="14896"/>
                  <a:pt x="2122148" y="26144"/>
                  <a:pt x="2286000" y="42530"/>
                </a:cubicBezTo>
                <a:lnTo>
                  <a:pt x="2392326" y="53163"/>
                </a:lnTo>
                <a:cubicBezTo>
                  <a:pt x="2417216" y="56091"/>
                  <a:pt x="2442097" y="59312"/>
                  <a:pt x="2466754" y="63795"/>
                </a:cubicBezTo>
                <a:cubicBezTo>
                  <a:pt x="2481131" y="66409"/>
                  <a:pt x="2494685" y="73793"/>
                  <a:pt x="2509284" y="74428"/>
                </a:cubicBezTo>
                <a:cubicBezTo>
                  <a:pt x="2658041" y="80896"/>
                  <a:pt x="2806995" y="81516"/>
                  <a:pt x="2955851" y="85060"/>
                </a:cubicBezTo>
                <a:cubicBezTo>
                  <a:pt x="2991293" y="88604"/>
                  <a:pt x="3027168" y="89129"/>
                  <a:pt x="3062177" y="95693"/>
                </a:cubicBezTo>
                <a:cubicBezTo>
                  <a:pt x="3084208" y="99824"/>
                  <a:pt x="3104226" y="111521"/>
                  <a:pt x="3125972" y="116958"/>
                </a:cubicBezTo>
                <a:lnTo>
                  <a:pt x="3168502" y="127591"/>
                </a:lnTo>
                <a:cubicBezTo>
                  <a:pt x="3189767" y="141768"/>
                  <a:pt x="3209439" y="158691"/>
                  <a:pt x="3232298" y="170121"/>
                </a:cubicBezTo>
                <a:cubicBezTo>
                  <a:pt x="3273828" y="190886"/>
                  <a:pt x="3271662" y="187605"/>
                  <a:pt x="3306726" y="212651"/>
                </a:cubicBezTo>
                <a:cubicBezTo>
                  <a:pt x="3321146" y="222951"/>
                  <a:pt x="3336725" y="232018"/>
                  <a:pt x="3349256" y="244549"/>
                </a:cubicBezTo>
                <a:cubicBezTo>
                  <a:pt x="3358292" y="253585"/>
                  <a:pt x="3362031" y="266895"/>
                  <a:pt x="3370521" y="276446"/>
                </a:cubicBezTo>
                <a:cubicBezTo>
                  <a:pt x="3390501" y="298923"/>
                  <a:pt x="3420866" y="313344"/>
                  <a:pt x="3434316" y="340242"/>
                </a:cubicBezTo>
                <a:cubicBezTo>
                  <a:pt x="3441405" y="354419"/>
                  <a:pt x="3449338" y="368203"/>
                  <a:pt x="3455582" y="382772"/>
                </a:cubicBezTo>
                <a:cubicBezTo>
                  <a:pt x="3459997" y="393074"/>
                  <a:pt x="3460653" y="404939"/>
                  <a:pt x="3466214" y="414670"/>
                </a:cubicBezTo>
                <a:cubicBezTo>
                  <a:pt x="3475006" y="430056"/>
                  <a:pt x="3487479" y="443023"/>
                  <a:pt x="3498112" y="457200"/>
                </a:cubicBezTo>
                <a:cubicBezTo>
                  <a:pt x="3501656" y="467833"/>
                  <a:pt x="3503732" y="479073"/>
                  <a:pt x="3508744" y="489098"/>
                </a:cubicBezTo>
                <a:cubicBezTo>
                  <a:pt x="3514459" y="500528"/>
                  <a:pt x="3523669" y="509900"/>
                  <a:pt x="3530009" y="520995"/>
                </a:cubicBezTo>
                <a:cubicBezTo>
                  <a:pt x="3537873" y="534757"/>
                  <a:pt x="3544186" y="549348"/>
                  <a:pt x="3551275" y="563525"/>
                </a:cubicBezTo>
                <a:cubicBezTo>
                  <a:pt x="3575504" y="660447"/>
                  <a:pt x="3548367" y="543168"/>
                  <a:pt x="3572540" y="712381"/>
                </a:cubicBezTo>
                <a:cubicBezTo>
                  <a:pt x="3574607" y="726847"/>
                  <a:pt x="3580770" y="740498"/>
                  <a:pt x="3583172" y="754912"/>
                </a:cubicBezTo>
                <a:cubicBezTo>
                  <a:pt x="3587870" y="783097"/>
                  <a:pt x="3589764" y="811685"/>
                  <a:pt x="3593805" y="839972"/>
                </a:cubicBezTo>
                <a:cubicBezTo>
                  <a:pt x="3596854" y="861314"/>
                  <a:pt x="3601159" y="882459"/>
                  <a:pt x="3604437" y="903767"/>
                </a:cubicBezTo>
                <a:cubicBezTo>
                  <a:pt x="3628558" y="1060552"/>
                  <a:pt x="3601191" y="891678"/>
                  <a:pt x="3625702" y="1063256"/>
                </a:cubicBezTo>
                <a:cubicBezTo>
                  <a:pt x="3656374" y="1277959"/>
                  <a:pt x="3613327" y="942997"/>
                  <a:pt x="3646968" y="1212112"/>
                </a:cubicBezTo>
                <a:cubicBezTo>
                  <a:pt x="3684046" y="1916629"/>
                  <a:pt x="3643011" y="1079275"/>
                  <a:pt x="3668233" y="2806995"/>
                </a:cubicBezTo>
                <a:cubicBezTo>
                  <a:pt x="3668894" y="2852258"/>
                  <a:pt x="3682023" y="2872209"/>
                  <a:pt x="3689498" y="2913321"/>
                </a:cubicBezTo>
                <a:cubicBezTo>
                  <a:pt x="3693981" y="2937978"/>
                  <a:pt x="3696010" y="2963029"/>
                  <a:pt x="3700130" y="2987749"/>
                </a:cubicBezTo>
                <a:cubicBezTo>
                  <a:pt x="3718692" y="3099123"/>
                  <a:pt x="3702286" y="2987897"/>
                  <a:pt x="3721395" y="3083442"/>
                </a:cubicBezTo>
                <a:cubicBezTo>
                  <a:pt x="3725623" y="3104582"/>
                  <a:pt x="3728484" y="3125972"/>
                  <a:pt x="3732028" y="3147237"/>
                </a:cubicBezTo>
                <a:cubicBezTo>
                  <a:pt x="3735572" y="3193311"/>
                  <a:pt x="3737824" y="3239503"/>
                  <a:pt x="3742661" y="3285460"/>
                </a:cubicBezTo>
                <a:cubicBezTo>
                  <a:pt x="3744918" y="3306900"/>
                  <a:pt x="3750015" y="3327948"/>
                  <a:pt x="3753293" y="3349256"/>
                </a:cubicBezTo>
                <a:cubicBezTo>
                  <a:pt x="3780653" y="3527098"/>
                  <a:pt x="3748040" y="3328363"/>
                  <a:pt x="3774558" y="3487479"/>
                </a:cubicBezTo>
                <a:cubicBezTo>
                  <a:pt x="3771014" y="3671777"/>
                  <a:pt x="3773965" y="3856314"/>
                  <a:pt x="3763926" y="4040372"/>
                </a:cubicBezTo>
                <a:cubicBezTo>
                  <a:pt x="3762968" y="4057935"/>
                  <a:pt x="3731405" y="4081023"/>
                  <a:pt x="3721395" y="4093535"/>
                </a:cubicBezTo>
                <a:cubicBezTo>
                  <a:pt x="3701223" y="4118749"/>
                  <a:pt x="3679758" y="4170397"/>
                  <a:pt x="3646968" y="4178595"/>
                </a:cubicBezTo>
                <a:cubicBezTo>
                  <a:pt x="3632791" y="4182139"/>
                  <a:pt x="3618815" y="4186614"/>
                  <a:pt x="3604437" y="4189228"/>
                </a:cubicBezTo>
                <a:cubicBezTo>
                  <a:pt x="3579780" y="4193711"/>
                  <a:pt x="3554729" y="4195740"/>
                  <a:pt x="3530009" y="4199860"/>
                </a:cubicBezTo>
                <a:cubicBezTo>
                  <a:pt x="3512183" y="4202831"/>
                  <a:pt x="3476847" y="4210493"/>
                  <a:pt x="3476847" y="4210493"/>
                </a:cubicBezTo>
                <a:lnTo>
                  <a:pt x="3498112" y="426365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81375C4E-15DB-4B43-B4AD-1214E2D5B6EA}"/>
              </a:ext>
            </a:extLst>
          </p:cNvPr>
          <p:cNvSpPr/>
          <p:nvPr/>
        </p:nvSpPr>
        <p:spPr>
          <a:xfrm>
            <a:off x="3385503" y="1912999"/>
            <a:ext cx="1186497" cy="4115651"/>
          </a:xfrm>
          <a:custGeom>
            <a:avLst/>
            <a:gdLst>
              <a:gd name="connsiteX0" fmla="*/ 1579565 w 1581996"/>
              <a:gd name="connsiteY0" fmla="*/ 5380074 h 5487535"/>
              <a:gd name="connsiteX1" fmla="*/ 1579565 w 1581996"/>
              <a:gd name="connsiteY1" fmla="*/ 5380074 h 5487535"/>
              <a:gd name="connsiteX2" fmla="*/ 1505137 w 1581996"/>
              <a:gd name="connsiteY2" fmla="*/ 5316279 h 5487535"/>
              <a:gd name="connsiteX3" fmla="*/ 1483872 w 1581996"/>
              <a:gd name="connsiteY3" fmla="*/ 5252483 h 5487535"/>
              <a:gd name="connsiteX4" fmla="*/ 1494505 w 1581996"/>
              <a:gd name="connsiteY4" fmla="*/ 5199321 h 5487535"/>
              <a:gd name="connsiteX5" fmla="*/ 1515770 w 1581996"/>
              <a:gd name="connsiteY5" fmla="*/ 5178055 h 5487535"/>
              <a:gd name="connsiteX6" fmla="*/ 1537035 w 1581996"/>
              <a:gd name="connsiteY6" fmla="*/ 5146158 h 5487535"/>
              <a:gd name="connsiteX7" fmla="*/ 1515770 w 1581996"/>
              <a:gd name="connsiteY7" fmla="*/ 4869711 h 5487535"/>
              <a:gd name="connsiteX8" fmla="*/ 1483872 w 1581996"/>
              <a:gd name="connsiteY8" fmla="*/ 4795283 h 5487535"/>
              <a:gd name="connsiteX9" fmla="*/ 1473239 w 1581996"/>
              <a:gd name="connsiteY9" fmla="*/ 4763386 h 5487535"/>
              <a:gd name="connsiteX10" fmla="*/ 1441342 w 1581996"/>
              <a:gd name="connsiteY10" fmla="*/ 4731488 h 5487535"/>
              <a:gd name="connsiteX11" fmla="*/ 1420077 w 1581996"/>
              <a:gd name="connsiteY11" fmla="*/ 4699590 h 5487535"/>
              <a:gd name="connsiteX12" fmla="*/ 1356281 w 1581996"/>
              <a:gd name="connsiteY12" fmla="*/ 4635795 h 5487535"/>
              <a:gd name="connsiteX13" fmla="*/ 1324384 w 1581996"/>
              <a:gd name="connsiteY13" fmla="*/ 4603897 h 5487535"/>
              <a:gd name="connsiteX14" fmla="*/ 1292486 w 1581996"/>
              <a:gd name="connsiteY14" fmla="*/ 4582632 h 5487535"/>
              <a:gd name="connsiteX15" fmla="*/ 1260588 w 1581996"/>
              <a:gd name="connsiteY15" fmla="*/ 4550735 h 5487535"/>
              <a:gd name="connsiteX16" fmla="*/ 1228691 w 1581996"/>
              <a:gd name="connsiteY16" fmla="*/ 4540102 h 5487535"/>
              <a:gd name="connsiteX17" fmla="*/ 1164895 w 1581996"/>
              <a:gd name="connsiteY17" fmla="*/ 4508204 h 5487535"/>
              <a:gd name="connsiteX18" fmla="*/ 1143630 w 1581996"/>
              <a:gd name="connsiteY18" fmla="*/ 4476307 h 5487535"/>
              <a:gd name="connsiteX19" fmla="*/ 1111732 w 1581996"/>
              <a:gd name="connsiteY19" fmla="*/ 4455042 h 5487535"/>
              <a:gd name="connsiteX20" fmla="*/ 1069202 w 1581996"/>
              <a:gd name="connsiteY20" fmla="*/ 4391246 h 5487535"/>
              <a:gd name="connsiteX21" fmla="*/ 1037305 w 1581996"/>
              <a:gd name="connsiteY21" fmla="*/ 4359349 h 5487535"/>
              <a:gd name="connsiteX22" fmla="*/ 1005407 w 1581996"/>
              <a:gd name="connsiteY22" fmla="*/ 4295553 h 5487535"/>
              <a:gd name="connsiteX23" fmla="*/ 973509 w 1581996"/>
              <a:gd name="connsiteY23" fmla="*/ 4231758 h 5487535"/>
              <a:gd name="connsiteX24" fmla="*/ 941612 w 1581996"/>
              <a:gd name="connsiteY24" fmla="*/ 4136065 h 5487535"/>
              <a:gd name="connsiteX25" fmla="*/ 930979 w 1581996"/>
              <a:gd name="connsiteY25" fmla="*/ 4104167 h 5487535"/>
              <a:gd name="connsiteX26" fmla="*/ 941612 w 1581996"/>
              <a:gd name="connsiteY26" fmla="*/ 3763925 h 5487535"/>
              <a:gd name="connsiteX27" fmla="*/ 952244 w 1581996"/>
              <a:gd name="connsiteY27" fmla="*/ 3732028 h 5487535"/>
              <a:gd name="connsiteX28" fmla="*/ 973509 w 1581996"/>
              <a:gd name="connsiteY28" fmla="*/ 3349255 h 5487535"/>
              <a:gd name="connsiteX29" fmla="*/ 984142 w 1581996"/>
              <a:gd name="connsiteY29" fmla="*/ 3317358 h 5487535"/>
              <a:gd name="connsiteX30" fmla="*/ 994774 w 1581996"/>
              <a:gd name="connsiteY30" fmla="*/ 3253562 h 5487535"/>
              <a:gd name="connsiteX31" fmla="*/ 1016039 w 1581996"/>
              <a:gd name="connsiteY31" fmla="*/ 3189767 h 5487535"/>
              <a:gd name="connsiteX32" fmla="*/ 1026672 w 1581996"/>
              <a:gd name="connsiteY32" fmla="*/ 3094074 h 5487535"/>
              <a:gd name="connsiteX33" fmla="*/ 1047937 w 1581996"/>
              <a:gd name="connsiteY33" fmla="*/ 3030279 h 5487535"/>
              <a:gd name="connsiteX34" fmla="*/ 1058570 w 1581996"/>
              <a:gd name="connsiteY34" fmla="*/ 2987749 h 5487535"/>
              <a:gd name="connsiteX35" fmla="*/ 1079835 w 1581996"/>
              <a:gd name="connsiteY35" fmla="*/ 2923953 h 5487535"/>
              <a:gd name="connsiteX36" fmla="*/ 1101100 w 1581996"/>
              <a:gd name="connsiteY36" fmla="*/ 2860158 h 5487535"/>
              <a:gd name="connsiteX37" fmla="*/ 1111732 w 1581996"/>
              <a:gd name="connsiteY37" fmla="*/ 2828260 h 5487535"/>
              <a:gd name="connsiteX38" fmla="*/ 1122365 w 1581996"/>
              <a:gd name="connsiteY38" fmla="*/ 2796362 h 5487535"/>
              <a:gd name="connsiteX39" fmla="*/ 1132998 w 1581996"/>
              <a:gd name="connsiteY39" fmla="*/ 2753832 h 5487535"/>
              <a:gd name="connsiteX40" fmla="*/ 1154263 w 1581996"/>
              <a:gd name="connsiteY40" fmla="*/ 2690037 h 5487535"/>
              <a:gd name="connsiteX41" fmla="*/ 1164895 w 1581996"/>
              <a:gd name="connsiteY41" fmla="*/ 2647507 h 5487535"/>
              <a:gd name="connsiteX42" fmla="*/ 1186160 w 1581996"/>
              <a:gd name="connsiteY42" fmla="*/ 2583711 h 5487535"/>
              <a:gd name="connsiteX43" fmla="*/ 1196793 w 1581996"/>
              <a:gd name="connsiteY43" fmla="*/ 2509283 h 5487535"/>
              <a:gd name="connsiteX44" fmla="*/ 1218058 w 1581996"/>
              <a:gd name="connsiteY44" fmla="*/ 2413590 h 5487535"/>
              <a:gd name="connsiteX45" fmla="*/ 1228691 w 1581996"/>
              <a:gd name="connsiteY45" fmla="*/ 2317897 h 5487535"/>
              <a:gd name="connsiteX46" fmla="*/ 1260588 w 1581996"/>
              <a:gd name="connsiteY46" fmla="*/ 2200939 h 5487535"/>
              <a:gd name="connsiteX47" fmla="*/ 1271221 w 1581996"/>
              <a:gd name="connsiteY47" fmla="*/ 2169042 h 5487535"/>
              <a:gd name="connsiteX48" fmla="*/ 1249956 w 1581996"/>
              <a:gd name="connsiteY48" fmla="*/ 2243469 h 5487535"/>
              <a:gd name="connsiteX49" fmla="*/ 1228691 w 1581996"/>
              <a:gd name="connsiteY49" fmla="*/ 2275367 h 5487535"/>
              <a:gd name="connsiteX50" fmla="*/ 1196793 w 1581996"/>
              <a:gd name="connsiteY50" fmla="*/ 2381693 h 5487535"/>
              <a:gd name="connsiteX51" fmla="*/ 1175528 w 1581996"/>
              <a:gd name="connsiteY51" fmla="*/ 2413590 h 5487535"/>
              <a:gd name="connsiteX52" fmla="*/ 1154263 w 1581996"/>
              <a:gd name="connsiteY52" fmla="*/ 2530549 h 5487535"/>
              <a:gd name="connsiteX53" fmla="*/ 1186160 w 1581996"/>
              <a:gd name="connsiteY53" fmla="*/ 2519916 h 5487535"/>
              <a:gd name="connsiteX54" fmla="*/ 1239323 w 1581996"/>
              <a:gd name="connsiteY54" fmla="*/ 2456121 h 5487535"/>
              <a:gd name="connsiteX55" fmla="*/ 1260588 w 1581996"/>
              <a:gd name="connsiteY55" fmla="*/ 2434855 h 5487535"/>
              <a:gd name="connsiteX56" fmla="*/ 1303119 w 1581996"/>
              <a:gd name="connsiteY56" fmla="*/ 2360428 h 5487535"/>
              <a:gd name="connsiteX57" fmla="*/ 1313751 w 1581996"/>
              <a:gd name="connsiteY57" fmla="*/ 2264735 h 5487535"/>
              <a:gd name="connsiteX58" fmla="*/ 1335016 w 1581996"/>
              <a:gd name="connsiteY58" fmla="*/ 2073349 h 5487535"/>
              <a:gd name="connsiteX59" fmla="*/ 1345649 w 1581996"/>
              <a:gd name="connsiteY59" fmla="*/ 2020186 h 5487535"/>
              <a:gd name="connsiteX60" fmla="*/ 1356281 w 1581996"/>
              <a:gd name="connsiteY60" fmla="*/ 1956390 h 5487535"/>
              <a:gd name="connsiteX61" fmla="*/ 1366914 w 1581996"/>
              <a:gd name="connsiteY61" fmla="*/ 1679944 h 5487535"/>
              <a:gd name="connsiteX62" fmla="*/ 1377546 w 1581996"/>
              <a:gd name="connsiteY62" fmla="*/ 1637414 h 5487535"/>
              <a:gd name="connsiteX63" fmla="*/ 1388179 w 1581996"/>
              <a:gd name="connsiteY63" fmla="*/ 1573618 h 5487535"/>
              <a:gd name="connsiteX64" fmla="*/ 1377546 w 1581996"/>
              <a:gd name="connsiteY64" fmla="*/ 1201479 h 5487535"/>
              <a:gd name="connsiteX65" fmla="*/ 1356281 w 1581996"/>
              <a:gd name="connsiteY65" fmla="*/ 1169581 h 5487535"/>
              <a:gd name="connsiteX66" fmla="*/ 1324384 w 1581996"/>
              <a:gd name="connsiteY66" fmla="*/ 1073888 h 5487535"/>
              <a:gd name="connsiteX67" fmla="*/ 1292486 w 1581996"/>
              <a:gd name="connsiteY67" fmla="*/ 967562 h 5487535"/>
              <a:gd name="connsiteX68" fmla="*/ 1271221 w 1581996"/>
              <a:gd name="connsiteY68" fmla="*/ 935665 h 5487535"/>
              <a:gd name="connsiteX69" fmla="*/ 1239323 w 1581996"/>
              <a:gd name="connsiteY69" fmla="*/ 871869 h 5487535"/>
              <a:gd name="connsiteX70" fmla="*/ 1196793 w 1581996"/>
              <a:gd name="connsiteY70" fmla="*/ 776176 h 5487535"/>
              <a:gd name="connsiteX71" fmla="*/ 1186160 w 1581996"/>
              <a:gd name="connsiteY71" fmla="*/ 723014 h 5487535"/>
              <a:gd name="connsiteX72" fmla="*/ 1154263 w 1581996"/>
              <a:gd name="connsiteY72" fmla="*/ 616688 h 5487535"/>
              <a:gd name="connsiteX73" fmla="*/ 1132998 w 1581996"/>
              <a:gd name="connsiteY73" fmla="*/ 467832 h 5487535"/>
              <a:gd name="connsiteX74" fmla="*/ 1122365 w 1581996"/>
              <a:gd name="connsiteY74" fmla="*/ 106325 h 5487535"/>
              <a:gd name="connsiteX75" fmla="*/ 1090467 w 1581996"/>
              <a:gd name="connsiteY75" fmla="*/ 21265 h 5487535"/>
              <a:gd name="connsiteX76" fmla="*/ 1058570 w 1581996"/>
              <a:gd name="connsiteY76" fmla="*/ 0 h 5487535"/>
              <a:gd name="connsiteX77" fmla="*/ 728960 w 1581996"/>
              <a:gd name="connsiteY77" fmla="*/ 10632 h 5487535"/>
              <a:gd name="connsiteX78" fmla="*/ 697063 w 1581996"/>
              <a:gd name="connsiteY78" fmla="*/ 31897 h 5487535"/>
              <a:gd name="connsiteX79" fmla="*/ 686430 w 1581996"/>
              <a:gd name="connsiteY79" fmla="*/ 63795 h 5487535"/>
              <a:gd name="connsiteX80" fmla="*/ 654532 w 1581996"/>
              <a:gd name="connsiteY80" fmla="*/ 106325 h 5487535"/>
              <a:gd name="connsiteX81" fmla="*/ 612002 w 1581996"/>
              <a:gd name="connsiteY81" fmla="*/ 202018 h 5487535"/>
              <a:gd name="connsiteX82" fmla="*/ 590737 w 1581996"/>
              <a:gd name="connsiteY82" fmla="*/ 233916 h 5487535"/>
              <a:gd name="connsiteX83" fmla="*/ 558839 w 1581996"/>
              <a:gd name="connsiteY83" fmla="*/ 297711 h 5487535"/>
              <a:gd name="connsiteX84" fmla="*/ 537574 w 1581996"/>
              <a:gd name="connsiteY84" fmla="*/ 329609 h 5487535"/>
              <a:gd name="connsiteX85" fmla="*/ 473779 w 1581996"/>
              <a:gd name="connsiteY85" fmla="*/ 457200 h 5487535"/>
              <a:gd name="connsiteX86" fmla="*/ 452514 w 1581996"/>
              <a:gd name="connsiteY86" fmla="*/ 489097 h 5487535"/>
              <a:gd name="connsiteX87" fmla="*/ 399351 w 1581996"/>
              <a:gd name="connsiteY87" fmla="*/ 595423 h 5487535"/>
              <a:gd name="connsiteX88" fmla="*/ 388719 w 1581996"/>
              <a:gd name="connsiteY88" fmla="*/ 627321 h 5487535"/>
              <a:gd name="connsiteX89" fmla="*/ 367453 w 1581996"/>
              <a:gd name="connsiteY89" fmla="*/ 648586 h 5487535"/>
              <a:gd name="connsiteX90" fmla="*/ 324923 w 1581996"/>
              <a:gd name="connsiteY90" fmla="*/ 744279 h 5487535"/>
              <a:gd name="connsiteX91" fmla="*/ 271760 w 1581996"/>
              <a:gd name="connsiteY91" fmla="*/ 850604 h 5487535"/>
              <a:gd name="connsiteX92" fmla="*/ 261128 w 1581996"/>
              <a:gd name="connsiteY92" fmla="*/ 914400 h 5487535"/>
              <a:gd name="connsiteX93" fmla="*/ 239863 w 1581996"/>
              <a:gd name="connsiteY93" fmla="*/ 978195 h 5487535"/>
              <a:gd name="connsiteX94" fmla="*/ 218598 w 1581996"/>
              <a:gd name="connsiteY94" fmla="*/ 1063255 h 5487535"/>
              <a:gd name="connsiteX95" fmla="*/ 207965 w 1581996"/>
              <a:gd name="connsiteY95" fmla="*/ 1105786 h 5487535"/>
              <a:gd name="connsiteX96" fmla="*/ 197332 w 1581996"/>
              <a:gd name="connsiteY96" fmla="*/ 1148316 h 5487535"/>
              <a:gd name="connsiteX97" fmla="*/ 186700 w 1581996"/>
              <a:gd name="connsiteY97" fmla="*/ 1244009 h 5487535"/>
              <a:gd name="connsiteX98" fmla="*/ 165435 w 1581996"/>
              <a:gd name="connsiteY98" fmla="*/ 1286539 h 5487535"/>
              <a:gd name="connsiteX99" fmla="*/ 154802 w 1581996"/>
              <a:gd name="connsiteY99" fmla="*/ 1371600 h 5487535"/>
              <a:gd name="connsiteX100" fmla="*/ 133537 w 1581996"/>
              <a:gd name="connsiteY100" fmla="*/ 1562986 h 5487535"/>
              <a:gd name="connsiteX101" fmla="*/ 122905 w 1581996"/>
              <a:gd name="connsiteY101" fmla="*/ 1626781 h 5487535"/>
              <a:gd name="connsiteX102" fmla="*/ 112272 w 1581996"/>
              <a:gd name="connsiteY102" fmla="*/ 1743739 h 5487535"/>
              <a:gd name="connsiteX103" fmla="*/ 80374 w 1581996"/>
              <a:gd name="connsiteY103" fmla="*/ 1839432 h 5487535"/>
              <a:gd name="connsiteX104" fmla="*/ 69742 w 1581996"/>
              <a:gd name="connsiteY104" fmla="*/ 1988288 h 5487535"/>
              <a:gd name="connsiteX105" fmla="*/ 59109 w 1581996"/>
              <a:gd name="connsiteY105" fmla="*/ 2030818 h 5487535"/>
              <a:gd name="connsiteX106" fmla="*/ 37844 w 1581996"/>
              <a:gd name="connsiteY106" fmla="*/ 2413590 h 5487535"/>
              <a:gd name="connsiteX107" fmla="*/ 27212 w 1581996"/>
              <a:gd name="connsiteY107" fmla="*/ 2987749 h 5487535"/>
              <a:gd name="connsiteX108" fmla="*/ 16579 w 1581996"/>
              <a:gd name="connsiteY108" fmla="*/ 3413051 h 5487535"/>
              <a:gd name="connsiteX109" fmla="*/ 37844 w 1581996"/>
              <a:gd name="connsiteY109" fmla="*/ 4199860 h 5487535"/>
              <a:gd name="connsiteX110" fmla="*/ 48477 w 1581996"/>
              <a:gd name="connsiteY110" fmla="*/ 4752753 h 5487535"/>
              <a:gd name="connsiteX111" fmla="*/ 59109 w 1581996"/>
              <a:gd name="connsiteY111" fmla="*/ 4954772 h 5487535"/>
              <a:gd name="connsiteX112" fmla="*/ 91007 w 1581996"/>
              <a:gd name="connsiteY112" fmla="*/ 4976037 h 5487535"/>
              <a:gd name="connsiteX113" fmla="*/ 165435 w 1581996"/>
              <a:gd name="connsiteY113" fmla="*/ 5050465 h 5487535"/>
              <a:gd name="connsiteX114" fmla="*/ 197332 w 1581996"/>
              <a:gd name="connsiteY114" fmla="*/ 5082362 h 5487535"/>
              <a:gd name="connsiteX115" fmla="*/ 229230 w 1581996"/>
              <a:gd name="connsiteY115" fmla="*/ 5092995 h 5487535"/>
              <a:gd name="connsiteX116" fmla="*/ 293026 w 1581996"/>
              <a:gd name="connsiteY116" fmla="*/ 5135525 h 5487535"/>
              <a:gd name="connsiteX117" fmla="*/ 356821 w 1581996"/>
              <a:gd name="connsiteY117" fmla="*/ 5156790 h 5487535"/>
              <a:gd name="connsiteX118" fmla="*/ 441881 w 1581996"/>
              <a:gd name="connsiteY118" fmla="*/ 5209953 h 5487535"/>
              <a:gd name="connsiteX119" fmla="*/ 473779 w 1581996"/>
              <a:gd name="connsiteY119" fmla="*/ 5231218 h 5487535"/>
              <a:gd name="connsiteX120" fmla="*/ 505677 w 1581996"/>
              <a:gd name="connsiteY120" fmla="*/ 5241851 h 5487535"/>
              <a:gd name="connsiteX121" fmla="*/ 569472 w 1581996"/>
              <a:gd name="connsiteY121" fmla="*/ 5284381 h 5487535"/>
              <a:gd name="connsiteX122" fmla="*/ 601370 w 1581996"/>
              <a:gd name="connsiteY122" fmla="*/ 5305646 h 5487535"/>
              <a:gd name="connsiteX123" fmla="*/ 643900 w 1581996"/>
              <a:gd name="connsiteY123" fmla="*/ 5326911 h 5487535"/>
              <a:gd name="connsiteX124" fmla="*/ 675798 w 1581996"/>
              <a:gd name="connsiteY124" fmla="*/ 5348176 h 5487535"/>
              <a:gd name="connsiteX125" fmla="*/ 750226 w 1581996"/>
              <a:gd name="connsiteY125" fmla="*/ 5380074 h 5487535"/>
              <a:gd name="connsiteX126" fmla="*/ 803388 w 1581996"/>
              <a:gd name="connsiteY126" fmla="*/ 5401339 h 5487535"/>
              <a:gd name="connsiteX127" fmla="*/ 867184 w 1581996"/>
              <a:gd name="connsiteY127" fmla="*/ 5422604 h 5487535"/>
              <a:gd name="connsiteX128" fmla="*/ 952244 w 1581996"/>
              <a:gd name="connsiteY128" fmla="*/ 5433237 h 5487535"/>
              <a:gd name="connsiteX129" fmla="*/ 1079835 w 1581996"/>
              <a:gd name="connsiteY129" fmla="*/ 5454502 h 5487535"/>
              <a:gd name="connsiteX130" fmla="*/ 1218058 w 1581996"/>
              <a:gd name="connsiteY130" fmla="*/ 5465135 h 5487535"/>
              <a:gd name="connsiteX131" fmla="*/ 1494505 w 1581996"/>
              <a:gd name="connsiteY131" fmla="*/ 5465135 h 5487535"/>
              <a:gd name="connsiteX132" fmla="*/ 1526402 w 1581996"/>
              <a:gd name="connsiteY132" fmla="*/ 5443869 h 5487535"/>
              <a:gd name="connsiteX133" fmla="*/ 1547667 w 1581996"/>
              <a:gd name="connsiteY133" fmla="*/ 5411972 h 5487535"/>
              <a:gd name="connsiteX134" fmla="*/ 1579565 w 1581996"/>
              <a:gd name="connsiteY134" fmla="*/ 5390707 h 5487535"/>
              <a:gd name="connsiteX135" fmla="*/ 1579565 w 1581996"/>
              <a:gd name="connsiteY135" fmla="*/ 5380074 h 548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581996" h="5487535">
                <a:moveTo>
                  <a:pt x="1579565" y="5380074"/>
                </a:moveTo>
                <a:lnTo>
                  <a:pt x="1579565" y="5380074"/>
                </a:lnTo>
                <a:cubicBezTo>
                  <a:pt x="1554756" y="5358809"/>
                  <a:pt x="1524742" y="5342420"/>
                  <a:pt x="1505137" y="5316279"/>
                </a:cubicBezTo>
                <a:cubicBezTo>
                  <a:pt x="1491688" y="5298347"/>
                  <a:pt x="1483872" y="5252483"/>
                  <a:pt x="1483872" y="5252483"/>
                </a:cubicBezTo>
                <a:cubicBezTo>
                  <a:pt x="1487416" y="5234762"/>
                  <a:pt x="1487386" y="5215931"/>
                  <a:pt x="1494505" y="5199321"/>
                </a:cubicBezTo>
                <a:cubicBezTo>
                  <a:pt x="1498454" y="5190107"/>
                  <a:pt x="1509508" y="5185883"/>
                  <a:pt x="1515770" y="5178055"/>
                </a:cubicBezTo>
                <a:cubicBezTo>
                  <a:pt x="1523753" y="5168077"/>
                  <a:pt x="1529947" y="5156790"/>
                  <a:pt x="1537035" y="5146158"/>
                </a:cubicBezTo>
                <a:cubicBezTo>
                  <a:pt x="1530008" y="4991576"/>
                  <a:pt x="1544532" y="4970378"/>
                  <a:pt x="1515770" y="4869711"/>
                </a:cubicBezTo>
                <a:cubicBezTo>
                  <a:pt x="1501525" y="4819853"/>
                  <a:pt x="1508168" y="4851974"/>
                  <a:pt x="1483872" y="4795283"/>
                </a:cubicBezTo>
                <a:cubicBezTo>
                  <a:pt x="1479457" y="4784982"/>
                  <a:pt x="1479456" y="4772711"/>
                  <a:pt x="1473239" y="4763386"/>
                </a:cubicBezTo>
                <a:cubicBezTo>
                  <a:pt x="1464898" y="4750875"/>
                  <a:pt x="1450968" y="4743040"/>
                  <a:pt x="1441342" y="4731488"/>
                </a:cubicBezTo>
                <a:cubicBezTo>
                  <a:pt x="1433161" y="4721671"/>
                  <a:pt x="1428567" y="4709141"/>
                  <a:pt x="1420077" y="4699590"/>
                </a:cubicBezTo>
                <a:cubicBezTo>
                  <a:pt x="1400097" y="4677113"/>
                  <a:pt x="1377546" y="4657060"/>
                  <a:pt x="1356281" y="4635795"/>
                </a:cubicBezTo>
                <a:cubicBezTo>
                  <a:pt x="1345648" y="4625162"/>
                  <a:pt x="1336895" y="4612238"/>
                  <a:pt x="1324384" y="4603897"/>
                </a:cubicBezTo>
                <a:cubicBezTo>
                  <a:pt x="1313751" y="4596809"/>
                  <a:pt x="1302303" y="4590813"/>
                  <a:pt x="1292486" y="4582632"/>
                </a:cubicBezTo>
                <a:cubicBezTo>
                  <a:pt x="1280934" y="4573006"/>
                  <a:pt x="1273099" y="4559076"/>
                  <a:pt x="1260588" y="4550735"/>
                </a:cubicBezTo>
                <a:cubicBezTo>
                  <a:pt x="1251263" y="4544518"/>
                  <a:pt x="1238715" y="4545114"/>
                  <a:pt x="1228691" y="4540102"/>
                </a:cubicBezTo>
                <a:cubicBezTo>
                  <a:pt x="1146248" y="4498880"/>
                  <a:pt x="1245068" y="4534929"/>
                  <a:pt x="1164895" y="4508204"/>
                </a:cubicBezTo>
                <a:cubicBezTo>
                  <a:pt x="1157807" y="4497572"/>
                  <a:pt x="1152666" y="4485343"/>
                  <a:pt x="1143630" y="4476307"/>
                </a:cubicBezTo>
                <a:cubicBezTo>
                  <a:pt x="1134594" y="4467271"/>
                  <a:pt x="1120147" y="4464659"/>
                  <a:pt x="1111732" y="4455042"/>
                </a:cubicBezTo>
                <a:cubicBezTo>
                  <a:pt x="1094902" y="4435808"/>
                  <a:pt x="1083379" y="4412511"/>
                  <a:pt x="1069202" y="4391246"/>
                </a:cubicBezTo>
                <a:cubicBezTo>
                  <a:pt x="1060861" y="4378735"/>
                  <a:pt x="1047937" y="4369981"/>
                  <a:pt x="1037305" y="4359349"/>
                </a:cubicBezTo>
                <a:cubicBezTo>
                  <a:pt x="1010579" y="4279172"/>
                  <a:pt x="1046631" y="4378000"/>
                  <a:pt x="1005407" y="4295553"/>
                </a:cubicBezTo>
                <a:cubicBezTo>
                  <a:pt x="961389" y="4207517"/>
                  <a:pt x="1034447" y="4323164"/>
                  <a:pt x="973509" y="4231758"/>
                </a:cubicBezTo>
                <a:lnTo>
                  <a:pt x="941612" y="4136065"/>
                </a:lnTo>
                <a:lnTo>
                  <a:pt x="930979" y="4104167"/>
                </a:lnTo>
                <a:cubicBezTo>
                  <a:pt x="934523" y="3990753"/>
                  <a:pt x="935139" y="3877210"/>
                  <a:pt x="941612" y="3763925"/>
                </a:cubicBezTo>
                <a:cubicBezTo>
                  <a:pt x="942251" y="3752736"/>
                  <a:pt x="951586" y="3743216"/>
                  <a:pt x="952244" y="3732028"/>
                </a:cubicBezTo>
                <a:cubicBezTo>
                  <a:pt x="960471" y="3592165"/>
                  <a:pt x="941811" y="3476047"/>
                  <a:pt x="973509" y="3349255"/>
                </a:cubicBezTo>
                <a:cubicBezTo>
                  <a:pt x="976227" y="3338382"/>
                  <a:pt x="980598" y="3327990"/>
                  <a:pt x="984142" y="3317358"/>
                </a:cubicBezTo>
                <a:cubicBezTo>
                  <a:pt x="987686" y="3296093"/>
                  <a:pt x="989545" y="3274477"/>
                  <a:pt x="994774" y="3253562"/>
                </a:cubicBezTo>
                <a:cubicBezTo>
                  <a:pt x="1000210" y="3231816"/>
                  <a:pt x="1016039" y="3189767"/>
                  <a:pt x="1016039" y="3189767"/>
                </a:cubicBezTo>
                <a:cubicBezTo>
                  <a:pt x="1019583" y="3157869"/>
                  <a:pt x="1020378" y="3125545"/>
                  <a:pt x="1026672" y="3094074"/>
                </a:cubicBezTo>
                <a:cubicBezTo>
                  <a:pt x="1031068" y="3072094"/>
                  <a:pt x="1042500" y="3052025"/>
                  <a:pt x="1047937" y="3030279"/>
                </a:cubicBezTo>
                <a:cubicBezTo>
                  <a:pt x="1051481" y="3016102"/>
                  <a:pt x="1054371" y="3001746"/>
                  <a:pt x="1058570" y="2987749"/>
                </a:cubicBezTo>
                <a:cubicBezTo>
                  <a:pt x="1065011" y="2966279"/>
                  <a:pt x="1072747" y="2945218"/>
                  <a:pt x="1079835" y="2923953"/>
                </a:cubicBezTo>
                <a:lnTo>
                  <a:pt x="1101100" y="2860158"/>
                </a:lnTo>
                <a:lnTo>
                  <a:pt x="1111732" y="2828260"/>
                </a:lnTo>
                <a:cubicBezTo>
                  <a:pt x="1115276" y="2817627"/>
                  <a:pt x="1119647" y="2807235"/>
                  <a:pt x="1122365" y="2796362"/>
                </a:cubicBezTo>
                <a:cubicBezTo>
                  <a:pt x="1125909" y="2782185"/>
                  <a:pt x="1128799" y="2767829"/>
                  <a:pt x="1132998" y="2753832"/>
                </a:cubicBezTo>
                <a:cubicBezTo>
                  <a:pt x="1139439" y="2732362"/>
                  <a:pt x="1148827" y="2711783"/>
                  <a:pt x="1154263" y="2690037"/>
                </a:cubicBezTo>
                <a:cubicBezTo>
                  <a:pt x="1157807" y="2675860"/>
                  <a:pt x="1160696" y="2661504"/>
                  <a:pt x="1164895" y="2647507"/>
                </a:cubicBezTo>
                <a:cubicBezTo>
                  <a:pt x="1171336" y="2626037"/>
                  <a:pt x="1186160" y="2583711"/>
                  <a:pt x="1186160" y="2583711"/>
                </a:cubicBezTo>
                <a:cubicBezTo>
                  <a:pt x="1189704" y="2558902"/>
                  <a:pt x="1192310" y="2533940"/>
                  <a:pt x="1196793" y="2509283"/>
                </a:cubicBezTo>
                <a:cubicBezTo>
                  <a:pt x="1212274" y="2424139"/>
                  <a:pt x="1203985" y="2512100"/>
                  <a:pt x="1218058" y="2413590"/>
                </a:cubicBezTo>
                <a:cubicBezTo>
                  <a:pt x="1222597" y="2381819"/>
                  <a:pt x="1224152" y="2349668"/>
                  <a:pt x="1228691" y="2317897"/>
                </a:cubicBezTo>
                <a:cubicBezTo>
                  <a:pt x="1236205" y="2265297"/>
                  <a:pt x="1242928" y="2253918"/>
                  <a:pt x="1260588" y="2200939"/>
                </a:cubicBezTo>
                <a:cubicBezTo>
                  <a:pt x="1264132" y="2190307"/>
                  <a:pt x="1273939" y="2158169"/>
                  <a:pt x="1271221" y="2169042"/>
                </a:cubicBezTo>
                <a:cubicBezTo>
                  <a:pt x="1267815" y="2182664"/>
                  <a:pt x="1257581" y="2228218"/>
                  <a:pt x="1249956" y="2243469"/>
                </a:cubicBezTo>
                <a:cubicBezTo>
                  <a:pt x="1244241" y="2254899"/>
                  <a:pt x="1235779" y="2264734"/>
                  <a:pt x="1228691" y="2275367"/>
                </a:cubicBezTo>
                <a:cubicBezTo>
                  <a:pt x="1222748" y="2299140"/>
                  <a:pt x="1207146" y="2366164"/>
                  <a:pt x="1196793" y="2381693"/>
                </a:cubicBezTo>
                <a:lnTo>
                  <a:pt x="1175528" y="2413590"/>
                </a:lnTo>
                <a:cubicBezTo>
                  <a:pt x="1169395" y="2438121"/>
                  <a:pt x="1148820" y="2514220"/>
                  <a:pt x="1154263" y="2530549"/>
                </a:cubicBezTo>
                <a:cubicBezTo>
                  <a:pt x="1157807" y="2541181"/>
                  <a:pt x="1175528" y="2523460"/>
                  <a:pt x="1186160" y="2519916"/>
                </a:cubicBezTo>
                <a:cubicBezTo>
                  <a:pt x="1234248" y="2471830"/>
                  <a:pt x="1176148" y="2531933"/>
                  <a:pt x="1239323" y="2456121"/>
                </a:cubicBezTo>
                <a:cubicBezTo>
                  <a:pt x="1245741" y="2448420"/>
                  <a:pt x="1254326" y="2442683"/>
                  <a:pt x="1260588" y="2434855"/>
                </a:cubicBezTo>
                <a:cubicBezTo>
                  <a:pt x="1280626" y="2409807"/>
                  <a:pt x="1288565" y="2389534"/>
                  <a:pt x="1303119" y="2360428"/>
                </a:cubicBezTo>
                <a:cubicBezTo>
                  <a:pt x="1306663" y="2328530"/>
                  <a:pt x="1310391" y="2296653"/>
                  <a:pt x="1313751" y="2264735"/>
                </a:cubicBezTo>
                <a:cubicBezTo>
                  <a:pt x="1320089" y="2204522"/>
                  <a:pt x="1325693" y="2133951"/>
                  <a:pt x="1335016" y="2073349"/>
                </a:cubicBezTo>
                <a:cubicBezTo>
                  <a:pt x="1337764" y="2055487"/>
                  <a:pt x="1342416" y="2037966"/>
                  <a:pt x="1345649" y="2020186"/>
                </a:cubicBezTo>
                <a:cubicBezTo>
                  <a:pt x="1349505" y="1998975"/>
                  <a:pt x="1352737" y="1977655"/>
                  <a:pt x="1356281" y="1956390"/>
                </a:cubicBezTo>
                <a:cubicBezTo>
                  <a:pt x="1359825" y="1864241"/>
                  <a:pt x="1360780" y="1771957"/>
                  <a:pt x="1366914" y="1679944"/>
                </a:cubicBezTo>
                <a:cubicBezTo>
                  <a:pt x="1367886" y="1665363"/>
                  <a:pt x="1374680" y="1651743"/>
                  <a:pt x="1377546" y="1637414"/>
                </a:cubicBezTo>
                <a:cubicBezTo>
                  <a:pt x="1381774" y="1616274"/>
                  <a:pt x="1384635" y="1594883"/>
                  <a:pt x="1388179" y="1573618"/>
                </a:cubicBezTo>
                <a:cubicBezTo>
                  <a:pt x="1384635" y="1449572"/>
                  <a:pt x="1387313" y="1325191"/>
                  <a:pt x="1377546" y="1201479"/>
                </a:cubicBezTo>
                <a:cubicBezTo>
                  <a:pt x="1376540" y="1188740"/>
                  <a:pt x="1360322" y="1181704"/>
                  <a:pt x="1356281" y="1169581"/>
                </a:cubicBezTo>
                <a:cubicBezTo>
                  <a:pt x="1318082" y="1054980"/>
                  <a:pt x="1372703" y="1146367"/>
                  <a:pt x="1324384" y="1073888"/>
                </a:cubicBezTo>
                <a:cubicBezTo>
                  <a:pt x="1318441" y="1050115"/>
                  <a:pt x="1302839" y="983091"/>
                  <a:pt x="1292486" y="967562"/>
                </a:cubicBezTo>
                <a:cubicBezTo>
                  <a:pt x="1285398" y="956930"/>
                  <a:pt x="1276936" y="947094"/>
                  <a:pt x="1271221" y="935665"/>
                </a:cubicBezTo>
                <a:cubicBezTo>
                  <a:pt x="1227197" y="847619"/>
                  <a:pt x="1300268" y="963289"/>
                  <a:pt x="1239323" y="871869"/>
                </a:cubicBezTo>
                <a:cubicBezTo>
                  <a:pt x="1214017" y="795951"/>
                  <a:pt x="1230492" y="826725"/>
                  <a:pt x="1196793" y="776176"/>
                </a:cubicBezTo>
                <a:cubicBezTo>
                  <a:pt x="1193249" y="758455"/>
                  <a:pt x="1190915" y="740449"/>
                  <a:pt x="1186160" y="723014"/>
                </a:cubicBezTo>
                <a:cubicBezTo>
                  <a:pt x="1174004" y="678444"/>
                  <a:pt x="1161380" y="659393"/>
                  <a:pt x="1154263" y="616688"/>
                </a:cubicBezTo>
                <a:cubicBezTo>
                  <a:pt x="1146023" y="567248"/>
                  <a:pt x="1132998" y="467832"/>
                  <a:pt x="1132998" y="467832"/>
                </a:cubicBezTo>
                <a:cubicBezTo>
                  <a:pt x="1129454" y="347330"/>
                  <a:pt x="1128539" y="226721"/>
                  <a:pt x="1122365" y="106325"/>
                </a:cubicBezTo>
                <a:cubicBezTo>
                  <a:pt x="1120720" y="74250"/>
                  <a:pt x="1113629" y="44427"/>
                  <a:pt x="1090467" y="21265"/>
                </a:cubicBezTo>
                <a:cubicBezTo>
                  <a:pt x="1081431" y="12229"/>
                  <a:pt x="1069202" y="7088"/>
                  <a:pt x="1058570" y="0"/>
                </a:cubicBezTo>
                <a:cubicBezTo>
                  <a:pt x="948700" y="3544"/>
                  <a:pt x="838462" y="970"/>
                  <a:pt x="728960" y="10632"/>
                </a:cubicBezTo>
                <a:cubicBezTo>
                  <a:pt x="716231" y="11755"/>
                  <a:pt x="705046" y="21919"/>
                  <a:pt x="697063" y="31897"/>
                </a:cubicBezTo>
                <a:cubicBezTo>
                  <a:pt x="690062" y="40649"/>
                  <a:pt x="691991" y="54064"/>
                  <a:pt x="686430" y="63795"/>
                </a:cubicBezTo>
                <a:cubicBezTo>
                  <a:pt x="677638" y="79181"/>
                  <a:pt x="665165" y="92148"/>
                  <a:pt x="654532" y="106325"/>
                </a:cubicBezTo>
                <a:cubicBezTo>
                  <a:pt x="639281" y="152080"/>
                  <a:pt x="642762" y="146650"/>
                  <a:pt x="612002" y="202018"/>
                </a:cubicBezTo>
                <a:cubicBezTo>
                  <a:pt x="605796" y="213189"/>
                  <a:pt x="596943" y="222745"/>
                  <a:pt x="590737" y="233916"/>
                </a:cubicBezTo>
                <a:cubicBezTo>
                  <a:pt x="579191" y="254699"/>
                  <a:pt x="570385" y="276928"/>
                  <a:pt x="558839" y="297711"/>
                </a:cubicBezTo>
                <a:cubicBezTo>
                  <a:pt x="552633" y="308882"/>
                  <a:pt x="543588" y="318334"/>
                  <a:pt x="537574" y="329609"/>
                </a:cubicBezTo>
                <a:cubicBezTo>
                  <a:pt x="515198" y="371565"/>
                  <a:pt x="500155" y="417636"/>
                  <a:pt x="473779" y="457200"/>
                </a:cubicBezTo>
                <a:cubicBezTo>
                  <a:pt x="466691" y="467832"/>
                  <a:pt x="458572" y="477846"/>
                  <a:pt x="452514" y="489097"/>
                </a:cubicBezTo>
                <a:cubicBezTo>
                  <a:pt x="433728" y="523986"/>
                  <a:pt x="411881" y="557831"/>
                  <a:pt x="399351" y="595423"/>
                </a:cubicBezTo>
                <a:cubicBezTo>
                  <a:pt x="395807" y="606056"/>
                  <a:pt x="394485" y="617710"/>
                  <a:pt x="388719" y="627321"/>
                </a:cubicBezTo>
                <a:cubicBezTo>
                  <a:pt x="383561" y="635917"/>
                  <a:pt x="374542" y="641498"/>
                  <a:pt x="367453" y="648586"/>
                </a:cubicBezTo>
                <a:cubicBezTo>
                  <a:pt x="350553" y="690836"/>
                  <a:pt x="346210" y="705961"/>
                  <a:pt x="324923" y="744279"/>
                </a:cubicBezTo>
                <a:cubicBezTo>
                  <a:pt x="275260" y="833674"/>
                  <a:pt x="308041" y="759907"/>
                  <a:pt x="271760" y="850604"/>
                </a:cubicBezTo>
                <a:cubicBezTo>
                  <a:pt x="268216" y="871869"/>
                  <a:pt x="266357" y="893485"/>
                  <a:pt x="261128" y="914400"/>
                </a:cubicBezTo>
                <a:cubicBezTo>
                  <a:pt x="255692" y="936146"/>
                  <a:pt x="245300" y="956449"/>
                  <a:pt x="239863" y="978195"/>
                </a:cubicBezTo>
                <a:lnTo>
                  <a:pt x="218598" y="1063255"/>
                </a:lnTo>
                <a:lnTo>
                  <a:pt x="207965" y="1105786"/>
                </a:lnTo>
                <a:lnTo>
                  <a:pt x="197332" y="1148316"/>
                </a:lnTo>
                <a:cubicBezTo>
                  <a:pt x="193788" y="1180214"/>
                  <a:pt x="193916" y="1212737"/>
                  <a:pt x="186700" y="1244009"/>
                </a:cubicBezTo>
                <a:cubicBezTo>
                  <a:pt x="183136" y="1259453"/>
                  <a:pt x="169279" y="1271162"/>
                  <a:pt x="165435" y="1286539"/>
                </a:cubicBezTo>
                <a:cubicBezTo>
                  <a:pt x="158505" y="1314260"/>
                  <a:pt x="158077" y="1343214"/>
                  <a:pt x="154802" y="1371600"/>
                </a:cubicBezTo>
                <a:cubicBezTo>
                  <a:pt x="147444" y="1435365"/>
                  <a:pt x="144089" y="1499671"/>
                  <a:pt x="133537" y="1562986"/>
                </a:cubicBezTo>
                <a:cubicBezTo>
                  <a:pt x="129993" y="1584251"/>
                  <a:pt x="125424" y="1605370"/>
                  <a:pt x="122905" y="1626781"/>
                </a:cubicBezTo>
                <a:cubicBezTo>
                  <a:pt x="118331" y="1665660"/>
                  <a:pt x="117446" y="1704936"/>
                  <a:pt x="112272" y="1743739"/>
                </a:cubicBezTo>
                <a:cubicBezTo>
                  <a:pt x="107694" y="1778075"/>
                  <a:pt x="93112" y="1807587"/>
                  <a:pt x="80374" y="1839432"/>
                </a:cubicBezTo>
                <a:cubicBezTo>
                  <a:pt x="76830" y="1889051"/>
                  <a:pt x="75235" y="1938847"/>
                  <a:pt x="69742" y="1988288"/>
                </a:cubicBezTo>
                <a:cubicBezTo>
                  <a:pt x="68128" y="2002812"/>
                  <a:pt x="59898" y="2016226"/>
                  <a:pt x="59109" y="2030818"/>
                </a:cubicBezTo>
                <a:cubicBezTo>
                  <a:pt x="37873" y="2423687"/>
                  <a:pt x="86465" y="2267737"/>
                  <a:pt x="37844" y="2413590"/>
                </a:cubicBezTo>
                <a:cubicBezTo>
                  <a:pt x="34300" y="2604976"/>
                  <a:pt x="31284" y="2796373"/>
                  <a:pt x="27212" y="2987749"/>
                </a:cubicBezTo>
                <a:cubicBezTo>
                  <a:pt x="24195" y="3129529"/>
                  <a:pt x="16579" y="3271239"/>
                  <a:pt x="16579" y="3413051"/>
                </a:cubicBezTo>
                <a:cubicBezTo>
                  <a:pt x="16579" y="4128572"/>
                  <a:pt x="-32324" y="3919173"/>
                  <a:pt x="37844" y="4199860"/>
                </a:cubicBezTo>
                <a:cubicBezTo>
                  <a:pt x="41388" y="4384158"/>
                  <a:pt x="43287" y="4568494"/>
                  <a:pt x="48477" y="4752753"/>
                </a:cubicBezTo>
                <a:cubicBezTo>
                  <a:pt x="50376" y="4820159"/>
                  <a:pt x="46492" y="4888530"/>
                  <a:pt x="59109" y="4954772"/>
                </a:cubicBezTo>
                <a:cubicBezTo>
                  <a:pt x="61500" y="4967325"/>
                  <a:pt x="81509" y="4967488"/>
                  <a:pt x="91007" y="4976037"/>
                </a:cubicBezTo>
                <a:cubicBezTo>
                  <a:pt x="117086" y="4999508"/>
                  <a:pt x="140626" y="5025656"/>
                  <a:pt x="165435" y="5050465"/>
                </a:cubicBezTo>
                <a:cubicBezTo>
                  <a:pt x="176067" y="5061097"/>
                  <a:pt x="183067" y="5077607"/>
                  <a:pt x="197332" y="5082362"/>
                </a:cubicBezTo>
                <a:cubicBezTo>
                  <a:pt x="207965" y="5085906"/>
                  <a:pt x="219433" y="5087552"/>
                  <a:pt x="229230" y="5092995"/>
                </a:cubicBezTo>
                <a:cubicBezTo>
                  <a:pt x="251571" y="5105407"/>
                  <a:pt x="268780" y="5127443"/>
                  <a:pt x="293026" y="5135525"/>
                </a:cubicBezTo>
                <a:lnTo>
                  <a:pt x="356821" y="5156790"/>
                </a:lnTo>
                <a:cubicBezTo>
                  <a:pt x="385174" y="5174511"/>
                  <a:pt x="414061" y="5191406"/>
                  <a:pt x="441881" y="5209953"/>
                </a:cubicBezTo>
                <a:cubicBezTo>
                  <a:pt x="452514" y="5217041"/>
                  <a:pt x="462349" y="5225503"/>
                  <a:pt x="473779" y="5231218"/>
                </a:cubicBezTo>
                <a:cubicBezTo>
                  <a:pt x="483804" y="5236230"/>
                  <a:pt x="495880" y="5236408"/>
                  <a:pt x="505677" y="5241851"/>
                </a:cubicBezTo>
                <a:cubicBezTo>
                  <a:pt x="528018" y="5254263"/>
                  <a:pt x="548207" y="5270204"/>
                  <a:pt x="569472" y="5284381"/>
                </a:cubicBezTo>
                <a:cubicBezTo>
                  <a:pt x="580105" y="5291469"/>
                  <a:pt x="589940" y="5299931"/>
                  <a:pt x="601370" y="5305646"/>
                </a:cubicBezTo>
                <a:cubicBezTo>
                  <a:pt x="615547" y="5312734"/>
                  <a:pt x="630138" y="5319047"/>
                  <a:pt x="643900" y="5326911"/>
                </a:cubicBezTo>
                <a:cubicBezTo>
                  <a:pt x="654995" y="5333251"/>
                  <a:pt x="664703" y="5341836"/>
                  <a:pt x="675798" y="5348176"/>
                </a:cubicBezTo>
                <a:cubicBezTo>
                  <a:pt x="723331" y="5375338"/>
                  <a:pt x="706842" y="5363805"/>
                  <a:pt x="750226" y="5380074"/>
                </a:cubicBezTo>
                <a:cubicBezTo>
                  <a:pt x="768097" y="5386775"/>
                  <a:pt x="785451" y="5394817"/>
                  <a:pt x="803388" y="5401339"/>
                </a:cubicBezTo>
                <a:cubicBezTo>
                  <a:pt x="824454" y="5408999"/>
                  <a:pt x="844942" y="5419824"/>
                  <a:pt x="867184" y="5422604"/>
                </a:cubicBezTo>
                <a:cubicBezTo>
                  <a:pt x="895537" y="5426148"/>
                  <a:pt x="923986" y="5428998"/>
                  <a:pt x="952244" y="5433237"/>
                </a:cubicBezTo>
                <a:cubicBezTo>
                  <a:pt x="994884" y="5439633"/>
                  <a:pt x="1036845" y="5451195"/>
                  <a:pt x="1079835" y="5454502"/>
                </a:cubicBezTo>
                <a:lnTo>
                  <a:pt x="1218058" y="5465135"/>
                </a:lnTo>
                <a:cubicBezTo>
                  <a:pt x="1321733" y="5499691"/>
                  <a:pt x="1279746" y="5489915"/>
                  <a:pt x="1494505" y="5465135"/>
                </a:cubicBezTo>
                <a:cubicBezTo>
                  <a:pt x="1507199" y="5463670"/>
                  <a:pt x="1515770" y="5450958"/>
                  <a:pt x="1526402" y="5443869"/>
                </a:cubicBezTo>
                <a:cubicBezTo>
                  <a:pt x="1533490" y="5433237"/>
                  <a:pt x="1538631" y="5421008"/>
                  <a:pt x="1547667" y="5411972"/>
                </a:cubicBezTo>
                <a:cubicBezTo>
                  <a:pt x="1556703" y="5402936"/>
                  <a:pt x="1572990" y="5401665"/>
                  <a:pt x="1579565" y="5390707"/>
                </a:cubicBezTo>
                <a:cubicBezTo>
                  <a:pt x="1585035" y="5381590"/>
                  <a:pt x="1579565" y="5381846"/>
                  <a:pt x="1579565" y="53800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E14B5AC-1D28-41C4-8CF4-82B1E6DFE7CA}"/>
              </a:ext>
            </a:extLst>
          </p:cNvPr>
          <p:cNvSpPr txBox="1"/>
          <p:nvPr/>
        </p:nvSpPr>
        <p:spPr>
          <a:xfrm>
            <a:off x="988456" y="1147915"/>
            <a:ext cx="175815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Intumescências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CD9E02F1-547F-45B5-9549-2B209ED5CFB8}"/>
              </a:ext>
            </a:extLst>
          </p:cNvPr>
          <p:cNvSpPr/>
          <p:nvPr/>
        </p:nvSpPr>
        <p:spPr>
          <a:xfrm rot="10800000">
            <a:off x="4641313" y="2135466"/>
            <a:ext cx="245462" cy="2232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FB0F2565-7C77-4025-B6E9-7A1F41469D83}"/>
              </a:ext>
            </a:extLst>
          </p:cNvPr>
          <p:cNvSpPr/>
          <p:nvPr/>
        </p:nvSpPr>
        <p:spPr>
          <a:xfrm rot="10800000">
            <a:off x="4851595" y="3879599"/>
            <a:ext cx="220139" cy="22328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4" name="Imagem 23" descr="Desenho de personagem&#10;&#10;Descrição gerada automaticamente com confiança baixa">
            <a:extLst>
              <a:ext uri="{FF2B5EF4-FFF2-40B4-BE49-F238E27FC236}">
                <a16:creationId xmlns:a16="http://schemas.microsoft.com/office/drawing/2014/main" id="{95A5F6BB-D67C-46EB-BB15-6B049E486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1" y="1723239"/>
            <a:ext cx="7444467" cy="4187513"/>
          </a:xfrm>
          <a:prstGeom prst="rect">
            <a:avLst/>
          </a:prstGeom>
        </p:spPr>
      </p:pic>
      <p:pic>
        <p:nvPicPr>
          <p:cNvPr id="25" name="Imagem 24" descr="Desenho de personagem&#10;&#10;Descrição gerada automaticamente com confiança baixa">
            <a:extLst>
              <a:ext uri="{FF2B5EF4-FFF2-40B4-BE49-F238E27FC236}">
                <a16:creationId xmlns:a16="http://schemas.microsoft.com/office/drawing/2014/main" id="{BE4183EA-4E30-401F-B1E2-6C31AC5F7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082" y="1698065"/>
            <a:ext cx="7668218" cy="4313373"/>
          </a:xfrm>
          <a:prstGeom prst="rect">
            <a:avLst/>
          </a:prstGeom>
        </p:spPr>
      </p:pic>
      <p:pic>
        <p:nvPicPr>
          <p:cNvPr id="26" name="Picture 3" descr="13">
            <a:extLst>
              <a:ext uri="{FF2B5EF4-FFF2-40B4-BE49-F238E27FC236}">
                <a16:creationId xmlns:a16="http://schemas.microsoft.com/office/drawing/2014/main" id="{B4C95982-1817-4706-BDD1-2307E3C2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6602" y="1560096"/>
            <a:ext cx="3036373" cy="43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7" grpId="0" animBg="1"/>
      <p:bldP spid="2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579</Words>
  <Application>Microsoft Office PowerPoint</Application>
  <PresentationFormat>Apresentação na tela (4:3)</PresentationFormat>
  <Paragraphs>126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Aptos</vt:lpstr>
      <vt:lpstr>Arial</vt:lpstr>
      <vt:lpstr>Calibri</vt:lpstr>
      <vt:lpstr>Comic Sans MS</vt:lpstr>
      <vt:lpstr>Wingdings</vt:lpstr>
      <vt:lpstr>Wingdings 2</vt:lpstr>
      <vt:lpstr>Tema do Office</vt:lpstr>
      <vt:lpstr>Apresentação do PowerPoint</vt:lpstr>
      <vt:lpstr>Origem e desenvolvimento do Sistema Nervoso </vt:lpstr>
      <vt:lpstr>Origem e desenvolvimento do Sistema Nervoso </vt:lpstr>
      <vt:lpstr>Apresentação do PowerPoint</vt:lpstr>
      <vt:lpstr>1. Sistema Nervoso Central Encéfalo Medula espinhal</vt:lpstr>
      <vt:lpstr>Meninges: dura-máter, aracnóide e pia-máter</vt:lpstr>
      <vt:lpstr>Meninges: dura-máter, aracnóide e pia-máter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Lobos do telencéfalo</vt:lpstr>
      <vt:lpstr>            RESUMO</vt:lpstr>
      <vt:lpstr>Apresentação do PowerPoint</vt:lpstr>
      <vt:lpstr>Sistema Nervoso Periférico  Nervos cranianos e espinhais</vt:lpstr>
      <vt:lpstr>Funções do Sistema Nervoso </vt:lpstr>
      <vt:lpstr>Sistema Nervoso Autônomo: controle da musculatura lisa dos vasos e vísceras e da musculatura estriada cardíaca.</vt:lpstr>
      <vt:lpstr>Sistema nervoso simpático (tóraco-lombar) Tronco ou cadeia simpática (gânglios paravertebrais e pré-vertebrais)</vt:lpstr>
      <vt:lpstr>Sistema nervoso parassimpático (crânio-sacral) Porção craniana (nervos III, VII, IX e X) Porção sacral (S2, S3 e S4)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Luis F. Tirapelli</cp:lastModifiedBy>
  <cp:revision>12</cp:revision>
  <dcterms:created xsi:type="dcterms:W3CDTF">2019-02-20T01:58:18Z</dcterms:created>
  <dcterms:modified xsi:type="dcterms:W3CDTF">2024-03-11T17:15:22Z</dcterms:modified>
</cp:coreProperties>
</file>