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85" r:id="rId3"/>
    <p:sldId id="286" r:id="rId4"/>
    <p:sldId id="300" r:id="rId5"/>
    <p:sldId id="29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4333E-D4B8-43B3-9E17-330C6761DD1B}" type="doc">
      <dgm:prSet loTypeId="urn:microsoft.com/office/officeart/2005/8/layout/radial6" loCatId="relationship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6493FE17-5B8A-43F7-8BF9-6838D055DEED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Emoções e </a:t>
          </a:r>
          <a:r>
            <a:rPr lang="en-US" sz="2200" b="1" dirty="0" err="1" smtClean="0">
              <a:solidFill>
                <a:schemeClr val="tx1"/>
              </a:solidFill>
            </a:rPr>
            <a:t>Sentimentos</a:t>
          </a:r>
          <a:endParaRPr lang="pt-BR" sz="2200" b="1" dirty="0">
            <a:solidFill>
              <a:schemeClr val="tx1"/>
            </a:solidFill>
          </a:endParaRPr>
        </a:p>
      </dgm:t>
    </dgm:pt>
    <dgm:pt modelId="{3BCD46B7-5575-4BCB-9132-28D0562EA5FC}" type="parTrans" cxnId="{A356F45C-84EC-41A2-B9EF-30D5371E755E}">
      <dgm:prSet/>
      <dgm:spPr/>
      <dgm:t>
        <a:bodyPr/>
        <a:lstStyle/>
        <a:p>
          <a:endParaRPr lang="pt-BR" sz="2200" b="1"/>
        </a:p>
      </dgm:t>
    </dgm:pt>
    <dgm:pt modelId="{D69BA6CA-FD63-4A27-962F-2F1389D37BBA}" type="sibTrans" cxnId="{A356F45C-84EC-41A2-B9EF-30D5371E755E}">
      <dgm:prSet/>
      <dgm:spPr/>
      <dgm:t>
        <a:bodyPr/>
        <a:lstStyle/>
        <a:p>
          <a:endParaRPr lang="pt-BR" sz="2200" b="1"/>
        </a:p>
      </dgm:t>
    </dgm:pt>
    <dgm:pt modelId="{A53E128C-3C03-49CD-8926-3B944D5B9EAE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200" b="1" dirty="0" err="1">
              <a:solidFill>
                <a:schemeClr val="tx1"/>
              </a:solidFill>
            </a:rPr>
            <a:t>Seleção</a:t>
          </a:r>
          <a:r>
            <a:rPr lang="en-US" sz="2200" b="1">
              <a:solidFill>
                <a:schemeClr val="tx1"/>
              </a:solidFill>
            </a:rPr>
            <a:t> (IE)</a:t>
          </a:r>
          <a:endParaRPr lang="pt-BR" sz="2200" b="1" dirty="0">
            <a:solidFill>
              <a:schemeClr val="tx1"/>
            </a:solidFill>
          </a:endParaRPr>
        </a:p>
      </dgm:t>
    </dgm:pt>
    <dgm:pt modelId="{4F8B7254-FC6D-4CE9-A562-C03CBC629776}" type="parTrans" cxnId="{6D7D3C34-7A61-44EE-BF23-28A10AC07305}">
      <dgm:prSet/>
      <dgm:spPr/>
      <dgm:t>
        <a:bodyPr/>
        <a:lstStyle/>
        <a:p>
          <a:endParaRPr lang="pt-BR" sz="2200" b="1"/>
        </a:p>
      </dgm:t>
    </dgm:pt>
    <dgm:pt modelId="{5FC53DFB-1C6D-49B0-870F-6339CE0CC93B}" type="sibTrans" cxnId="{6D7D3C34-7A61-44EE-BF23-28A10AC07305}">
      <dgm:prSet/>
      <dgm:spPr/>
      <dgm:t>
        <a:bodyPr/>
        <a:lstStyle/>
        <a:p>
          <a:endParaRPr lang="pt-BR" sz="2200" b="1"/>
        </a:p>
      </dgm:t>
    </dgm:pt>
    <dgm:pt modelId="{31F4A93A-57A2-4406-BCDF-447956D378C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Negociação</a:t>
          </a:r>
          <a:endParaRPr lang="pt-BR" sz="2200" b="1" dirty="0">
            <a:solidFill>
              <a:schemeClr val="tx1"/>
            </a:solidFill>
          </a:endParaRPr>
        </a:p>
      </dgm:t>
    </dgm:pt>
    <dgm:pt modelId="{69E8F2EB-8013-4D0E-8609-B57D6CF6E361}" type="parTrans" cxnId="{5B2E9673-BFAE-41C8-B8D8-5D6D19A6493D}">
      <dgm:prSet/>
      <dgm:spPr/>
      <dgm:t>
        <a:bodyPr/>
        <a:lstStyle/>
        <a:p>
          <a:endParaRPr lang="pt-BR" sz="2200" b="1"/>
        </a:p>
      </dgm:t>
    </dgm:pt>
    <dgm:pt modelId="{B4896AE1-CCDE-45C0-B210-F72246D0A610}" type="sibTrans" cxnId="{5B2E9673-BFAE-41C8-B8D8-5D6D19A6493D}">
      <dgm:prSet/>
      <dgm:spPr/>
      <dgm:t>
        <a:bodyPr/>
        <a:lstStyle/>
        <a:p>
          <a:endParaRPr lang="pt-BR" sz="2200" b="1"/>
        </a:p>
      </dgm:t>
    </dgm:pt>
    <dgm:pt modelId="{AD25A02D-C1BA-4BF3-8E60-C5B4342A1F1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Tomada de decisão</a:t>
          </a:r>
          <a:endParaRPr lang="pt-BR" sz="2200" b="1" dirty="0">
            <a:solidFill>
              <a:schemeClr val="tx1"/>
            </a:solidFill>
          </a:endParaRPr>
        </a:p>
      </dgm:t>
    </dgm:pt>
    <dgm:pt modelId="{FFE569CF-F4BE-4660-9C21-C24EBA978F1C}" type="parTrans" cxnId="{BB8D3215-0088-45E4-8286-C4183A24ABA4}">
      <dgm:prSet/>
      <dgm:spPr/>
      <dgm:t>
        <a:bodyPr/>
        <a:lstStyle/>
        <a:p>
          <a:endParaRPr lang="pt-BR" sz="2200" b="1"/>
        </a:p>
      </dgm:t>
    </dgm:pt>
    <dgm:pt modelId="{40077C47-F9D5-407A-BD16-B2CCF2D95C86}" type="sibTrans" cxnId="{BB8D3215-0088-45E4-8286-C4183A24ABA4}">
      <dgm:prSet/>
      <dgm:spPr/>
      <dgm:t>
        <a:bodyPr/>
        <a:lstStyle/>
        <a:p>
          <a:endParaRPr lang="pt-BR" sz="2200" b="1"/>
        </a:p>
      </dgm:t>
    </dgm:pt>
    <dgm:pt modelId="{EE5FA558-505D-4F6B-AC2E-6EBF825D9BA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Criatividade</a:t>
          </a:r>
          <a:endParaRPr lang="pt-BR" sz="2200" b="1" dirty="0">
            <a:solidFill>
              <a:schemeClr val="tx1"/>
            </a:solidFill>
          </a:endParaRPr>
        </a:p>
      </dgm:t>
    </dgm:pt>
    <dgm:pt modelId="{F5F84A3C-A2CC-4188-9AD1-8EB8D7F4EFEC}" type="parTrans" cxnId="{EF786CE5-C739-4DA2-960A-2A622D0BF79D}">
      <dgm:prSet/>
      <dgm:spPr/>
      <dgm:t>
        <a:bodyPr/>
        <a:lstStyle/>
        <a:p>
          <a:endParaRPr lang="pt-BR" sz="2200" b="1"/>
        </a:p>
      </dgm:t>
    </dgm:pt>
    <dgm:pt modelId="{A3B9345D-055C-465E-9DA3-F92C530348B1}" type="sibTrans" cxnId="{EF786CE5-C739-4DA2-960A-2A622D0BF79D}">
      <dgm:prSet/>
      <dgm:spPr/>
      <dgm:t>
        <a:bodyPr/>
        <a:lstStyle/>
        <a:p>
          <a:endParaRPr lang="pt-BR" sz="2200" b="1"/>
        </a:p>
      </dgm:t>
    </dgm:pt>
    <dgm:pt modelId="{01FCB936-D503-4C8E-82B8-8FDF6C64AAA8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Motivação</a:t>
          </a:r>
          <a:endParaRPr lang="pt-BR" sz="2200" b="1" dirty="0">
            <a:solidFill>
              <a:schemeClr val="tx1"/>
            </a:solidFill>
          </a:endParaRPr>
        </a:p>
      </dgm:t>
    </dgm:pt>
    <dgm:pt modelId="{8707BB47-D573-4F9E-8B45-AC3D1F7F67F4}" type="parTrans" cxnId="{6DC6E990-307F-4347-8A96-ED2E3ED737EC}">
      <dgm:prSet/>
      <dgm:spPr/>
      <dgm:t>
        <a:bodyPr/>
        <a:lstStyle/>
        <a:p>
          <a:endParaRPr lang="pt-BR" sz="2200" b="1"/>
        </a:p>
      </dgm:t>
    </dgm:pt>
    <dgm:pt modelId="{B944D986-AA09-4FF5-9920-93079A8186D1}" type="sibTrans" cxnId="{6DC6E990-307F-4347-8A96-ED2E3ED737EC}">
      <dgm:prSet/>
      <dgm:spPr/>
      <dgm:t>
        <a:bodyPr/>
        <a:lstStyle/>
        <a:p>
          <a:endParaRPr lang="pt-BR" sz="2200" b="1"/>
        </a:p>
      </dgm:t>
    </dgm:pt>
    <dgm:pt modelId="{78E17D09-B285-44CD-80DE-374302F0C3AB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Liderança</a:t>
          </a:r>
          <a:endParaRPr lang="pt-BR" sz="2200" b="1" dirty="0">
            <a:solidFill>
              <a:schemeClr val="tx1"/>
            </a:solidFill>
          </a:endParaRPr>
        </a:p>
      </dgm:t>
    </dgm:pt>
    <dgm:pt modelId="{E44DF865-BAEF-4AB5-992F-AE81D892AB10}" type="parTrans" cxnId="{22B0345F-7273-4BCC-A41D-4424AE5E0069}">
      <dgm:prSet/>
      <dgm:spPr/>
      <dgm:t>
        <a:bodyPr/>
        <a:lstStyle/>
        <a:p>
          <a:endParaRPr lang="pt-BR" sz="2200" b="1"/>
        </a:p>
      </dgm:t>
    </dgm:pt>
    <dgm:pt modelId="{8E5822B5-C4C1-4B04-85BB-B653A7A27A2A}" type="sibTrans" cxnId="{22B0345F-7273-4BCC-A41D-4424AE5E0069}">
      <dgm:prSet/>
      <dgm:spPr/>
      <dgm:t>
        <a:bodyPr/>
        <a:lstStyle/>
        <a:p>
          <a:endParaRPr lang="pt-BR" sz="2200" b="1"/>
        </a:p>
      </dgm:t>
    </dgm:pt>
    <dgm:pt modelId="{C93F370F-E225-480B-ACF9-2714CF9886A8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Atendimento ao cliente</a:t>
          </a:r>
          <a:endParaRPr lang="pt-BR" sz="2200" b="1" dirty="0">
            <a:solidFill>
              <a:schemeClr val="tx1"/>
            </a:solidFill>
          </a:endParaRPr>
        </a:p>
      </dgm:t>
    </dgm:pt>
    <dgm:pt modelId="{97F94F48-F8E0-4395-8589-7457ED6A2C63}" type="parTrans" cxnId="{3C9ADE7D-0918-4569-AE38-2EFF403A22BB}">
      <dgm:prSet/>
      <dgm:spPr/>
      <dgm:t>
        <a:bodyPr/>
        <a:lstStyle/>
        <a:p>
          <a:endParaRPr lang="pt-BR" sz="2200" b="1"/>
        </a:p>
      </dgm:t>
    </dgm:pt>
    <dgm:pt modelId="{BBCD62AD-8AF9-4205-9A10-556D30BEC10B}" type="sibTrans" cxnId="{3C9ADE7D-0918-4569-AE38-2EFF403A22BB}">
      <dgm:prSet/>
      <dgm:spPr/>
      <dgm:t>
        <a:bodyPr/>
        <a:lstStyle/>
        <a:p>
          <a:endParaRPr lang="pt-BR" sz="2200" b="1"/>
        </a:p>
      </dgm:t>
    </dgm:pt>
    <dgm:pt modelId="{F56E9765-9E5D-4DBB-B582-1FB21DF388F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Atitudes</a:t>
          </a:r>
          <a:endParaRPr lang="pt-BR" sz="2200" b="1" dirty="0">
            <a:solidFill>
              <a:schemeClr val="tx1"/>
            </a:solidFill>
          </a:endParaRPr>
        </a:p>
      </dgm:t>
    </dgm:pt>
    <dgm:pt modelId="{006596E5-62F5-430F-BDDA-3FA78621B5C4}" type="parTrans" cxnId="{96EA5CEE-6E4A-4DEC-8329-0E0CEA39FE01}">
      <dgm:prSet/>
      <dgm:spPr/>
      <dgm:t>
        <a:bodyPr/>
        <a:lstStyle/>
        <a:p>
          <a:endParaRPr lang="pt-BR" sz="2200" b="1"/>
        </a:p>
      </dgm:t>
    </dgm:pt>
    <dgm:pt modelId="{E36F5347-E9E8-41FC-B44A-FB74B7CD698D}" type="sibTrans" cxnId="{96EA5CEE-6E4A-4DEC-8329-0E0CEA39FE01}">
      <dgm:prSet/>
      <dgm:spPr/>
      <dgm:t>
        <a:bodyPr/>
        <a:lstStyle/>
        <a:p>
          <a:endParaRPr lang="pt-BR" sz="2200" b="1"/>
        </a:p>
      </dgm:t>
    </dgm:pt>
    <dgm:pt modelId="{B5FE28C7-2AA9-4C04-943E-E7D3456C601B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Desvios de comportamento</a:t>
          </a:r>
          <a:endParaRPr lang="pt-BR" sz="2200" b="1" dirty="0">
            <a:solidFill>
              <a:schemeClr val="tx1"/>
            </a:solidFill>
          </a:endParaRPr>
        </a:p>
      </dgm:t>
    </dgm:pt>
    <dgm:pt modelId="{D0FCB9DF-BFDF-4642-9931-BEBAA8061C8B}" type="parTrans" cxnId="{0946B376-5A3A-4EEC-BF22-ECF44AE18FFE}">
      <dgm:prSet/>
      <dgm:spPr/>
      <dgm:t>
        <a:bodyPr/>
        <a:lstStyle/>
        <a:p>
          <a:endParaRPr lang="pt-BR" sz="2200" b="1"/>
        </a:p>
      </dgm:t>
    </dgm:pt>
    <dgm:pt modelId="{B8E73A06-74EE-4031-AE8D-F24AFDDB9BC5}" type="sibTrans" cxnId="{0946B376-5A3A-4EEC-BF22-ECF44AE18FFE}">
      <dgm:prSet/>
      <dgm:spPr/>
      <dgm:t>
        <a:bodyPr/>
        <a:lstStyle/>
        <a:p>
          <a:endParaRPr lang="pt-BR" sz="2200" b="1"/>
        </a:p>
      </dgm:t>
    </dgm:pt>
    <dgm:pt modelId="{55446B9C-B6ED-4657-886E-011A1728453B}">
      <dgm:prSet phldrT="[Text]" custT="1"/>
      <dgm:spPr>
        <a:solidFill>
          <a:schemeClr val="bg1"/>
        </a:solidFill>
      </dgm:spPr>
      <dgm:t>
        <a:bodyPr/>
        <a:lstStyle/>
        <a:p>
          <a:endParaRPr lang="en-US" sz="700" b="1" dirty="0" smtClean="0">
            <a:solidFill>
              <a:schemeClr val="tx1"/>
            </a:solidFill>
          </a:endParaRPr>
        </a:p>
        <a:p>
          <a:r>
            <a:rPr lang="en-US" sz="2200" b="1" dirty="0" err="1" smtClean="0">
              <a:solidFill>
                <a:schemeClr val="tx1"/>
              </a:solidFill>
            </a:rPr>
            <a:t>Segurança</a:t>
          </a:r>
          <a:r>
            <a:rPr lang="en-US" sz="2200" b="1" dirty="0" smtClean="0">
              <a:solidFill>
                <a:schemeClr val="tx1"/>
              </a:solidFill>
            </a:rPr>
            <a:t> e </a:t>
          </a:r>
          <a:r>
            <a:rPr lang="en-US" sz="2200" b="1" dirty="0" err="1" smtClean="0">
              <a:solidFill>
                <a:schemeClr val="tx1"/>
              </a:solidFill>
            </a:rPr>
            <a:t>Acidentes</a:t>
          </a:r>
          <a:r>
            <a:rPr lang="en-US" sz="2200" b="1" dirty="0" smtClean="0"/>
            <a:t> </a:t>
          </a:r>
          <a:endParaRPr lang="pt-BR" sz="2200" b="1" dirty="0"/>
        </a:p>
      </dgm:t>
    </dgm:pt>
    <dgm:pt modelId="{C75AB88C-534A-44B8-96E0-B54B7547B5FE}" type="parTrans" cxnId="{2B8D8B8E-3558-4C45-AD85-C89428F2633D}">
      <dgm:prSet/>
      <dgm:spPr/>
      <dgm:t>
        <a:bodyPr/>
        <a:lstStyle/>
        <a:p>
          <a:endParaRPr lang="pt-BR" sz="2200" b="1"/>
        </a:p>
      </dgm:t>
    </dgm:pt>
    <dgm:pt modelId="{26FA5012-03C1-4071-9112-CFAB947A0037}" type="sibTrans" cxnId="{2B8D8B8E-3558-4C45-AD85-C89428F2633D}">
      <dgm:prSet/>
      <dgm:spPr/>
      <dgm:t>
        <a:bodyPr/>
        <a:lstStyle/>
        <a:p>
          <a:endParaRPr lang="pt-BR" sz="2200" b="1"/>
        </a:p>
      </dgm:t>
    </dgm:pt>
    <dgm:pt modelId="{D587F5FA-0BE6-4297-AF85-841917688E3E}" type="pres">
      <dgm:prSet presAssocID="{C8E4333E-D4B8-43B3-9E17-330C6761DD1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F23ECF7-5D6B-4AF5-99ED-BB272D75B148}" type="pres">
      <dgm:prSet presAssocID="{6493FE17-5B8A-43F7-8BF9-6838D055DEED}" presName="centerShape" presStyleLbl="node0" presStyleIdx="0" presStyleCnt="1" custScaleX="224119" custScaleY="108591" custLinFactNeighborX="3481" custLinFactNeighborY="-322"/>
      <dgm:spPr/>
      <dgm:t>
        <a:bodyPr/>
        <a:lstStyle/>
        <a:p>
          <a:endParaRPr lang="pt-BR"/>
        </a:p>
      </dgm:t>
    </dgm:pt>
    <dgm:pt modelId="{E9AF8F14-581B-4524-B0C8-005CBEC0AE38}" type="pres">
      <dgm:prSet presAssocID="{A53E128C-3C03-49CD-8926-3B944D5B9EAE}" presName="node" presStyleLbl="node1" presStyleIdx="0" presStyleCnt="10" custScaleX="212704" custScaleY="94082" custRadScaleRad="10404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8487BCE-CC8F-4A20-8BC7-EACC7F56F4FF}" type="pres">
      <dgm:prSet presAssocID="{A53E128C-3C03-49CD-8926-3B944D5B9EAE}" presName="dummy" presStyleCnt="0"/>
      <dgm:spPr/>
    </dgm:pt>
    <dgm:pt modelId="{E4FB538B-E5E6-49FF-84DF-9863F362A9B9}" type="pres">
      <dgm:prSet presAssocID="{5FC53DFB-1C6D-49B0-870F-6339CE0CC93B}" presName="sibTrans" presStyleLbl="sibTrans2D1" presStyleIdx="0" presStyleCnt="10" custLinFactNeighborX="10330" custLinFactNeighborY="-4078"/>
      <dgm:spPr/>
      <dgm:t>
        <a:bodyPr/>
        <a:lstStyle/>
        <a:p>
          <a:endParaRPr lang="pt-BR"/>
        </a:p>
      </dgm:t>
    </dgm:pt>
    <dgm:pt modelId="{2C43DA55-8AC9-427D-9A66-D2179C70C403}" type="pres">
      <dgm:prSet presAssocID="{31F4A93A-57A2-4406-BCDF-447956D378C1}" presName="node" presStyleLbl="node1" presStyleIdx="1" presStyleCnt="10" custScaleX="247488" custScaleY="71526" custRadScaleRad="91911" custRadScaleInc="312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D678BC-7633-43BE-8BCF-D51928780E89}" type="pres">
      <dgm:prSet presAssocID="{31F4A93A-57A2-4406-BCDF-447956D378C1}" presName="dummy" presStyleCnt="0"/>
      <dgm:spPr/>
    </dgm:pt>
    <dgm:pt modelId="{A745AFAA-82DE-491F-AC17-C55A418E33D1}" type="pres">
      <dgm:prSet presAssocID="{B4896AE1-CCDE-45C0-B210-F72246D0A610}" presName="sibTrans" presStyleLbl="sibTrans2D1" presStyleIdx="1" presStyleCnt="10" custLinFactNeighborX="4078" custLinFactNeighborY="-2447"/>
      <dgm:spPr/>
      <dgm:t>
        <a:bodyPr/>
        <a:lstStyle/>
        <a:p>
          <a:endParaRPr lang="pt-BR"/>
        </a:p>
      </dgm:t>
    </dgm:pt>
    <dgm:pt modelId="{6C00C6ED-A042-4368-BCF6-A98518D085EB}" type="pres">
      <dgm:prSet presAssocID="{AD25A02D-C1BA-4BF3-8E60-C5B4342A1F11}" presName="node" presStyleLbl="node1" presStyleIdx="2" presStyleCnt="10" custScaleX="209913" custScaleY="71526" custRadScaleRad="101574" custRadScaleInc="240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0F722D-BC0E-4540-9119-0EAA8238CA92}" type="pres">
      <dgm:prSet presAssocID="{AD25A02D-C1BA-4BF3-8E60-C5B4342A1F11}" presName="dummy" presStyleCnt="0"/>
      <dgm:spPr/>
    </dgm:pt>
    <dgm:pt modelId="{E2ED4091-F9C2-4FBE-A488-86FF29A63E1A}" type="pres">
      <dgm:prSet presAssocID="{40077C47-F9D5-407A-BD16-B2CCF2D95C86}" presName="sibTrans" presStyleLbl="sibTrans2D1" presStyleIdx="2" presStyleCnt="10" custScaleX="106100"/>
      <dgm:spPr/>
      <dgm:t>
        <a:bodyPr/>
        <a:lstStyle/>
        <a:p>
          <a:endParaRPr lang="pt-BR"/>
        </a:p>
      </dgm:t>
    </dgm:pt>
    <dgm:pt modelId="{4666818B-FCD0-4F92-8481-7ECAC0EB5D21}" type="pres">
      <dgm:prSet presAssocID="{EE5FA558-505D-4F6B-AC2E-6EBF825D9BA1}" presName="node" presStyleLbl="node1" presStyleIdx="3" presStyleCnt="10" custScaleX="252944" custScaleY="7152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D9AD0D-F969-45B0-B694-E1A0BCBBFE82}" type="pres">
      <dgm:prSet presAssocID="{EE5FA558-505D-4F6B-AC2E-6EBF825D9BA1}" presName="dummy" presStyleCnt="0"/>
      <dgm:spPr/>
    </dgm:pt>
    <dgm:pt modelId="{C943CE3B-1EE3-4B62-B22D-0A7304299F66}" type="pres">
      <dgm:prSet presAssocID="{A3B9345D-055C-465E-9DA3-F92C530348B1}" presName="sibTrans" presStyleLbl="sibTrans2D1" presStyleIdx="3" presStyleCnt="10" custLinFactNeighborX="3534" custLinFactNeighborY="815"/>
      <dgm:spPr/>
      <dgm:t>
        <a:bodyPr/>
        <a:lstStyle/>
        <a:p>
          <a:endParaRPr lang="pt-BR"/>
        </a:p>
      </dgm:t>
    </dgm:pt>
    <dgm:pt modelId="{C08122CB-F8E2-43FC-B9F8-FB77E68CBE11}" type="pres">
      <dgm:prSet presAssocID="{01FCB936-D503-4C8E-82B8-8FDF6C64AAA8}" presName="node" presStyleLbl="node1" presStyleIdx="4" presStyleCnt="10" custScaleX="209913" custScaleY="71526" custRadScaleRad="91465" custRadScaleInc="-523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3A303C-2625-496F-A613-D9D0CCA26CDB}" type="pres">
      <dgm:prSet presAssocID="{01FCB936-D503-4C8E-82B8-8FDF6C64AAA8}" presName="dummy" presStyleCnt="0"/>
      <dgm:spPr/>
    </dgm:pt>
    <dgm:pt modelId="{65C568C7-9614-4F7B-8132-F847C886218D}" type="pres">
      <dgm:prSet presAssocID="{B944D986-AA09-4FF5-9920-93079A8186D1}" presName="sibTrans" presStyleLbl="sibTrans2D1" presStyleIdx="4" presStyleCnt="10" custLinFactNeighborX="4350" custLinFactNeighborY="1903"/>
      <dgm:spPr/>
      <dgm:t>
        <a:bodyPr/>
        <a:lstStyle/>
        <a:p>
          <a:endParaRPr lang="pt-BR"/>
        </a:p>
      </dgm:t>
    </dgm:pt>
    <dgm:pt modelId="{CDDDC6A4-1D8D-41AB-A4F9-ACCCF4CE3868}" type="pres">
      <dgm:prSet presAssocID="{78E17D09-B285-44CD-80DE-374302F0C3AB}" presName="node" presStyleLbl="node1" presStyleIdx="5" presStyleCnt="10" custScaleX="209913" custScaleY="71526" custRadScaleRad="10110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528BE1-7083-4432-BDBA-50AA714AA17A}" type="pres">
      <dgm:prSet presAssocID="{78E17D09-B285-44CD-80DE-374302F0C3AB}" presName="dummy" presStyleCnt="0"/>
      <dgm:spPr/>
    </dgm:pt>
    <dgm:pt modelId="{4C55D099-56D1-42C0-A91C-ACD47D513F22}" type="pres">
      <dgm:prSet presAssocID="{8E5822B5-C4C1-4B04-85BB-B653A7A27A2A}" presName="sibTrans" presStyleLbl="sibTrans2D1" presStyleIdx="5" presStyleCnt="10" custLinFactNeighborX="-1087" custLinFactNeighborY="2447"/>
      <dgm:spPr/>
      <dgm:t>
        <a:bodyPr/>
        <a:lstStyle/>
        <a:p>
          <a:endParaRPr lang="pt-BR"/>
        </a:p>
      </dgm:t>
    </dgm:pt>
    <dgm:pt modelId="{28ECE3A7-7ACB-4C8E-B0EB-81BB0503B1F8}" type="pres">
      <dgm:prSet presAssocID="{C93F370F-E225-480B-ACF9-2714CF9886A8}" presName="node" presStyleLbl="node1" presStyleIdx="6" presStyleCnt="10" custScaleX="237847" custScaleY="71526" custRadScaleRad="91917" custRadScaleInc="4636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EEE1B0-326B-4E4B-B8EA-9E0CA04036D5}" type="pres">
      <dgm:prSet presAssocID="{C93F370F-E225-480B-ACF9-2714CF9886A8}" presName="dummy" presStyleCnt="0"/>
      <dgm:spPr/>
    </dgm:pt>
    <dgm:pt modelId="{30D2EA9D-547E-4AE7-889C-A93CAD35AB34}" type="pres">
      <dgm:prSet presAssocID="{BBCD62AD-8AF9-4205-9A10-556D30BEC10B}" presName="sibTrans" presStyleLbl="sibTrans2D1" presStyleIdx="6" presStyleCnt="10" custLinFactNeighborX="-2204" custLinFactNeighborY="-1003"/>
      <dgm:spPr/>
      <dgm:t>
        <a:bodyPr/>
        <a:lstStyle/>
        <a:p>
          <a:endParaRPr lang="pt-BR"/>
        </a:p>
      </dgm:t>
    </dgm:pt>
    <dgm:pt modelId="{FFF5A55F-B92A-4530-8104-9B6809AA5C85}" type="pres">
      <dgm:prSet presAssocID="{F56E9765-9E5D-4DBB-B582-1FB21DF388F1}" presName="node" presStyleLbl="node1" presStyleIdx="7" presStyleCnt="10" custScaleX="209913" custScaleY="71526" custRadScaleRad="103677" custRadScaleInc="549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6E8964-0C7D-4A8B-907E-92D1A5A6A2C4}" type="pres">
      <dgm:prSet presAssocID="{F56E9765-9E5D-4DBB-B582-1FB21DF388F1}" presName="dummy" presStyleCnt="0"/>
      <dgm:spPr/>
    </dgm:pt>
    <dgm:pt modelId="{E2CD778B-6C1F-45DB-A20C-DEF6FA20FF47}" type="pres">
      <dgm:prSet presAssocID="{E36F5347-E9E8-41FC-B44A-FB74B7CD698D}" presName="sibTrans" presStyleLbl="sibTrans2D1" presStyleIdx="7" presStyleCnt="10" custScaleX="92039" custLinFactNeighborX="-4835" custLinFactNeighborY="272"/>
      <dgm:spPr/>
      <dgm:t>
        <a:bodyPr/>
        <a:lstStyle/>
        <a:p>
          <a:endParaRPr lang="pt-BR"/>
        </a:p>
      </dgm:t>
    </dgm:pt>
    <dgm:pt modelId="{11387540-E8A8-40C9-880D-89B8AB4FC5DB}" type="pres">
      <dgm:prSet presAssocID="{B5FE28C7-2AA9-4C04-943E-E7D3456C601B}" presName="node" presStyleLbl="node1" presStyleIdx="8" presStyleCnt="10" custScaleX="290409" custScaleY="90911" custRadScaleRad="108049" custRadScaleInc="-3463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C70DB57-C59F-4D7D-AD37-179F18CB6FF5}" type="pres">
      <dgm:prSet presAssocID="{B5FE28C7-2AA9-4C04-943E-E7D3456C601B}" presName="dummy" presStyleCnt="0"/>
      <dgm:spPr/>
    </dgm:pt>
    <dgm:pt modelId="{4994F62D-C266-4DE9-A756-20ABB34AA842}" type="pres">
      <dgm:prSet presAssocID="{B8E73A06-74EE-4031-AE8D-F24AFDDB9BC5}" presName="sibTrans" presStyleLbl="sibTrans2D1" presStyleIdx="8" presStyleCnt="10" custScaleX="101110" custScaleY="108505" custLinFactNeighborX="-2482" custLinFactNeighborY="-1591"/>
      <dgm:spPr/>
      <dgm:t>
        <a:bodyPr/>
        <a:lstStyle/>
        <a:p>
          <a:endParaRPr lang="pt-BR"/>
        </a:p>
      </dgm:t>
    </dgm:pt>
    <dgm:pt modelId="{99E509F0-540F-40F0-A653-004C0809BBDC}" type="pres">
      <dgm:prSet presAssocID="{55446B9C-B6ED-4657-886E-011A1728453B}" presName="node" presStyleLbl="node1" presStyleIdx="9" presStyleCnt="10" custScaleX="304752" custScaleY="84322" custRadScaleRad="109975" custRadScaleInc="-977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EEA751-D8FB-4D47-B868-9902C18D2EB3}" type="pres">
      <dgm:prSet presAssocID="{55446B9C-B6ED-4657-886E-011A1728453B}" presName="dummy" presStyleCnt="0"/>
      <dgm:spPr/>
    </dgm:pt>
    <dgm:pt modelId="{CFCC0E12-4CFD-4D83-97A0-0F71EED888CD}" type="pres">
      <dgm:prSet presAssocID="{26FA5012-03C1-4071-9112-CFAB947A0037}" presName="sibTrans" presStyleLbl="sibTrans2D1" presStyleIdx="9" presStyleCnt="10" custScaleX="107929" custScaleY="111692" custLinFactNeighborX="-3191" custLinFactNeighborY="518"/>
      <dgm:spPr/>
      <dgm:t>
        <a:bodyPr/>
        <a:lstStyle/>
        <a:p>
          <a:endParaRPr lang="pt-BR"/>
        </a:p>
      </dgm:t>
    </dgm:pt>
  </dgm:ptLst>
  <dgm:cxnLst>
    <dgm:cxn modelId="{2E84814E-E6FC-4135-90C8-089AD8C52BA0}" type="presOf" srcId="{C93F370F-E225-480B-ACF9-2714CF9886A8}" destId="{28ECE3A7-7ACB-4C8E-B0EB-81BB0503B1F8}" srcOrd="0" destOrd="0" presId="urn:microsoft.com/office/officeart/2005/8/layout/radial6"/>
    <dgm:cxn modelId="{477E8A36-4F97-4496-906D-3F0913DD1DA9}" type="presOf" srcId="{40077C47-F9D5-407A-BD16-B2CCF2D95C86}" destId="{E2ED4091-F9C2-4FBE-A488-86FF29A63E1A}" srcOrd="0" destOrd="0" presId="urn:microsoft.com/office/officeart/2005/8/layout/radial6"/>
    <dgm:cxn modelId="{3C9ADE7D-0918-4569-AE38-2EFF403A22BB}" srcId="{6493FE17-5B8A-43F7-8BF9-6838D055DEED}" destId="{C93F370F-E225-480B-ACF9-2714CF9886A8}" srcOrd="6" destOrd="0" parTransId="{97F94F48-F8E0-4395-8589-7457ED6A2C63}" sibTransId="{BBCD62AD-8AF9-4205-9A10-556D30BEC10B}"/>
    <dgm:cxn modelId="{12955DA4-4387-47B8-8E72-F6182282139C}" type="presOf" srcId="{EE5FA558-505D-4F6B-AC2E-6EBF825D9BA1}" destId="{4666818B-FCD0-4F92-8481-7ECAC0EB5D21}" srcOrd="0" destOrd="0" presId="urn:microsoft.com/office/officeart/2005/8/layout/radial6"/>
    <dgm:cxn modelId="{3BFA242D-A013-4E52-BF83-E51D35F6D50B}" type="presOf" srcId="{8E5822B5-C4C1-4B04-85BB-B653A7A27A2A}" destId="{4C55D099-56D1-42C0-A91C-ACD47D513F22}" srcOrd="0" destOrd="0" presId="urn:microsoft.com/office/officeart/2005/8/layout/radial6"/>
    <dgm:cxn modelId="{7034A3B2-10AD-44CE-BB23-47E9CA55CC90}" type="presOf" srcId="{31F4A93A-57A2-4406-BCDF-447956D378C1}" destId="{2C43DA55-8AC9-427D-9A66-D2179C70C403}" srcOrd="0" destOrd="0" presId="urn:microsoft.com/office/officeart/2005/8/layout/radial6"/>
    <dgm:cxn modelId="{682CB1A0-DF10-4F8F-9B6F-72AA76D2CF37}" type="presOf" srcId="{E36F5347-E9E8-41FC-B44A-FB74B7CD698D}" destId="{E2CD778B-6C1F-45DB-A20C-DEF6FA20FF47}" srcOrd="0" destOrd="0" presId="urn:microsoft.com/office/officeart/2005/8/layout/radial6"/>
    <dgm:cxn modelId="{15B3B665-DCB2-487A-9FDF-6D953C8A9E99}" type="presOf" srcId="{26FA5012-03C1-4071-9112-CFAB947A0037}" destId="{CFCC0E12-4CFD-4D83-97A0-0F71EED888CD}" srcOrd="0" destOrd="0" presId="urn:microsoft.com/office/officeart/2005/8/layout/radial6"/>
    <dgm:cxn modelId="{6DC6E990-307F-4347-8A96-ED2E3ED737EC}" srcId="{6493FE17-5B8A-43F7-8BF9-6838D055DEED}" destId="{01FCB936-D503-4C8E-82B8-8FDF6C64AAA8}" srcOrd="4" destOrd="0" parTransId="{8707BB47-D573-4F9E-8B45-AC3D1F7F67F4}" sibTransId="{B944D986-AA09-4FF5-9920-93079A8186D1}"/>
    <dgm:cxn modelId="{6596784E-FBB2-45F0-B117-9067B9C89138}" type="presOf" srcId="{A3B9345D-055C-465E-9DA3-F92C530348B1}" destId="{C943CE3B-1EE3-4B62-B22D-0A7304299F66}" srcOrd="0" destOrd="0" presId="urn:microsoft.com/office/officeart/2005/8/layout/radial6"/>
    <dgm:cxn modelId="{81CC2EA2-C08E-49FD-8CD2-0F0AC677367F}" type="presOf" srcId="{A53E128C-3C03-49CD-8926-3B944D5B9EAE}" destId="{E9AF8F14-581B-4524-B0C8-005CBEC0AE38}" srcOrd="0" destOrd="0" presId="urn:microsoft.com/office/officeart/2005/8/layout/radial6"/>
    <dgm:cxn modelId="{BB8D3215-0088-45E4-8286-C4183A24ABA4}" srcId="{6493FE17-5B8A-43F7-8BF9-6838D055DEED}" destId="{AD25A02D-C1BA-4BF3-8E60-C5B4342A1F11}" srcOrd="2" destOrd="0" parTransId="{FFE569CF-F4BE-4660-9C21-C24EBA978F1C}" sibTransId="{40077C47-F9D5-407A-BD16-B2CCF2D95C86}"/>
    <dgm:cxn modelId="{004E799D-70FD-49C1-ACF4-5E3FEE977EE5}" type="presOf" srcId="{B8E73A06-74EE-4031-AE8D-F24AFDDB9BC5}" destId="{4994F62D-C266-4DE9-A756-20ABB34AA842}" srcOrd="0" destOrd="0" presId="urn:microsoft.com/office/officeart/2005/8/layout/radial6"/>
    <dgm:cxn modelId="{76C99E9A-7201-4980-B312-67AFC11EE3EB}" type="presOf" srcId="{B5FE28C7-2AA9-4C04-943E-E7D3456C601B}" destId="{11387540-E8A8-40C9-880D-89B8AB4FC5DB}" srcOrd="0" destOrd="0" presId="urn:microsoft.com/office/officeart/2005/8/layout/radial6"/>
    <dgm:cxn modelId="{5B2E9673-BFAE-41C8-B8D8-5D6D19A6493D}" srcId="{6493FE17-5B8A-43F7-8BF9-6838D055DEED}" destId="{31F4A93A-57A2-4406-BCDF-447956D378C1}" srcOrd="1" destOrd="0" parTransId="{69E8F2EB-8013-4D0E-8609-B57D6CF6E361}" sibTransId="{B4896AE1-CCDE-45C0-B210-F72246D0A610}"/>
    <dgm:cxn modelId="{EBBD55FA-6390-47C2-BC59-8A2E71098507}" type="presOf" srcId="{AD25A02D-C1BA-4BF3-8E60-C5B4342A1F11}" destId="{6C00C6ED-A042-4368-BCF6-A98518D085EB}" srcOrd="0" destOrd="0" presId="urn:microsoft.com/office/officeart/2005/8/layout/radial6"/>
    <dgm:cxn modelId="{A68A1FEC-C196-4086-BAA4-9184A6DB6FC2}" type="presOf" srcId="{55446B9C-B6ED-4657-886E-011A1728453B}" destId="{99E509F0-540F-40F0-A653-004C0809BBDC}" srcOrd="0" destOrd="0" presId="urn:microsoft.com/office/officeart/2005/8/layout/radial6"/>
    <dgm:cxn modelId="{703CF4D0-DF7A-4726-8CD2-0A08D8DAE566}" type="presOf" srcId="{C8E4333E-D4B8-43B3-9E17-330C6761DD1B}" destId="{D587F5FA-0BE6-4297-AF85-841917688E3E}" srcOrd="0" destOrd="0" presId="urn:microsoft.com/office/officeart/2005/8/layout/radial6"/>
    <dgm:cxn modelId="{02F7903B-0B5E-44BF-AB48-C902CC82CC11}" type="presOf" srcId="{6493FE17-5B8A-43F7-8BF9-6838D055DEED}" destId="{1F23ECF7-5D6B-4AF5-99ED-BB272D75B148}" srcOrd="0" destOrd="0" presId="urn:microsoft.com/office/officeart/2005/8/layout/radial6"/>
    <dgm:cxn modelId="{45F64B8F-BE97-4FF8-BAC7-E0870672FE03}" type="presOf" srcId="{F56E9765-9E5D-4DBB-B582-1FB21DF388F1}" destId="{FFF5A55F-B92A-4530-8104-9B6809AA5C85}" srcOrd="0" destOrd="0" presId="urn:microsoft.com/office/officeart/2005/8/layout/radial6"/>
    <dgm:cxn modelId="{0C1D11B5-02F7-467B-B1A1-C16E5E3E454C}" type="presOf" srcId="{78E17D09-B285-44CD-80DE-374302F0C3AB}" destId="{CDDDC6A4-1D8D-41AB-A4F9-ACCCF4CE3868}" srcOrd="0" destOrd="0" presId="urn:microsoft.com/office/officeart/2005/8/layout/radial6"/>
    <dgm:cxn modelId="{91F3201E-F5ED-4D08-B096-F37568475792}" type="presOf" srcId="{5FC53DFB-1C6D-49B0-870F-6339CE0CC93B}" destId="{E4FB538B-E5E6-49FF-84DF-9863F362A9B9}" srcOrd="0" destOrd="0" presId="urn:microsoft.com/office/officeart/2005/8/layout/radial6"/>
    <dgm:cxn modelId="{630EE5B5-78B1-45D7-8C0C-4CAFA79821C8}" type="presOf" srcId="{BBCD62AD-8AF9-4205-9A10-556D30BEC10B}" destId="{30D2EA9D-547E-4AE7-889C-A93CAD35AB34}" srcOrd="0" destOrd="0" presId="urn:microsoft.com/office/officeart/2005/8/layout/radial6"/>
    <dgm:cxn modelId="{D554399E-FC7E-42B3-878A-96500DEDF39B}" type="presOf" srcId="{01FCB936-D503-4C8E-82B8-8FDF6C64AAA8}" destId="{C08122CB-F8E2-43FC-B9F8-FB77E68CBE11}" srcOrd="0" destOrd="0" presId="urn:microsoft.com/office/officeart/2005/8/layout/radial6"/>
    <dgm:cxn modelId="{0946B376-5A3A-4EEC-BF22-ECF44AE18FFE}" srcId="{6493FE17-5B8A-43F7-8BF9-6838D055DEED}" destId="{B5FE28C7-2AA9-4C04-943E-E7D3456C601B}" srcOrd="8" destOrd="0" parTransId="{D0FCB9DF-BFDF-4642-9931-BEBAA8061C8B}" sibTransId="{B8E73A06-74EE-4031-AE8D-F24AFDDB9BC5}"/>
    <dgm:cxn modelId="{96EA5CEE-6E4A-4DEC-8329-0E0CEA39FE01}" srcId="{6493FE17-5B8A-43F7-8BF9-6838D055DEED}" destId="{F56E9765-9E5D-4DBB-B582-1FB21DF388F1}" srcOrd="7" destOrd="0" parTransId="{006596E5-62F5-430F-BDDA-3FA78621B5C4}" sibTransId="{E36F5347-E9E8-41FC-B44A-FB74B7CD698D}"/>
    <dgm:cxn modelId="{EF786CE5-C739-4DA2-960A-2A622D0BF79D}" srcId="{6493FE17-5B8A-43F7-8BF9-6838D055DEED}" destId="{EE5FA558-505D-4F6B-AC2E-6EBF825D9BA1}" srcOrd="3" destOrd="0" parTransId="{F5F84A3C-A2CC-4188-9AD1-8EB8D7F4EFEC}" sibTransId="{A3B9345D-055C-465E-9DA3-F92C530348B1}"/>
    <dgm:cxn modelId="{2B8D8B8E-3558-4C45-AD85-C89428F2633D}" srcId="{6493FE17-5B8A-43F7-8BF9-6838D055DEED}" destId="{55446B9C-B6ED-4657-886E-011A1728453B}" srcOrd="9" destOrd="0" parTransId="{C75AB88C-534A-44B8-96E0-B54B7547B5FE}" sibTransId="{26FA5012-03C1-4071-9112-CFAB947A0037}"/>
    <dgm:cxn modelId="{22B0345F-7273-4BCC-A41D-4424AE5E0069}" srcId="{6493FE17-5B8A-43F7-8BF9-6838D055DEED}" destId="{78E17D09-B285-44CD-80DE-374302F0C3AB}" srcOrd="5" destOrd="0" parTransId="{E44DF865-BAEF-4AB5-992F-AE81D892AB10}" sibTransId="{8E5822B5-C4C1-4B04-85BB-B653A7A27A2A}"/>
    <dgm:cxn modelId="{A356F45C-84EC-41A2-B9EF-30D5371E755E}" srcId="{C8E4333E-D4B8-43B3-9E17-330C6761DD1B}" destId="{6493FE17-5B8A-43F7-8BF9-6838D055DEED}" srcOrd="0" destOrd="0" parTransId="{3BCD46B7-5575-4BCB-9132-28D0562EA5FC}" sibTransId="{D69BA6CA-FD63-4A27-962F-2F1389D37BBA}"/>
    <dgm:cxn modelId="{1813F1C0-45F7-4B23-BFFC-3498C8FA3EA1}" type="presOf" srcId="{B944D986-AA09-4FF5-9920-93079A8186D1}" destId="{65C568C7-9614-4F7B-8132-F847C886218D}" srcOrd="0" destOrd="0" presId="urn:microsoft.com/office/officeart/2005/8/layout/radial6"/>
    <dgm:cxn modelId="{6D7D3C34-7A61-44EE-BF23-28A10AC07305}" srcId="{6493FE17-5B8A-43F7-8BF9-6838D055DEED}" destId="{A53E128C-3C03-49CD-8926-3B944D5B9EAE}" srcOrd="0" destOrd="0" parTransId="{4F8B7254-FC6D-4CE9-A562-C03CBC629776}" sibTransId="{5FC53DFB-1C6D-49B0-870F-6339CE0CC93B}"/>
    <dgm:cxn modelId="{C4B31A77-D55B-4245-B58C-A98725190F08}" type="presOf" srcId="{B4896AE1-CCDE-45C0-B210-F72246D0A610}" destId="{A745AFAA-82DE-491F-AC17-C55A418E33D1}" srcOrd="0" destOrd="0" presId="urn:microsoft.com/office/officeart/2005/8/layout/radial6"/>
    <dgm:cxn modelId="{39657ED3-27A8-449C-891F-C9E97B077C73}" type="presParOf" srcId="{D587F5FA-0BE6-4297-AF85-841917688E3E}" destId="{1F23ECF7-5D6B-4AF5-99ED-BB272D75B148}" srcOrd="0" destOrd="0" presId="urn:microsoft.com/office/officeart/2005/8/layout/radial6"/>
    <dgm:cxn modelId="{CD3E02CA-6A4D-4207-9B65-000C2986AF02}" type="presParOf" srcId="{D587F5FA-0BE6-4297-AF85-841917688E3E}" destId="{E9AF8F14-581B-4524-B0C8-005CBEC0AE38}" srcOrd="1" destOrd="0" presId="urn:microsoft.com/office/officeart/2005/8/layout/radial6"/>
    <dgm:cxn modelId="{33950B0C-7413-4326-BB51-09CE7B17D0FD}" type="presParOf" srcId="{D587F5FA-0BE6-4297-AF85-841917688E3E}" destId="{08487BCE-CC8F-4A20-8BC7-EACC7F56F4FF}" srcOrd="2" destOrd="0" presId="urn:microsoft.com/office/officeart/2005/8/layout/radial6"/>
    <dgm:cxn modelId="{6AD394FE-20D0-40BD-AC52-6B8E377CAF04}" type="presParOf" srcId="{D587F5FA-0BE6-4297-AF85-841917688E3E}" destId="{E4FB538B-E5E6-49FF-84DF-9863F362A9B9}" srcOrd="3" destOrd="0" presId="urn:microsoft.com/office/officeart/2005/8/layout/radial6"/>
    <dgm:cxn modelId="{D5F1A035-7C2A-414A-A86B-B9E5799BB498}" type="presParOf" srcId="{D587F5FA-0BE6-4297-AF85-841917688E3E}" destId="{2C43DA55-8AC9-427D-9A66-D2179C70C403}" srcOrd="4" destOrd="0" presId="urn:microsoft.com/office/officeart/2005/8/layout/radial6"/>
    <dgm:cxn modelId="{771AF252-EA8C-417C-96F4-17F80F7BC1B3}" type="presParOf" srcId="{D587F5FA-0BE6-4297-AF85-841917688E3E}" destId="{35D678BC-7633-43BE-8BCF-D51928780E89}" srcOrd="5" destOrd="0" presId="urn:microsoft.com/office/officeart/2005/8/layout/radial6"/>
    <dgm:cxn modelId="{55EA9C18-2833-4B30-A3AF-BCD34829C726}" type="presParOf" srcId="{D587F5FA-0BE6-4297-AF85-841917688E3E}" destId="{A745AFAA-82DE-491F-AC17-C55A418E33D1}" srcOrd="6" destOrd="0" presId="urn:microsoft.com/office/officeart/2005/8/layout/radial6"/>
    <dgm:cxn modelId="{050F04B9-5CF0-4F84-BA9A-1FBA953786F5}" type="presParOf" srcId="{D587F5FA-0BE6-4297-AF85-841917688E3E}" destId="{6C00C6ED-A042-4368-BCF6-A98518D085EB}" srcOrd="7" destOrd="0" presId="urn:microsoft.com/office/officeart/2005/8/layout/radial6"/>
    <dgm:cxn modelId="{FE238C45-7D0F-4E4E-94B8-15F23BBD99A2}" type="presParOf" srcId="{D587F5FA-0BE6-4297-AF85-841917688E3E}" destId="{220F722D-BC0E-4540-9119-0EAA8238CA92}" srcOrd="8" destOrd="0" presId="urn:microsoft.com/office/officeart/2005/8/layout/radial6"/>
    <dgm:cxn modelId="{06C14589-CCA8-4A9A-8894-E537260E4DDE}" type="presParOf" srcId="{D587F5FA-0BE6-4297-AF85-841917688E3E}" destId="{E2ED4091-F9C2-4FBE-A488-86FF29A63E1A}" srcOrd="9" destOrd="0" presId="urn:microsoft.com/office/officeart/2005/8/layout/radial6"/>
    <dgm:cxn modelId="{003BC1B8-863A-44A9-8FE9-BF6B5F86E880}" type="presParOf" srcId="{D587F5FA-0BE6-4297-AF85-841917688E3E}" destId="{4666818B-FCD0-4F92-8481-7ECAC0EB5D21}" srcOrd="10" destOrd="0" presId="urn:microsoft.com/office/officeart/2005/8/layout/radial6"/>
    <dgm:cxn modelId="{DBA55D00-9996-4F4E-AB50-BA1F83FBE060}" type="presParOf" srcId="{D587F5FA-0BE6-4297-AF85-841917688E3E}" destId="{A0D9AD0D-F969-45B0-B694-E1A0BCBBFE82}" srcOrd="11" destOrd="0" presId="urn:microsoft.com/office/officeart/2005/8/layout/radial6"/>
    <dgm:cxn modelId="{52AF52E0-D3A8-4EF6-A12C-9B2E80861F80}" type="presParOf" srcId="{D587F5FA-0BE6-4297-AF85-841917688E3E}" destId="{C943CE3B-1EE3-4B62-B22D-0A7304299F66}" srcOrd="12" destOrd="0" presId="urn:microsoft.com/office/officeart/2005/8/layout/radial6"/>
    <dgm:cxn modelId="{18D23D46-F1D2-4E4C-BFDB-DB0945D3CDB8}" type="presParOf" srcId="{D587F5FA-0BE6-4297-AF85-841917688E3E}" destId="{C08122CB-F8E2-43FC-B9F8-FB77E68CBE11}" srcOrd="13" destOrd="0" presId="urn:microsoft.com/office/officeart/2005/8/layout/radial6"/>
    <dgm:cxn modelId="{F3262AA3-FD20-45CB-8E75-5ED94C92DF9D}" type="presParOf" srcId="{D587F5FA-0BE6-4297-AF85-841917688E3E}" destId="{EC3A303C-2625-496F-A613-D9D0CCA26CDB}" srcOrd="14" destOrd="0" presId="urn:microsoft.com/office/officeart/2005/8/layout/radial6"/>
    <dgm:cxn modelId="{752E459B-4DAA-48A8-A10E-CBBC20A39499}" type="presParOf" srcId="{D587F5FA-0BE6-4297-AF85-841917688E3E}" destId="{65C568C7-9614-4F7B-8132-F847C886218D}" srcOrd="15" destOrd="0" presId="urn:microsoft.com/office/officeart/2005/8/layout/radial6"/>
    <dgm:cxn modelId="{8885B133-A999-441E-A2C3-C92760DD1515}" type="presParOf" srcId="{D587F5FA-0BE6-4297-AF85-841917688E3E}" destId="{CDDDC6A4-1D8D-41AB-A4F9-ACCCF4CE3868}" srcOrd="16" destOrd="0" presId="urn:microsoft.com/office/officeart/2005/8/layout/radial6"/>
    <dgm:cxn modelId="{AE987C7C-9D2B-4983-89CA-1A5C830BB1B3}" type="presParOf" srcId="{D587F5FA-0BE6-4297-AF85-841917688E3E}" destId="{53528BE1-7083-4432-BDBA-50AA714AA17A}" srcOrd="17" destOrd="0" presId="urn:microsoft.com/office/officeart/2005/8/layout/radial6"/>
    <dgm:cxn modelId="{A0B6117F-0170-495E-B465-D5310DC8845C}" type="presParOf" srcId="{D587F5FA-0BE6-4297-AF85-841917688E3E}" destId="{4C55D099-56D1-42C0-A91C-ACD47D513F22}" srcOrd="18" destOrd="0" presId="urn:microsoft.com/office/officeart/2005/8/layout/radial6"/>
    <dgm:cxn modelId="{E64B9429-B763-4225-A695-BC09CAD43B05}" type="presParOf" srcId="{D587F5FA-0BE6-4297-AF85-841917688E3E}" destId="{28ECE3A7-7ACB-4C8E-B0EB-81BB0503B1F8}" srcOrd="19" destOrd="0" presId="urn:microsoft.com/office/officeart/2005/8/layout/radial6"/>
    <dgm:cxn modelId="{8B69BF8A-9B7C-49D6-91B5-DE6C96A156B9}" type="presParOf" srcId="{D587F5FA-0BE6-4297-AF85-841917688E3E}" destId="{72EEE1B0-326B-4E4B-B8EA-9E0CA04036D5}" srcOrd="20" destOrd="0" presId="urn:microsoft.com/office/officeart/2005/8/layout/radial6"/>
    <dgm:cxn modelId="{B58A3CA4-DDC8-4DE7-8148-3DFCD3CE3E31}" type="presParOf" srcId="{D587F5FA-0BE6-4297-AF85-841917688E3E}" destId="{30D2EA9D-547E-4AE7-889C-A93CAD35AB34}" srcOrd="21" destOrd="0" presId="urn:microsoft.com/office/officeart/2005/8/layout/radial6"/>
    <dgm:cxn modelId="{FFC3B1EB-E310-4F64-B143-2FABB831BC2A}" type="presParOf" srcId="{D587F5FA-0BE6-4297-AF85-841917688E3E}" destId="{FFF5A55F-B92A-4530-8104-9B6809AA5C85}" srcOrd="22" destOrd="0" presId="urn:microsoft.com/office/officeart/2005/8/layout/radial6"/>
    <dgm:cxn modelId="{0C5F4FBE-D25A-4705-947B-FE83C6A274FB}" type="presParOf" srcId="{D587F5FA-0BE6-4297-AF85-841917688E3E}" destId="{F86E8964-0C7D-4A8B-907E-92D1A5A6A2C4}" srcOrd="23" destOrd="0" presId="urn:microsoft.com/office/officeart/2005/8/layout/radial6"/>
    <dgm:cxn modelId="{DAE665C3-8AB3-4123-BAAA-516EE8A0FA4E}" type="presParOf" srcId="{D587F5FA-0BE6-4297-AF85-841917688E3E}" destId="{E2CD778B-6C1F-45DB-A20C-DEF6FA20FF47}" srcOrd="24" destOrd="0" presId="urn:microsoft.com/office/officeart/2005/8/layout/radial6"/>
    <dgm:cxn modelId="{76DA4C70-4BD5-44C9-A151-362EA1AD4612}" type="presParOf" srcId="{D587F5FA-0BE6-4297-AF85-841917688E3E}" destId="{11387540-E8A8-40C9-880D-89B8AB4FC5DB}" srcOrd="25" destOrd="0" presId="urn:microsoft.com/office/officeart/2005/8/layout/radial6"/>
    <dgm:cxn modelId="{3932D9CA-62D4-4231-87D2-496D5FD39ACF}" type="presParOf" srcId="{D587F5FA-0BE6-4297-AF85-841917688E3E}" destId="{AC70DB57-C59F-4D7D-AD37-179F18CB6FF5}" srcOrd="26" destOrd="0" presId="urn:microsoft.com/office/officeart/2005/8/layout/radial6"/>
    <dgm:cxn modelId="{C1FEA9FA-45D8-4EFA-8AF7-211E14A80BE6}" type="presParOf" srcId="{D587F5FA-0BE6-4297-AF85-841917688E3E}" destId="{4994F62D-C266-4DE9-A756-20ABB34AA842}" srcOrd="27" destOrd="0" presId="urn:microsoft.com/office/officeart/2005/8/layout/radial6"/>
    <dgm:cxn modelId="{0111D78C-410B-4FA8-B8C6-55B68DC12C4A}" type="presParOf" srcId="{D587F5FA-0BE6-4297-AF85-841917688E3E}" destId="{99E509F0-540F-40F0-A653-004C0809BBDC}" srcOrd="28" destOrd="0" presId="urn:microsoft.com/office/officeart/2005/8/layout/radial6"/>
    <dgm:cxn modelId="{CD4A77B0-B183-47AB-9F05-9909DF96724C}" type="presParOf" srcId="{D587F5FA-0BE6-4297-AF85-841917688E3E}" destId="{2BEEA751-D8FB-4D47-B868-9902C18D2EB3}" srcOrd="29" destOrd="0" presId="urn:microsoft.com/office/officeart/2005/8/layout/radial6"/>
    <dgm:cxn modelId="{BB8E5A28-1339-4D6E-A513-A1836257D9E8}" type="presParOf" srcId="{D587F5FA-0BE6-4297-AF85-841917688E3E}" destId="{CFCC0E12-4CFD-4D83-97A0-0F71EED888CD}" srcOrd="30" destOrd="0" presId="urn:microsoft.com/office/officeart/2005/8/layout/radial6"/>
  </dgm:cxnLst>
  <dgm:bg>
    <a:solidFill>
      <a:schemeClr val="tx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C0E12-4CFD-4D83-97A0-0F71EED888CD}">
      <dsp:nvSpPr>
        <dsp:cNvPr id="0" name=""/>
        <dsp:cNvSpPr/>
      </dsp:nvSpPr>
      <dsp:spPr>
        <a:xfrm>
          <a:off x="3200265" y="133195"/>
          <a:ext cx="5186238" cy="5367059"/>
        </a:xfrm>
        <a:prstGeom prst="blockArc">
          <a:avLst>
            <a:gd name="adj1" fmla="val 13464656"/>
            <a:gd name="adj2" fmla="val 16542594"/>
            <a:gd name="adj3" fmla="val 2766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94F62D-C266-4DE9-A756-20ABB34AA842}">
      <dsp:nvSpPr>
        <dsp:cNvPr id="0" name=""/>
        <dsp:cNvSpPr/>
      </dsp:nvSpPr>
      <dsp:spPr>
        <a:xfrm>
          <a:off x="3477696" y="23143"/>
          <a:ext cx="4858569" cy="5213916"/>
        </a:xfrm>
        <a:prstGeom prst="blockArc">
          <a:avLst>
            <a:gd name="adj1" fmla="val 11431515"/>
            <a:gd name="adj2" fmla="val 13295452"/>
            <a:gd name="adj3" fmla="val 2766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CD778B-6C1F-45DB-A20C-DEF6FA20FF47}">
      <dsp:nvSpPr>
        <dsp:cNvPr id="0" name=""/>
        <dsp:cNvSpPr/>
      </dsp:nvSpPr>
      <dsp:spPr>
        <a:xfrm>
          <a:off x="3582014" y="319988"/>
          <a:ext cx="4422687" cy="4805231"/>
        </a:xfrm>
        <a:prstGeom prst="blockArc">
          <a:avLst>
            <a:gd name="adj1" fmla="val 9446462"/>
            <a:gd name="adj2" fmla="val 11435914"/>
            <a:gd name="adj3" fmla="val 2766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D2EA9D-547E-4AE7-889C-A93CAD35AB34}">
      <dsp:nvSpPr>
        <dsp:cNvPr id="0" name=""/>
        <dsp:cNvSpPr/>
      </dsp:nvSpPr>
      <dsp:spPr>
        <a:xfrm>
          <a:off x="3390739" y="-3"/>
          <a:ext cx="4805231" cy="4805231"/>
        </a:xfrm>
        <a:prstGeom prst="blockArc">
          <a:avLst>
            <a:gd name="adj1" fmla="val 7161653"/>
            <a:gd name="adj2" fmla="val 9028398"/>
            <a:gd name="adj3" fmla="val 2766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55D099-56D1-42C0-A91C-ACD47D513F22}">
      <dsp:nvSpPr>
        <dsp:cNvPr id="0" name=""/>
        <dsp:cNvSpPr/>
      </dsp:nvSpPr>
      <dsp:spPr>
        <a:xfrm>
          <a:off x="4046728" y="648998"/>
          <a:ext cx="4805231" cy="4805231"/>
        </a:xfrm>
        <a:prstGeom prst="blockArc">
          <a:avLst>
            <a:gd name="adj1" fmla="val 5864429"/>
            <a:gd name="adj2" fmla="val 8287052"/>
            <a:gd name="adj3" fmla="val 2766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C568C7-9614-4F7B-8132-F847C886218D}">
      <dsp:nvSpPr>
        <dsp:cNvPr id="0" name=""/>
        <dsp:cNvSpPr/>
      </dsp:nvSpPr>
      <dsp:spPr>
        <a:xfrm>
          <a:off x="3658353" y="624434"/>
          <a:ext cx="4805231" cy="4805231"/>
        </a:xfrm>
        <a:prstGeom prst="blockArc">
          <a:avLst>
            <a:gd name="adj1" fmla="val 2459335"/>
            <a:gd name="adj2" fmla="val 4918892"/>
            <a:gd name="adj3" fmla="val 2766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43CE3B-1EE3-4B62-B22D-0A7304299F66}">
      <dsp:nvSpPr>
        <dsp:cNvPr id="0" name=""/>
        <dsp:cNvSpPr/>
      </dsp:nvSpPr>
      <dsp:spPr>
        <a:xfrm>
          <a:off x="4110672" y="143372"/>
          <a:ext cx="4805231" cy="4805231"/>
        </a:xfrm>
        <a:prstGeom prst="blockArc">
          <a:avLst>
            <a:gd name="adj1" fmla="val 1678893"/>
            <a:gd name="adj2" fmla="val 3408726"/>
            <a:gd name="adj3" fmla="val 2766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ED4091-F9C2-4FBE-A488-86FF29A63E1A}">
      <dsp:nvSpPr>
        <dsp:cNvPr id="0" name=""/>
        <dsp:cNvSpPr/>
      </dsp:nvSpPr>
      <dsp:spPr>
        <a:xfrm>
          <a:off x="3653760" y="423444"/>
          <a:ext cx="5098350" cy="4805231"/>
        </a:xfrm>
        <a:prstGeom prst="blockArc">
          <a:avLst>
            <a:gd name="adj1" fmla="val 20611568"/>
            <a:gd name="adj2" fmla="val 1172361"/>
            <a:gd name="adj3" fmla="val 2766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45AFAA-82DE-491F-AC17-C55A418E33D1}">
      <dsp:nvSpPr>
        <dsp:cNvPr id="0" name=""/>
        <dsp:cNvSpPr/>
      </dsp:nvSpPr>
      <dsp:spPr>
        <a:xfrm>
          <a:off x="4171201" y="736568"/>
          <a:ext cx="4805231" cy="4805231"/>
        </a:xfrm>
        <a:prstGeom prst="blockArc">
          <a:avLst>
            <a:gd name="adj1" fmla="val 18021122"/>
            <a:gd name="adj2" fmla="val 19935994"/>
            <a:gd name="adj3" fmla="val 2766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FB538B-E5E6-49FF-84DF-9863F362A9B9}">
      <dsp:nvSpPr>
        <dsp:cNvPr id="0" name=""/>
        <dsp:cNvSpPr/>
      </dsp:nvSpPr>
      <dsp:spPr>
        <a:xfrm>
          <a:off x="3884535" y="172418"/>
          <a:ext cx="4805231" cy="4805231"/>
        </a:xfrm>
        <a:prstGeom prst="blockArc">
          <a:avLst>
            <a:gd name="adj1" fmla="val 16770913"/>
            <a:gd name="adj2" fmla="val 19131539"/>
            <a:gd name="adj3" fmla="val 2766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23ECF7-5D6B-4AF5-99ED-BB272D75B148}">
      <dsp:nvSpPr>
        <dsp:cNvPr id="0" name=""/>
        <dsp:cNvSpPr/>
      </dsp:nvSpPr>
      <dsp:spPr>
        <a:xfrm>
          <a:off x="4869774" y="2155122"/>
          <a:ext cx="2955271" cy="1431899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Emoções e </a:t>
          </a:r>
          <a:r>
            <a:rPr lang="en-US" sz="2200" b="1" kern="1200" dirty="0" err="1" smtClean="0">
              <a:solidFill>
                <a:schemeClr val="tx1"/>
              </a:solidFill>
            </a:rPr>
            <a:t>Sentimentos</a:t>
          </a:r>
          <a:endParaRPr lang="pt-BR" sz="2200" b="1" kern="1200" dirty="0">
            <a:solidFill>
              <a:schemeClr val="tx1"/>
            </a:solidFill>
          </a:endParaRPr>
        </a:p>
      </dsp:txBody>
      <dsp:txXfrm>
        <a:off x="5302563" y="2364819"/>
        <a:ext cx="2089693" cy="1012505"/>
      </dsp:txXfrm>
    </dsp:sp>
    <dsp:sp modelId="{E9AF8F14-581B-4524-B0C8-005CBEC0AE38}">
      <dsp:nvSpPr>
        <dsp:cNvPr id="0" name=""/>
        <dsp:cNvSpPr/>
      </dsp:nvSpPr>
      <dsp:spPr>
        <a:xfrm>
          <a:off x="5200790" y="0"/>
          <a:ext cx="1963326" cy="868406"/>
        </a:xfrm>
        <a:prstGeom prst="ellipse">
          <a:avLst/>
        </a:prstGeom>
        <a:solidFill>
          <a:schemeClr val="bg1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>
              <a:solidFill>
                <a:schemeClr val="tx1"/>
              </a:solidFill>
            </a:rPr>
            <a:t>Seleção</a:t>
          </a:r>
          <a:r>
            <a:rPr lang="en-US" sz="2200" b="1" kern="1200">
              <a:solidFill>
                <a:schemeClr val="tx1"/>
              </a:solidFill>
            </a:rPr>
            <a:t> (IE)</a:t>
          </a:r>
          <a:endParaRPr lang="pt-BR" sz="2200" b="1" kern="1200" dirty="0">
            <a:solidFill>
              <a:schemeClr val="tx1"/>
            </a:solidFill>
          </a:endParaRPr>
        </a:p>
      </dsp:txBody>
      <dsp:txXfrm>
        <a:off x="5488312" y="127175"/>
        <a:ext cx="1388282" cy="614056"/>
      </dsp:txXfrm>
    </dsp:sp>
    <dsp:sp modelId="{2C43DA55-8AC9-427D-9A66-D2179C70C403}">
      <dsp:nvSpPr>
        <dsp:cNvPr id="0" name=""/>
        <dsp:cNvSpPr/>
      </dsp:nvSpPr>
      <dsp:spPr>
        <a:xfrm>
          <a:off x="6432941" y="882033"/>
          <a:ext cx="2284393" cy="660207"/>
        </a:xfrm>
        <a:prstGeom prst="ellipse">
          <a:avLst/>
        </a:prstGeom>
        <a:solidFill>
          <a:schemeClr val="bg1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Negociação</a:t>
          </a:r>
          <a:endParaRPr lang="pt-BR" sz="2200" b="1" kern="1200" dirty="0">
            <a:solidFill>
              <a:schemeClr val="tx1"/>
            </a:solidFill>
          </a:endParaRPr>
        </a:p>
      </dsp:txBody>
      <dsp:txXfrm>
        <a:off x="6767483" y="978718"/>
        <a:ext cx="1615309" cy="466837"/>
      </dsp:txXfrm>
    </dsp:sp>
    <dsp:sp modelId="{6C00C6ED-A042-4368-BCF6-A98518D085EB}">
      <dsp:nvSpPr>
        <dsp:cNvPr id="0" name=""/>
        <dsp:cNvSpPr/>
      </dsp:nvSpPr>
      <dsp:spPr>
        <a:xfrm>
          <a:off x="7506274" y="1824050"/>
          <a:ext cx="1937564" cy="660207"/>
        </a:xfrm>
        <a:prstGeom prst="ellipse">
          <a:avLst/>
        </a:prstGeom>
        <a:solidFill>
          <a:schemeClr val="bg1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Tomada de decisão</a:t>
          </a:r>
          <a:endParaRPr lang="pt-BR" sz="2200" b="1" kern="1200" dirty="0">
            <a:solidFill>
              <a:schemeClr val="tx1"/>
            </a:solidFill>
          </a:endParaRPr>
        </a:p>
      </dsp:txBody>
      <dsp:txXfrm>
        <a:off x="7790024" y="1920735"/>
        <a:ext cx="1370064" cy="466837"/>
      </dsp:txXfrm>
    </dsp:sp>
    <dsp:sp modelId="{4666818B-FCD0-4F92-8481-7ECAC0EB5D21}">
      <dsp:nvSpPr>
        <dsp:cNvPr id="0" name=""/>
        <dsp:cNvSpPr/>
      </dsp:nvSpPr>
      <dsp:spPr>
        <a:xfrm>
          <a:off x="7268497" y="3288407"/>
          <a:ext cx="2334754" cy="660207"/>
        </a:xfrm>
        <a:prstGeom prst="ellipse">
          <a:avLst/>
        </a:prstGeom>
        <a:solidFill>
          <a:schemeClr val="bg1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Criatividade</a:t>
          </a:r>
          <a:endParaRPr lang="pt-BR" sz="2200" b="1" kern="1200" dirty="0">
            <a:solidFill>
              <a:schemeClr val="tx1"/>
            </a:solidFill>
          </a:endParaRPr>
        </a:p>
      </dsp:txBody>
      <dsp:txXfrm>
        <a:off x="7610414" y="3385092"/>
        <a:ext cx="1650920" cy="466837"/>
      </dsp:txXfrm>
    </dsp:sp>
    <dsp:sp modelId="{C08122CB-F8E2-43FC-B9F8-FB77E68CBE11}">
      <dsp:nvSpPr>
        <dsp:cNvPr id="0" name=""/>
        <dsp:cNvSpPr/>
      </dsp:nvSpPr>
      <dsp:spPr>
        <a:xfrm>
          <a:off x="6671659" y="4159614"/>
          <a:ext cx="1937564" cy="660207"/>
        </a:xfrm>
        <a:prstGeom prst="ellipse">
          <a:avLst/>
        </a:prstGeom>
        <a:solidFill>
          <a:schemeClr val="bg1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Motivação</a:t>
          </a:r>
          <a:endParaRPr lang="pt-BR" sz="2200" b="1" kern="1200" dirty="0">
            <a:solidFill>
              <a:schemeClr val="tx1"/>
            </a:solidFill>
          </a:endParaRPr>
        </a:p>
      </dsp:txBody>
      <dsp:txXfrm>
        <a:off x="6955409" y="4256299"/>
        <a:ext cx="1370064" cy="466837"/>
      </dsp:txXfrm>
    </dsp:sp>
    <dsp:sp modelId="{CDDDC6A4-1D8D-41AB-A4F9-ACCCF4CE3868}">
      <dsp:nvSpPr>
        <dsp:cNvPr id="0" name=""/>
        <dsp:cNvSpPr/>
      </dsp:nvSpPr>
      <dsp:spPr>
        <a:xfrm>
          <a:off x="5213671" y="4951724"/>
          <a:ext cx="1937564" cy="660207"/>
        </a:xfrm>
        <a:prstGeom prst="ellipse">
          <a:avLst/>
        </a:prstGeom>
        <a:solidFill>
          <a:schemeClr val="bg1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Liderança</a:t>
          </a:r>
          <a:endParaRPr lang="pt-BR" sz="2200" b="1" kern="1200" dirty="0">
            <a:solidFill>
              <a:schemeClr val="tx1"/>
            </a:solidFill>
          </a:endParaRPr>
        </a:p>
      </dsp:txBody>
      <dsp:txXfrm>
        <a:off x="5497421" y="5048409"/>
        <a:ext cx="1370064" cy="466837"/>
      </dsp:txXfrm>
    </dsp:sp>
    <dsp:sp modelId="{28ECE3A7-7ACB-4C8E-B0EB-81BB0503B1F8}">
      <dsp:nvSpPr>
        <dsp:cNvPr id="0" name=""/>
        <dsp:cNvSpPr/>
      </dsp:nvSpPr>
      <dsp:spPr>
        <a:xfrm>
          <a:off x="3639829" y="4185740"/>
          <a:ext cx="2195403" cy="660207"/>
        </a:xfrm>
        <a:prstGeom prst="ellipse">
          <a:avLst/>
        </a:prstGeom>
        <a:solidFill>
          <a:schemeClr val="bg1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Atendimento ao cliente</a:t>
          </a:r>
          <a:endParaRPr lang="pt-BR" sz="2200" b="1" kern="1200" dirty="0">
            <a:solidFill>
              <a:schemeClr val="tx1"/>
            </a:solidFill>
          </a:endParaRPr>
        </a:p>
      </dsp:txBody>
      <dsp:txXfrm>
        <a:off x="3961338" y="4282425"/>
        <a:ext cx="1552385" cy="466837"/>
      </dsp:txXfrm>
    </dsp:sp>
    <dsp:sp modelId="{FFF5A55F-B92A-4530-8104-9B6809AA5C85}">
      <dsp:nvSpPr>
        <dsp:cNvPr id="0" name=""/>
        <dsp:cNvSpPr/>
      </dsp:nvSpPr>
      <dsp:spPr>
        <a:xfrm>
          <a:off x="2868815" y="3288407"/>
          <a:ext cx="1937564" cy="660207"/>
        </a:xfrm>
        <a:prstGeom prst="ellipse">
          <a:avLst/>
        </a:prstGeom>
        <a:solidFill>
          <a:schemeClr val="bg1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Atitudes</a:t>
          </a:r>
          <a:endParaRPr lang="pt-BR" sz="2200" b="1" kern="1200" dirty="0">
            <a:solidFill>
              <a:schemeClr val="tx1"/>
            </a:solidFill>
          </a:endParaRPr>
        </a:p>
      </dsp:txBody>
      <dsp:txXfrm>
        <a:off x="3152565" y="3385092"/>
        <a:ext cx="1370064" cy="466837"/>
      </dsp:txXfrm>
    </dsp:sp>
    <dsp:sp modelId="{11387540-E8A8-40C9-880D-89B8AB4FC5DB}">
      <dsp:nvSpPr>
        <dsp:cNvPr id="0" name=""/>
        <dsp:cNvSpPr/>
      </dsp:nvSpPr>
      <dsp:spPr>
        <a:xfrm>
          <a:off x="2356442" y="1854171"/>
          <a:ext cx="2680568" cy="839137"/>
        </a:xfrm>
        <a:prstGeom prst="ellipse">
          <a:avLst/>
        </a:prstGeom>
        <a:solidFill>
          <a:schemeClr val="bg1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solidFill>
                <a:schemeClr val="tx1"/>
              </a:solidFill>
            </a:rPr>
            <a:t>Desvios de comportamento</a:t>
          </a:r>
          <a:endParaRPr lang="pt-BR" sz="2200" b="1" kern="1200" dirty="0">
            <a:solidFill>
              <a:schemeClr val="tx1"/>
            </a:solidFill>
          </a:endParaRPr>
        </a:p>
      </dsp:txBody>
      <dsp:txXfrm>
        <a:off x="2749002" y="1977060"/>
        <a:ext cx="1895448" cy="593359"/>
      </dsp:txXfrm>
    </dsp:sp>
    <dsp:sp modelId="{99E509F0-540F-40F0-A653-004C0809BBDC}">
      <dsp:nvSpPr>
        <dsp:cNvPr id="0" name=""/>
        <dsp:cNvSpPr/>
      </dsp:nvSpPr>
      <dsp:spPr>
        <a:xfrm>
          <a:off x="2847694" y="744578"/>
          <a:ext cx="2812958" cy="778319"/>
        </a:xfrm>
        <a:prstGeom prst="ellipse">
          <a:avLst/>
        </a:prstGeom>
        <a:solidFill>
          <a:schemeClr val="bg1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 dirty="0" smtClean="0">
            <a:solidFill>
              <a:schemeClr val="tx1"/>
            </a:solidFill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tx1"/>
              </a:solidFill>
            </a:rPr>
            <a:t>Segurança</a:t>
          </a:r>
          <a:r>
            <a:rPr lang="en-US" sz="2200" b="1" kern="1200" dirty="0" smtClean="0">
              <a:solidFill>
                <a:schemeClr val="tx1"/>
              </a:solidFill>
            </a:rPr>
            <a:t> e </a:t>
          </a:r>
          <a:r>
            <a:rPr lang="en-US" sz="2200" b="1" kern="1200" dirty="0" err="1" smtClean="0">
              <a:solidFill>
                <a:schemeClr val="tx1"/>
              </a:solidFill>
            </a:rPr>
            <a:t>Acidentes</a:t>
          </a:r>
          <a:r>
            <a:rPr lang="en-US" sz="2200" b="1" kern="1200" dirty="0" smtClean="0"/>
            <a:t> </a:t>
          </a:r>
          <a:endParaRPr lang="pt-BR" sz="2200" b="1" kern="1200" dirty="0"/>
        </a:p>
      </dsp:txBody>
      <dsp:txXfrm>
        <a:off x="3259642" y="858560"/>
        <a:ext cx="1989062" cy="550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0341E-78DF-4AF1-8EB5-605CFAABAE20}" type="datetimeFigureOut">
              <a:rPr lang="pt-BR" smtClean="0"/>
              <a:t>10/02/2020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D39F6-DFEC-4129-B95A-11EC2B5C0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01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id="{505DC5B9-7C78-4FE6-9157-59F2D3B2F3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id="{5E54A9AA-E7D9-4C55-9EE4-B67E142CD3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id="{7C1505FB-A8A3-4177-9025-2710623DB1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17ADF97-2CC7-4FD7-86EB-D38B8AF9969F}" type="slidenum">
              <a:rPr lang="pt-BR" altLang="pt-BR"/>
              <a:pPr/>
              <a:t>2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>
            <a:extLst>
              <a:ext uri="{FF2B5EF4-FFF2-40B4-BE49-F238E27FC236}">
                <a16:creationId xmlns:a16="http://schemas.microsoft.com/office/drawing/2014/main" id="{8B2B987C-354C-4B0A-BAAD-D7A3CC8870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>
            <a:extLst>
              <a:ext uri="{FF2B5EF4-FFF2-40B4-BE49-F238E27FC236}">
                <a16:creationId xmlns:a16="http://schemas.microsoft.com/office/drawing/2014/main" id="{8D1BAF6C-A355-4C0F-88F9-E5AAC2D841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23556" name="Espaço Reservado para Número de Slide 3">
            <a:extLst>
              <a:ext uri="{FF2B5EF4-FFF2-40B4-BE49-F238E27FC236}">
                <a16:creationId xmlns:a16="http://schemas.microsoft.com/office/drawing/2014/main" id="{1E1F2AE8-781A-4940-8615-6DC89036B0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A1C0CF1-9584-422E-8496-3F67E8A0C812}" type="slidenum">
              <a:rPr lang="pt-BR" altLang="pt-BR"/>
              <a:pPr/>
              <a:t>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id="{976C854E-97AE-41C4-8B45-6B9D77993E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id="{54E45361-8FCD-48A2-9A03-80147926F9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id="{188560D7-232D-4D2F-BAEF-6766A54813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018473B-AE5F-4660-B95F-2DBBB7C3B5F2}" type="slidenum">
              <a:rPr lang="pt-BR" altLang="pt-BR"/>
              <a:pPr/>
              <a:t>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5100C497-4D51-4D09-A7AE-0F9BE4B7F7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237D39F5-E6AF-48D1-8AF5-8AC4FA8DE6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F20D5B3F-3831-4FF5-8875-A383D33595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42BBEE-990C-4548-A2C8-336E0AF3EB47}" type="slidenum">
              <a:rPr lang="pt-BR" altLang="pt-BR"/>
              <a:pPr/>
              <a:t>5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6E7AA-5FEE-4E8E-BC88-849DF8E42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004" y="954555"/>
            <a:ext cx="9505873" cy="2509213"/>
          </a:xfrm>
        </p:spPr>
        <p:txBody>
          <a:bodyPr/>
          <a:lstStyle/>
          <a:p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Emoções e sentimentos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3D783B-E8D1-45E6-A954-86AD88509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5013664"/>
            <a:ext cx="8689976" cy="1371599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Profa. Irene </a:t>
            </a:r>
            <a:r>
              <a:rPr lang="pt-BR" dirty="0" err="1">
                <a:solidFill>
                  <a:schemeClr val="tx1"/>
                </a:solidFill>
              </a:rPr>
              <a:t>Miura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 err="1">
                <a:solidFill>
                  <a:schemeClr val="tx1"/>
                </a:solidFill>
              </a:rPr>
              <a:t>Fearp</a:t>
            </a:r>
            <a:r>
              <a:rPr lang="pt-BR" dirty="0">
                <a:solidFill>
                  <a:schemeClr val="tx1"/>
                </a:solidFill>
              </a:rPr>
              <a:t>/</a:t>
            </a:r>
            <a:r>
              <a:rPr lang="pt-BR" dirty="0" err="1">
                <a:solidFill>
                  <a:schemeClr val="tx1"/>
                </a:solidFill>
              </a:rPr>
              <a:t>usp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39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588D274-F082-4606-A462-A5787816A063}"/>
              </a:ext>
            </a:extLst>
          </p:cNvPr>
          <p:cNvSpPr txBox="1"/>
          <p:nvPr/>
        </p:nvSpPr>
        <p:spPr>
          <a:xfrm>
            <a:off x="266330" y="2780929"/>
            <a:ext cx="5561137" cy="4061802"/>
          </a:xfrm>
          <a:prstGeom prst="roundRect">
            <a:avLst>
              <a:gd name="adj" fmla="val 922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C00000"/>
                </a:solidFill>
                <a:cs typeface="Arial" pitchFamily="34" charset="0"/>
              </a:rPr>
              <a:t>Emoções</a:t>
            </a:r>
          </a:p>
          <a:p>
            <a:pPr>
              <a:defRPr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• Causadas por um evento específico</a:t>
            </a:r>
          </a:p>
          <a:p>
            <a:pPr>
              <a:defRPr/>
            </a:pPr>
            <a:endParaRPr lang="pt-BR" sz="1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• </a:t>
            </a:r>
            <a:r>
              <a:rPr lang="pt-BR" sz="2000" b="1" dirty="0">
                <a:solidFill>
                  <a:schemeClr val="tx1"/>
                </a:solidFill>
                <a:cs typeface="Arial" pitchFamily="34" charset="0"/>
              </a:rPr>
              <a:t>Breve</a:t>
            </a: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 duração (segundos/minutos)</a:t>
            </a:r>
          </a:p>
          <a:p>
            <a:pPr>
              <a:defRPr/>
            </a:pPr>
            <a:endParaRPr lang="pt-BR" sz="1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• Específicas e de várias naturezas 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Raiva, medo, tristeza, felicidade, aversão e surpresa.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sz="1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• Normalmente acompanhadas de expressões faciais ou reações físicas</a:t>
            </a:r>
          </a:p>
          <a:p>
            <a:pPr>
              <a:defRPr/>
            </a:pPr>
            <a:endParaRPr lang="pt-BR" sz="1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• Voltadas à 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7DE678B-FA5C-48A7-84D4-0F47C9F8BE43}"/>
              </a:ext>
            </a:extLst>
          </p:cNvPr>
          <p:cNvSpPr txBox="1"/>
          <p:nvPr/>
        </p:nvSpPr>
        <p:spPr>
          <a:xfrm>
            <a:off x="6528048" y="2780928"/>
            <a:ext cx="5288132" cy="4043988"/>
          </a:xfrm>
          <a:prstGeom prst="roundRect">
            <a:avLst>
              <a:gd name="adj" fmla="val 771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C00000"/>
                </a:solidFill>
                <a:cs typeface="Arial" pitchFamily="34" charset="0"/>
              </a:rPr>
              <a:t>Sentimentos</a:t>
            </a:r>
          </a:p>
          <a:p>
            <a:pPr>
              <a:defRPr/>
            </a:pPr>
            <a:r>
              <a:rPr lang="pt-BR" sz="1900" dirty="0">
                <a:solidFill>
                  <a:schemeClr val="tx1"/>
                </a:solidFill>
                <a:cs typeface="Arial" pitchFamily="34" charset="0"/>
              </a:rPr>
              <a:t>• A causa não é específica a um evento ou objeto</a:t>
            </a:r>
          </a:p>
          <a:p>
            <a:pPr>
              <a:defRPr/>
            </a:pPr>
            <a:endParaRPr lang="pt-BR" sz="1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1900" dirty="0">
                <a:solidFill>
                  <a:schemeClr val="tx1"/>
                </a:solidFill>
                <a:cs typeface="Arial" pitchFamily="34" charset="0"/>
              </a:rPr>
              <a:t>• </a:t>
            </a:r>
            <a:r>
              <a:rPr lang="pt-BR" sz="1900" b="1" dirty="0">
                <a:solidFill>
                  <a:schemeClr val="tx1"/>
                </a:solidFill>
                <a:cs typeface="Arial" pitchFamily="34" charset="0"/>
              </a:rPr>
              <a:t>Duração maior </a:t>
            </a:r>
            <a:r>
              <a:rPr lang="pt-BR" sz="1900" dirty="0">
                <a:solidFill>
                  <a:schemeClr val="tx1"/>
                </a:solidFill>
                <a:cs typeface="Arial" pitchFamily="34" charset="0"/>
              </a:rPr>
              <a:t>que as emoções</a:t>
            </a:r>
          </a:p>
          <a:p>
            <a:pPr>
              <a:defRPr/>
            </a:pPr>
            <a:endParaRPr lang="pt-BR" sz="1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1900" dirty="0">
                <a:solidFill>
                  <a:schemeClr val="tx1"/>
                </a:solidFill>
                <a:cs typeface="Arial" pitchFamily="34" charset="0"/>
              </a:rPr>
              <a:t>• Mais gerais (afetividade positiva e afetividade negativa)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pt-BR" sz="1900" dirty="0">
                <a:solidFill>
                  <a:schemeClr val="tx1"/>
                </a:solidFill>
                <a:cs typeface="Arial" pitchFamily="34" charset="0"/>
              </a:rPr>
              <a:t>Compostas de múltiplas emoções.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pt-BR" sz="1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1900" dirty="0">
                <a:solidFill>
                  <a:schemeClr val="tx1"/>
                </a:solidFill>
                <a:cs typeface="Arial" pitchFamily="34" charset="0"/>
              </a:rPr>
              <a:t>• Demonstrados por expressões ou reações físicas distintas</a:t>
            </a:r>
          </a:p>
          <a:p>
            <a:pPr>
              <a:defRPr/>
            </a:pPr>
            <a:endParaRPr lang="pt-BR" sz="1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1900" dirty="0">
                <a:solidFill>
                  <a:schemeClr val="tx1"/>
                </a:solidFill>
                <a:cs typeface="Arial" pitchFamily="34" charset="0"/>
              </a:rPr>
              <a:t>• De natureza </a:t>
            </a:r>
            <a:r>
              <a:rPr lang="pt-BR" sz="1900" b="1" dirty="0">
                <a:solidFill>
                  <a:schemeClr val="tx1"/>
                </a:solidFill>
                <a:cs typeface="Arial" pitchFamily="34" charset="0"/>
              </a:rPr>
              <a:t>cognitiva</a:t>
            </a:r>
          </a:p>
          <a:p>
            <a:pPr>
              <a:defRPr/>
            </a:pPr>
            <a:endParaRPr lang="pt-BR" sz="1900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79230EA-2EA1-4D02-AD4A-EAEF9C1D2DEA}"/>
              </a:ext>
            </a:extLst>
          </p:cNvPr>
          <p:cNvCxnSpPr>
            <a:cxnSpLocks/>
          </p:cNvCxnSpPr>
          <p:nvPr/>
        </p:nvCxnSpPr>
        <p:spPr>
          <a:xfrm flipH="1">
            <a:off x="5762346" y="2100039"/>
            <a:ext cx="451545" cy="737893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38D51A5-2A36-4580-80F2-771A5376CEB3}"/>
              </a:ext>
            </a:extLst>
          </p:cNvPr>
          <p:cNvCxnSpPr>
            <a:cxnSpLocks/>
          </p:cNvCxnSpPr>
          <p:nvPr/>
        </p:nvCxnSpPr>
        <p:spPr>
          <a:xfrm>
            <a:off x="6057776" y="2171203"/>
            <a:ext cx="451545" cy="666728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88AAD16-05BB-4559-8001-A4F7259CBD88}"/>
              </a:ext>
            </a:extLst>
          </p:cNvPr>
          <p:cNvCxnSpPr>
            <a:cxnSpLocks/>
          </p:cNvCxnSpPr>
          <p:nvPr/>
        </p:nvCxnSpPr>
        <p:spPr>
          <a:xfrm>
            <a:off x="5951985" y="4598989"/>
            <a:ext cx="451545" cy="1"/>
          </a:xfrm>
          <a:prstGeom prst="straightConnector1">
            <a:avLst/>
          </a:prstGeom>
          <a:ln w="28575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896C3B-D3DE-415E-80C9-02259F6B07C9}"/>
              </a:ext>
            </a:extLst>
          </p:cNvPr>
          <p:cNvSpPr txBox="1"/>
          <p:nvPr/>
        </p:nvSpPr>
        <p:spPr>
          <a:xfrm>
            <a:off x="1775520" y="1078540"/>
            <a:ext cx="8712968" cy="146423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C00000"/>
                </a:solidFill>
                <a:cs typeface="Arial" pitchFamily="34" charset="0"/>
              </a:rPr>
              <a:t>Afeto</a:t>
            </a:r>
          </a:p>
          <a:p>
            <a:pPr algn="ctr">
              <a:defRPr/>
            </a:pPr>
            <a:r>
              <a:rPr lang="pt-BR" sz="2000" dirty="0" smtClean="0">
                <a:solidFill>
                  <a:schemeClr val="tx1"/>
                </a:solidFill>
                <a:cs typeface="Arial" pitchFamily="34" charset="0"/>
              </a:rPr>
              <a:t>A</a:t>
            </a:r>
            <a:r>
              <a:rPr lang="pt-BR" sz="2000" dirty="0" smtClean="0">
                <a:solidFill>
                  <a:schemeClr val="tx1"/>
                </a:solidFill>
                <a:cs typeface="Arial" pitchFamily="34" charset="0"/>
              </a:rPr>
              <a:t>mpla </a:t>
            </a: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extensão de </a:t>
            </a:r>
            <a:r>
              <a:rPr lang="pt-BR" sz="2000" b="1" dirty="0">
                <a:solidFill>
                  <a:schemeClr val="tx1"/>
                </a:solidFill>
                <a:cs typeface="Arial" pitchFamily="34" charset="0"/>
              </a:rPr>
              <a:t>sensações</a:t>
            </a: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 experimentadas pelas </a:t>
            </a:r>
            <a:r>
              <a:rPr lang="pt-BR" sz="2000" dirty="0" smtClean="0">
                <a:solidFill>
                  <a:schemeClr val="tx1"/>
                </a:solidFill>
                <a:cs typeface="Arial" pitchFamily="34" charset="0"/>
              </a:rPr>
              <a:t>pessoas</a:t>
            </a:r>
          </a:p>
          <a:p>
            <a:pPr algn="ctr">
              <a:defRPr/>
            </a:pPr>
            <a:r>
              <a:rPr lang="pt-BR" sz="2000" b="1" dirty="0" smtClean="0">
                <a:solidFill>
                  <a:schemeClr val="tx1"/>
                </a:solidFill>
                <a:cs typeface="Arial" pitchFamily="34" charset="0"/>
              </a:rPr>
              <a:t>Afeto</a:t>
            </a:r>
            <a:r>
              <a:rPr lang="pt-BR" sz="20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pode ser vivenciado na forma de </a:t>
            </a:r>
            <a:r>
              <a:rPr lang="pt-BR" sz="2000" b="1" dirty="0">
                <a:solidFill>
                  <a:schemeClr val="tx1"/>
                </a:solidFill>
                <a:cs typeface="Arial" pitchFamily="34" charset="0"/>
              </a:rPr>
              <a:t>emoções </a:t>
            </a: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ou </a:t>
            </a:r>
            <a:r>
              <a:rPr lang="pt-BR" sz="2000" b="1" dirty="0" smtClean="0">
                <a:solidFill>
                  <a:schemeClr val="tx1"/>
                </a:solidFill>
                <a:cs typeface="Arial" pitchFamily="34" charset="0"/>
              </a:rPr>
              <a:t>sentimentos</a:t>
            </a:r>
            <a:endParaRPr lang="pt-BR" sz="2000" b="1" dirty="0">
              <a:solidFill>
                <a:schemeClr val="tx1"/>
              </a:solidFill>
              <a:cs typeface="Arial" pitchFamily="34" charset="0"/>
            </a:endParaRPr>
          </a:p>
          <a:p>
            <a:pPr algn="ctr">
              <a:defRPr/>
            </a:pPr>
            <a:endParaRPr lang="pt-BR" sz="2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Explosão 1 4"/>
          <p:cNvSpPr/>
          <p:nvPr/>
        </p:nvSpPr>
        <p:spPr>
          <a:xfrm>
            <a:off x="3644537" y="-91440"/>
            <a:ext cx="8547463" cy="1293223"/>
          </a:xfrm>
          <a:prstGeom prst="irregularSeal1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CEEBE5FD-BA00-4904-97A6-A77150D3EC9D}"/>
              </a:ext>
            </a:extLst>
          </p:cNvPr>
          <p:cNvSpPr txBox="1">
            <a:spLocks/>
          </p:cNvSpPr>
          <p:nvPr/>
        </p:nvSpPr>
        <p:spPr>
          <a:xfrm>
            <a:off x="4734125" y="17989"/>
            <a:ext cx="7756765" cy="8016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+mn-lt"/>
              </a:rPr>
              <a:t>O que </a:t>
            </a:r>
            <a:r>
              <a:rPr lang="en-US" sz="3200" b="1" dirty="0" err="1" smtClean="0">
                <a:solidFill>
                  <a:srgbClr val="C00000"/>
                </a:solidFill>
                <a:latin typeface="+mn-lt"/>
              </a:rPr>
              <a:t>são</a:t>
            </a:r>
            <a:r>
              <a:rPr lang="en-US" sz="3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+mn-lt"/>
              </a:rPr>
              <a:t>emoções</a:t>
            </a:r>
            <a:r>
              <a:rPr lang="en-US" sz="3200" b="1" dirty="0" smtClean="0">
                <a:solidFill>
                  <a:srgbClr val="C00000"/>
                </a:solidFill>
                <a:latin typeface="+mn-lt"/>
              </a:rPr>
              <a:t> e </a:t>
            </a:r>
            <a:r>
              <a:rPr lang="en-US" sz="3200" b="1" dirty="0" err="1" smtClean="0">
                <a:solidFill>
                  <a:srgbClr val="C00000"/>
                </a:solidFill>
                <a:latin typeface="+mn-lt"/>
              </a:rPr>
              <a:t>sentimentos</a:t>
            </a:r>
            <a:r>
              <a:rPr lang="en-US" sz="3200" b="1" dirty="0" smtClean="0">
                <a:solidFill>
                  <a:srgbClr val="C00000"/>
                </a:solidFill>
                <a:latin typeface="+mn-lt"/>
              </a:rPr>
              <a:t>?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C975F21-A567-4669-9D28-39A4D50F4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7859" y="169864"/>
            <a:ext cx="5699125" cy="801687"/>
          </a:xfrm>
        </p:spPr>
        <p:txBody>
          <a:bodyPr/>
          <a:lstStyle/>
          <a:p>
            <a:r>
              <a:rPr lang="en-US" altLang="pt-BR" sz="3200" b="1" dirty="0">
                <a:solidFill>
                  <a:srgbClr val="C00000"/>
                </a:solidFill>
              </a:rPr>
              <a:t>As </a:t>
            </a:r>
            <a:r>
              <a:rPr lang="en-US" altLang="pt-BR" sz="3200" b="1" dirty="0" err="1">
                <a:solidFill>
                  <a:srgbClr val="C00000"/>
                </a:solidFill>
              </a:rPr>
              <a:t>emoções</a:t>
            </a:r>
            <a:r>
              <a:rPr lang="en-US" altLang="pt-BR" sz="3200" b="1" dirty="0">
                <a:solidFill>
                  <a:srgbClr val="C00000"/>
                </a:solidFill>
              </a:rPr>
              <a:t> </a:t>
            </a:r>
            <a:r>
              <a:rPr lang="en-US" altLang="pt-BR" sz="3200" b="1" dirty="0" err="1">
                <a:solidFill>
                  <a:srgbClr val="C00000"/>
                </a:solidFill>
              </a:rPr>
              <a:t>básicas</a:t>
            </a:r>
            <a:endParaRPr lang="pt-BR" altLang="pt-BR" sz="3200" b="1" dirty="0">
              <a:solidFill>
                <a:srgbClr val="C00000"/>
              </a:solidFill>
            </a:endParaRP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50B723B3-9EC1-44A5-9651-1ACB765150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005" y="1230290"/>
            <a:ext cx="11345662" cy="5483224"/>
          </a:xfrm>
        </p:spPr>
        <p:txBody>
          <a:bodyPr rtlCol="0"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  <a:defRPr/>
            </a:pPr>
            <a:r>
              <a:rPr lang="en-US" sz="2800" dirty="0" err="1">
                <a:solidFill>
                  <a:schemeClr val="tx1"/>
                </a:solidFill>
              </a:rPr>
              <a:t>emoções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universais</a:t>
            </a:r>
            <a:r>
              <a:rPr lang="en-US" sz="2800" dirty="0">
                <a:solidFill>
                  <a:schemeClr val="tx1"/>
                </a:solidFill>
              </a:rPr>
              <a:t>: “o que </a:t>
            </a:r>
            <a:r>
              <a:rPr lang="en-US" sz="2800" dirty="0" err="1">
                <a:solidFill>
                  <a:schemeClr val="tx1"/>
                </a:solidFill>
              </a:rPr>
              <a:t>você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sentiu</a:t>
            </a:r>
            <a:r>
              <a:rPr lang="en-US" sz="2800" dirty="0">
                <a:solidFill>
                  <a:schemeClr val="tx1"/>
                </a:solidFill>
              </a:rPr>
              <a:t>?”</a:t>
            </a:r>
            <a:endParaRPr lang="en-US" sz="2600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pt-BR" sz="6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  <a:tabLst>
                <a:tab pos="87313" algn="l"/>
                <a:tab pos="174625" algn="l"/>
              </a:tabLst>
              <a:defRPr/>
            </a:pPr>
            <a:r>
              <a:rPr lang="pt-BR" sz="2800" dirty="0">
                <a:solidFill>
                  <a:schemeClr val="tx1"/>
                </a:solidFill>
              </a:rPr>
              <a:t>Raiva</a:t>
            </a:r>
            <a:endParaRPr lang="pt-BR" sz="11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  <a:tabLst>
                <a:tab pos="87313" algn="l"/>
                <a:tab pos="174625" algn="l"/>
              </a:tabLst>
              <a:defRPr/>
            </a:pPr>
            <a:r>
              <a:rPr lang="pt-BR" sz="2800" dirty="0">
                <a:solidFill>
                  <a:schemeClr val="tx1"/>
                </a:solidFill>
              </a:rPr>
              <a:t>Medo</a:t>
            </a:r>
            <a:endParaRPr lang="pt-BR" sz="12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  <a:tabLst>
                <a:tab pos="87313" algn="l"/>
                <a:tab pos="174625" algn="l"/>
              </a:tabLst>
              <a:defRPr/>
            </a:pPr>
            <a:r>
              <a:rPr lang="pt-BR" sz="2800" dirty="0">
                <a:solidFill>
                  <a:schemeClr val="tx1"/>
                </a:solidFill>
              </a:rPr>
              <a:t>Tristeza</a:t>
            </a:r>
            <a:endParaRPr lang="pt-BR" sz="12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  <a:tabLst>
                <a:tab pos="87313" algn="l"/>
                <a:tab pos="174625" algn="l"/>
              </a:tabLst>
              <a:defRPr/>
            </a:pPr>
            <a:r>
              <a:rPr lang="pt-BR" sz="2800" dirty="0">
                <a:solidFill>
                  <a:schemeClr val="tx1"/>
                </a:solidFill>
              </a:rPr>
              <a:t>Felicidade</a:t>
            </a:r>
            <a:endParaRPr lang="pt-BR" sz="11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  <a:tabLst>
                <a:tab pos="87313" algn="l"/>
                <a:tab pos="174625" algn="l"/>
              </a:tabLst>
              <a:defRPr/>
            </a:pPr>
            <a:r>
              <a:rPr lang="pt-BR" sz="2800" dirty="0">
                <a:solidFill>
                  <a:schemeClr val="tx1"/>
                </a:solidFill>
              </a:rPr>
              <a:t>Repulsa</a:t>
            </a:r>
            <a:endParaRPr lang="pt-BR" sz="7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  <a:tabLst>
                <a:tab pos="87313" algn="l"/>
                <a:tab pos="174625" algn="l"/>
              </a:tabLst>
              <a:defRPr/>
            </a:pPr>
            <a:r>
              <a:rPr lang="pt-BR" sz="2800" dirty="0">
                <a:solidFill>
                  <a:schemeClr val="tx1"/>
                </a:solidFill>
              </a:rPr>
              <a:t>Surpresa</a:t>
            </a:r>
          </a:p>
          <a:p>
            <a:pPr algn="l">
              <a:defRPr/>
            </a:pP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6148" name="Picture 7" descr="C:\Users\Bob Stretch\AppData\Local\Microsoft\Windows\Temporary Internet Files\Content.IE5\H1JVA1FE\MCj04238360000[1].wmf">
            <a:extLst>
              <a:ext uri="{FF2B5EF4-FFF2-40B4-BE49-F238E27FC236}">
                <a16:creationId xmlns:a16="http://schemas.microsoft.com/office/drawing/2014/main" id="{4EDE1D02-FA41-45E8-875A-99E538DD9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060" y="4665049"/>
            <a:ext cx="1663371" cy="163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 descr="C:\Users\Bob Stretch\AppData\Local\Microsoft\Windows\Temporary Internet Files\Content.IE5\118DJOWU\MCj04258080000[1].wmf">
            <a:extLst>
              <a:ext uri="{FF2B5EF4-FFF2-40B4-BE49-F238E27FC236}">
                <a16:creationId xmlns:a16="http://schemas.microsoft.com/office/drawing/2014/main" id="{1FF64ED5-9E9B-4197-B8A8-0EFB9B95B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460" y="2137224"/>
            <a:ext cx="1992551" cy="186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9" descr="C:\Users\Bob Stretch\AppData\Local\Microsoft\Windows\Temporary Internet Files\Content.IE5\7421JAUB\MCj04281290000[1].wmf">
            <a:extLst>
              <a:ext uri="{FF2B5EF4-FFF2-40B4-BE49-F238E27FC236}">
                <a16:creationId xmlns:a16="http://schemas.microsoft.com/office/drawing/2014/main" id="{CB99DC16-303A-42EB-89FA-66E5FD939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096" y="2137225"/>
            <a:ext cx="2300544" cy="2145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0" descr="C:\Users\Bob Stretch\AppData\Local\Microsoft\Windows\Temporary Internet Files\Content.IE5\118DJOWU\MCj04238400000[1].wmf">
            <a:extLst>
              <a:ext uri="{FF2B5EF4-FFF2-40B4-BE49-F238E27FC236}">
                <a16:creationId xmlns:a16="http://schemas.microsoft.com/office/drawing/2014/main" id="{A5895FD6-0CD6-4C7E-A380-BC89CD484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742" y="1049412"/>
            <a:ext cx="1992550" cy="208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1" descr="C:\Users\Bob Stretch\AppData\Local\Microsoft\Windows\Temporary Internet Files\Content.IE5\7421JAUB\MCj04238260000[1].wmf">
            <a:extLst>
              <a:ext uri="{FF2B5EF4-FFF2-40B4-BE49-F238E27FC236}">
                <a16:creationId xmlns:a16="http://schemas.microsoft.com/office/drawing/2014/main" id="{C0367307-EB1A-4394-8635-143E02CF7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990" y="3385814"/>
            <a:ext cx="2150828" cy="21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2" descr="C:\Users\Bob Stretch\AppData\Local\Microsoft\Windows\Temporary Internet Files\Content.IE5\7421JAUB\MCj04238420000[1].wmf">
            <a:extLst>
              <a:ext uri="{FF2B5EF4-FFF2-40B4-BE49-F238E27FC236}">
                <a16:creationId xmlns:a16="http://schemas.microsoft.com/office/drawing/2014/main" id="{CA7CF92B-A229-4AE7-A192-7CEC6F2D0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713" y="4665049"/>
            <a:ext cx="1879600" cy="2031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D900228-A8D3-4C03-8A07-D538A24D3076}"/>
              </a:ext>
            </a:extLst>
          </p:cNvPr>
          <p:cNvSpPr/>
          <p:nvPr/>
        </p:nvSpPr>
        <p:spPr>
          <a:xfrm>
            <a:off x="26126" y="156754"/>
            <a:ext cx="5290457" cy="1815882"/>
          </a:xfrm>
          <a:prstGeom prst="rect">
            <a:avLst/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chemeClr val="tx1"/>
                </a:solidFill>
                <a:cs typeface="Arial" pitchFamily="34" charset="0"/>
              </a:rPr>
              <a:t>1. Ambiente de trabalho</a:t>
            </a:r>
          </a:p>
          <a:p>
            <a:pPr>
              <a:defRPr/>
            </a:pPr>
            <a:r>
              <a:rPr lang="pt-BR" sz="2800" dirty="0">
                <a:solidFill>
                  <a:schemeClr val="tx1"/>
                </a:solidFill>
                <a:cs typeface="Arial" pitchFamily="34" charset="0"/>
              </a:rPr>
              <a:t>• Características do cargo</a:t>
            </a:r>
          </a:p>
          <a:p>
            <a:pPr>
              <a:defRPr/>
            </a:pPr>
            <a:r>
              <a:rPr lang="pt-BR" sz="2800" dirty="0">
                <a:solidFill>
                  <a:schemeClr val="tx1"/>
                </a:solidFill>
                <a:cs typeface="Arial" pitchFamily="34" charset="0"/>
              </a:rPr>
              <a:t>• Exigências da função</a:t>
            </a:r>
          </a:p>
          <a:p>
            <a:pPr>
              <a:defRPr/>
            </a:pPr>
            <a:r>
              <a:rPr lang="pt-BR" sz="2800" dirty="0">
                <a:solidFill>
                  <a:schemeClr val="tx1"/>
                </a:solidFill>
                <a:cs typeface="Arial" pitchFamily="34" charset="0"/>
              </a:rPr>
              <a:t>• Exigências de esforço emocional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0780401-5194-4830-B8D6-C5D3AB844DE9}"/>
              </a:ext>
            </a:extLst>
          </p:cNvPr>
          <p:cNvSpPr/>
          <p:nvPr/>
        </p:nvSpPr>
        <p:spPr>
          <a:xfrm>
            <a:off x="352693" y="2860767"/>
            <a:ext cx="3557532" cy="1938992"/>
          </a:xfrm>
          <a:prstGeom prst="rect">
            <a:avLst/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2. Eventos do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trabalho</a:t>
            </a:r>
          </a:p>
          <a:p>
            <a:pPr>
              <a:defRPr/>
            </a:pPr>
            <a:endParaRPr lang="pt-BR" sz="24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• Aborrecimentos diários</a:t>
            </a:r>
          </a:p>
          <a:p>
            <a:pPr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• Alegrias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diárias</a:t>
            </a:r>
          </a:p>
          <a:p>
            <a:pPr>
              <a:defRPr/>
            </a:pP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B6892F6-FF1F-458C-AF59-707256F96F1F}"/>
              </a:ext>
            </a:extLst>
          </p:cNvPr>
          <p:cNvSpPr/>
          <p:nvPr/>
        </p:nvSpPr>
        <p:spPr>
          <a:xfrm>
            <a:off x="4621801" y="3224484"/>
            <a:ext cx="3242039" cy="1200329"/>
          </a:xfrm>
          <a:prstGeom prst="rect">
            <a:avLst/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Reações emocionais</a:t>
            </a:r>
            <a:endParaRPr lang="pt-BR" sz="24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• Positivas</a:t>
            </a:r>
          </a:p>
          <a:p>
            <a:pPr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• Negativas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2E7B528-D799-415A-B032-DF022FA8C490}"/>
              </a:ext>
            </a:extLst>
          </p:cNvPr>
          <p:cNvSpPr/>
          <p:nvPr/>
        </p:nvSpPr>
        <p:spPr>
          <a:xfrm>
            <a:off x="8360229" y="2925267"/>
            <a:ext cx="3807008" cy="707886"/>
          </a:xfrm>
          <a:prstGeom prst="rect">
            <a:avLst/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5. Satisfação no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trabalho</a:t>
            </a:r>
          </a:p>
          <a:p>
            <a:pPr algn="ctr">
              <a:defRPr/>
            </a:pPr>
            <a:endParaRPr lang="pt-BR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3776C5D-7DE7-4188-A135-1A071FE41344}"/>
              </a:ext>
            </a:extLst>
          </p:cNvPr>
          <p:cNvSpPr/>
          <p:nvPr/>
        </p:nvSpPr>
        <p:spPr>
          <a:xfrm>
            <a:off x="8321041" y="3881499"/>
            <a:ext cx="3910148" cy="707886"/>
          </a:xfrm>
          <a:prstGeom prst="rect">
            <a:avLst/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6. Desempenho no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trabalho</a:t>
            </a:r>
          </a:p>
          <a:p>
            <a:pPr algn="ctr">
              <a:defRPr/>
            </a:pPr>
            <a:endParaRPr lang="pt-BR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31C3D28-F37A-46C5-8EA8-C9C3CB26207D}"/>
              </a:ext>
            </a:extLst>
          </p:cNvPr>
          <p:cNvSpPr/>
          <p:nvPr/>
        </p:nvSpPr>
        <p:spPr>
          <a:xfrm>
            <a:off x="352693" y="5293255"/>
            <a:ext cx="3502512" cy="1200329"/>
          </a:xfrm>
          <a:prstGeom prst="rect">
            <a:avLst/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chemeClr val="tx1"/>
                </a:solidFill>
                <a:cs typeface="Arial" pitchFamily="34" charset="0"/>
              </a:rPr>
              <a:t>3. Disposição pessoal</a:t>
            </a:r>
          </a:p>
          <a:p>
            <a:pPr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• Personalidade</a:t>
            </a:r>
          </a:p>
          <a:p>
            <a:pPr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• Estado de ânimo</a:t>
            </a: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F554896F-416A-4C1F-A145-8B76AA0F7462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7863840" y="3824649"/>
            <a:ext cx="396962" cy="3550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16">
            <a:extLst>
              <a:ext uri="{FF2B5EF4-FFF2-40B4-BE49-F238E27FC236}">
                <a16:creationId xmlns:a16="http://schemas.microsoft.com/office/drawing/2014/main" id="{4865FE01-423E-4C8E-AE34-698052505D20}"/>
              </a:ext>
            </a:extLst>
          </p:cNvPr>
          <p:cNvCxnSpPr>
            <a:cxnSpLocks/>
          </p:cNvCxnSpPr>
          <p:nvPr/>
        </p:nvCxnSpPr>
        <p:spPr>
          <a:xfrm flipV="1">
            <a:off x="7863840" y="3341245"/>
            <a:ext cx="427270" cy="4494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16">
            <a:extLst>
              <a:ext uri="{FF2B5EF4-FFF2-40B4-BE49-F238E27FC236}">
                <a16:creationId xmlns:a16="http://schemas.microsoft.com/office/drawing/2014/main" id="{1137919F-C70B-4C36-87E1-DC9AF7A8B047}"/>
              </a:ext>
            </a:extLst>
          </p:cNvPr>
          <p:cNvCxnSpPr>
            <a:cxnSpLocks/>
          </p:cNvCxnSpPr>
          <p:nvPr/>
        </p:nvCxnSpPr>
        <p:spPr>
          <a:xfrm>
            <a:off x="2281492" y="2131978"/>
            <a:ext cx="0" cy="8360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16">
            <a:extLst>
              <a:ext uri="{FF2B5EF4-FFF2-40B4-BE49-F238E27FC236}">
                <a16:creationId xmlns:a16="http://schemas.microsoft.com/office/drawing/2014/main" id="{D1E078BC-F462-4249-9CA9-7841838F5C7B}"/>
              </a:ext>
            </a:extLst>
          </p:cNvPr>
          <p:cNvCxnSpPr>
            <a:cxnSpLocks/>
          </p:cNvCxnSpPr>
          <p:nvPr/>
        </p:nvCxnSpPr>
        <p:spPr>
          <a:xfrm>
            <a:off x="3994812" y="3790653"/>
            <a:ext cx="57564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olded Corner 39">
            <a:extLst>
              <a:ext uri="{FF2B5EF4-FFF2-40B4-BE49-F238E27FC236}">
                <a16:creationId xmlns:a16="http://schemas.microsoft.com/office/drawing/2014/main" id="{521DB4BB-1BEE-4639-BB01-E4DDD423002D}"/>
              </a:ext>
            </a:extLst>
          </p:cNvPr>
          <p:cNvSpPr/>
          <p:nvPr/>
        </p:nvSpPr>
        <p:spPr>
          <a:xfrm>
            <a:off x="5316583" y="4690249"/>
            <a:ext cx="6860026" cy="2052935"/>
          </a:xfrm>
          <a:prstGeom prst="foldedCorner">
            <a:avLst>
              <a:gd name="adj" fmla="val 1812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600" dirty="0">
                <a:solidFill>
                  <a:srgbClr val="404F21"/>
                </a:solidFill>
              </a:rPr>
              <a:t>As emoções proporcionam </a:t>
            </a:r>
            <a:r>
              <a:rPr lang="pt-BR" sz="2600" b="1" dirty="0">
                <a:solidFill>
                  <a:srgbClr val="404F21"/>
                </a:solidFill>
              </a:rPr>
              <a:t>indicações valiosas.</a:t>
            </a:r>
          </a:p>
          <a:p>
            <a:pPr algn="ctr">
              <a:defRPr/>
            </a:pPr>
            <a:r>
              <a:rPr lang="pt-BR" sz="2600" b="1" dirty="0">
                <a:solidFill>
                  <a:srgbClr val="404F21"/>
                </a:solidFill>
              </a:rPr>
              <a:t>Compreender</a:t>
            </a:r>
            <a:r>
              <a:rPr lang="pt-BR" sz="2600" dirty="0">
                <a:solidFill>
                  <a:srgbClr val="404F21"/>
                </a:solidFill>
              </a:rPr>
              <a:t> </a:t>
            </a:r>
            <a:r>
              <a:rPr lang="pt-BR" sz="2600" b="1" dirty="0">
                <a:solidFill>
                  <a:srgbClr val="404F21"/>
                </a:solidFill>
              </a:rPr>
              <a:t>como as alegrias </a:t>
            </a:r>
            <a:r>
              <a:rPr lang="pt-BR" sz="2600" dirty="0">
                <a:solidFill>
                  <a:srgbClr val="404F21"/>
                </a:solidFill>
              </a:rPr>
              <a:t>e </a:t>
            </a:r>
            <a:r>
              <a:rPr lang="pt-BR" sz="2600" b="1" dirty="0">
                <a:solidFill>
                  <a:srgbClr val="404F21"/>
                </a:solidFill>
              </a:rPr>
              <a:t>aborrecimentos</a:t>
            </a:r>
            <a:r>
              <a:rPr lang="pt-BR" sz="2600" dirty="0">
                <a:solidFill>
                  <a:srgbClr val="404F21"/>
                </a:solidFill>
              </a:rPr>
              <a:t> cotidianos </a:t>
            </a:r>
            <a:r>
              <a:rPr lang="pt-BR" sz="2600" b="1" dirty="0">
                <a:solidFill>
                  <a:srgbClr val="FF0000"/>
                </a:solidFill>
              </a:rPr>
              <a:t>influenciam o desempenho </a:t>
            </a:r>
            <a:r>
              <a:rPr lang="pt-BR" sz="2600" dirty="0">
                <a:solidFill>
                  <a:srgbClr val="404F21"/>
                </a:solidFill>
              </a:rPr>
              <a:t>e a </a:t>
            </a:r>
            <a:r>
              <a:rPr lang="pt-BR" sz="2600" b="1" dirty="0">
                <a:solidFill>
                  <a:srgbClr val="FF0000"/>
                </a:solidFill>
              </a:rPr>
              <a:t>satisfação no trabalho.</a:t>
            </a:r>
          </a:p>
        </p:txBody>
      </p:sp>
      <p:cxnSp>
        <p:nvCxnSpPr>
          <p:cNvPr id="29" name="Conector reto 28"/>
          <p:cNvCxnSpPr>
            <a:stCxn id="8" idx="3"/>
          </p:cNvCxnSpPr>
          <p:nvPr/>
        </p:nvCxnSpPr>
        <p:spPr>
          <a:xfrm flipV="1">
            <a:off x="3855205" y="5891350"/>
            <a:ext cx="375611" cy="2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flipH="1" flipV="1">
            <a:off x="4230816" y="3903027"/>
            <a:ext cx="13062" cy="19883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xplosão 1 34"/>
          <p:cNvSpPr/>
          <p:nvPr/>
        </p:nvSpPr>
        <p:spPr>
          <a:xfrm>
            <a:off x="5773783" y="391886"/>
            <a:ext cx="6393454" cy="2022864"/>
          </a:xfrm>
          <a:prstGeom prst="irregularSeal1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Title 8">
            <a:extLst>
              <a:ext uri="{FF2B5EF4-FFF2-40B4-BE49-F238E27FC236}">
                <a16:creationId xmlns:a16="http://schemas.microsoft.com/office/drawing/2014/main" id="{6268EDF8-BEDD-44BF-B595-7E38F8E5516F}"/>
              </a:ext>
            </a:extLst>
          </p:cNvPr>
          <p:cNvSpPr txBox="1">
            <a:spLocks/>
          </p:cNvSpPr>
          <p:nvPr/>
        </p:nvSpPr>
        <p:spPr>
          <a:xfrm>
            <a:off x="5357356" y="888447"/>
            <a:ext cx="6809881" cy="7836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smtClean="0">
                <a:solidFill>
                  <a:srgbClr val="C00000"/>
                </a:solidFill>
                <a:latin typeface="+mn-lt"/>
              </a:rPr>
              <a:t>Teoria dos eventos afetivos</a:t>
            </a:r>
            <a:endParaRPr lang="pt-BR" sz="34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EE2936A-4955-42C9-9D91-48485525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"/>
            <a:ext cx="12192000" cy="1254037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en-US" altLang="pt-BR" sz="2600" b="1" dirty="0" err="1">
                <a:solidFill>
                  <a:srgbClr val="C00000"/>
                </a:solidFill>
              </a:rPr>
              <a:t>Aplicações</a:t>
            </a:r>
            <a:r>
              <a:rPr lang="en-US" altLang="pt-BR" sz="2600" b="1" dirty="0">
                <a:solidFill>
                  <a:srgbClr val="C00000"/>
                </a:solidFill>
              </a:rPr>
              <a:t> das </a:t>
            </a:r>
            <a:r>
              <a:rPr lang="en-US" altLang="pt-BR" sz="2600" b="1" dirty="0" err="1">
                <a:solidFill>
                  <a:srgbClr val="C00000"/>
                </a:solidFill>
              </a:rPr>
              <a:t>emoções</a:t>
            </a:r>
            <a:r>
              <a:rPr lang="en-US" altLang="pt-BR" sz="2600" b="1" dirty="0">
                <a:solidFill>
                  <a:srgbClr val="C00000"/>
                </a:solidFill>
              </a:rPr>
              <a:t> e </a:t>
            </a:r>
            <a:r>
              <a:rPr lang="en-US" altLang="pt-BR" sz="2600" b="1" dirty="0" err="1">
                <a:solidFill>
                  <a:srgbClr val="C00000"/>
                </a:solidFill>
              </a:rPr>
              <a:t>sentimentos</a:t>
            </a:r>
            <a:r>
              <a:rPr lang="en-US" altLang="pt-BR" sz="2600" b="1" dirty="0">
                <a:solidFill>
                  <a:srgbClr val="C00000"/>
                </a:solidFill>
              </a:rPr>
              <a:t> </a:t>
            </a:r>
            <a:r>
              <a:rPr lang="en-US" altLang="pt-BR" sz="2600" b="1" dirty="0" smtClean="0">
                <a:solidFill>
                  <a:srgbClr val="C00000"/>
                </a:solidFill>
              </a:rPr>
              <a:t>no</a:t>
            </a:r>
            <a:br>
              <a:rPr lang="en-US" altLang="pt-BR" sz="2600" b="1" dirty="0" smtClean="0">
                <a:solidFill>
                  <a:srgbClr val="C00000"/>
                </a:solidFill>
              </a:rPr>
            </a:br>
            <a:r>
              <a:rPr lang="en-US" altLang="pt-BR" sz="2600" b="1" dirty="0" smtClean="0">
                <a:solidFill>
                  <a:srgbClr val="C00000"/>
                </a:solidFill>
              </a:rPr>
              <a:t> </a:t>
            </a:r>
            <a:r>
              <a:rPr lang="en-US" altLang="pt-BR" sz="2600" b="1" dirty="0" err="1">
                <a:solidFill>
                  <a:srgbClr val="C00000"/>
                </a:solidFill>
              </a:rPr>
              <a:t>comportamento</a:t>
            </a:r>
            <a:r>
              <a:rPr lang="en-US" altLang="pt-BR" sz="2600" b="1" dirty="0">
                <a:solidFill>
                  <a:srgbClr val="C00000"/>
                </a:solidFill>
              </a:rPr>
              <a:t> </a:t>
            </a:r>
            <a:r>
              <a:rPr lang="en-US" altLang="pt-BR" sz="2600" b="1" dirty="0" err="1" smtClean="0">
                <a:solidFill>
                  <a:srgbClr val="C00000"/>
                </a:solidFill>
              </a:rPr>
              <a:t>organizacional</a:t>
            </a:r>
            <a:r>
              <a:rPr lang="en-US" altLang="pt-BR" sz="2600" b="1" dirty="0" smtClean="0">
                <a:solidFill>
                  <a:srgbClr val="C00000"/>
                </a:solidFill>
              </a:rPr>
              <a:t/>
            </a:r>
            <a:br>
              <a:rPr lang="en-US" altLang="pt-BR" sz="2600" b="1" dirty="0" smtClean="0">
                <a:solidFill>
                  <a:srgbClr val="C00000"/>
                </a:solidFill>
              </a:rPr>
            </a:br>
            <a:endParaRPr lang="pt-BR" altLang="pt-BR" sz="2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B22C7D7-C577-494B-B65F-827742E453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4240864"/>
              </p:ext>
            </p:extLst>
          </p:nvPr>
        </p:nvGraphicFramePr>
        <p:xfrm>
          <a:off x="0" y="1214845"/>
          <a:ext cx="12192000" cy="5668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79</TotalTime>
  <Words>257</Words>
  <Application>Microsoft Office PowerPoint</Application>
  <PresentationFormat>Widescreen</PresentationFormat>
  <Paragraphs>74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Tw Cen MT</vt:lpstr>
      <vt:lpstr>Wingdings</vt:lpstr>
      <vt:lpstr>Gotícula</vt:lpstr>
      <vt:lpstr>Emoções e sentimentos</vt:lpstr>
      <vt:lpstr>Apresentação do PowerPoint</vt:lpstr>
      <vt:lpstr>As emoções básicas</vt:lpstr>
      <vt:lpstr>Apresentação do PowerPoint</vt:lpstr>
      <vt:lpstr>Aplicações das emoções e sentimentos no  comportamento organizacional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Irene</dc:creator>
  <cp:lastModifiedBy>Irene Kazumi Miura</cp:lastModifiedBy>
  <cp:revision>22</cp:revision>
  <dcterms:created xsi:type="dcterms:W3CDTF">2019-03-08T14:35:29Z</dcterms:created>
  <dcterms:modified xsi:type="dcterms:W3CDTF">2020-02-10T15:06:51Z</dcterms:modified>
</cp:coreProperties>
</file>