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14"/>
  </p:notesMasterIdLst>
  <p:sldIdLst>
    <p:sldId id="258" r:id="rId2"/>
    <p:sldId id="384" r:id="rId3"/>
    <p:sldId id="385" r:id="rId4"/>
    <p:sldId id="386" r:id="rId5"/>
    <p:sldId id="387" r:id="rId6"/>
    <p:sldId id="388" r:id="rId7"/>
    <p:sldId id="389" r:id="rId8"/>
    <p:sldId id="390" r:id="rId9"/>
    <p:sldId id="391" r:id="rId10"/>
    <p:sldId id="392" r:id="rId11"/>
    <p:sldId id="393" r:id="rId12"/>
    <p:sldId id="394" r:id="rId13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434" autoAdjust="0"/>
  </p:normalViewPr>
  <p:slideViewPr>
    <p:cSldViewPr snapToGrid="0">
      <p:cViewPr varScale="1">
        <p:scale>
          <a:sx n="85" d="100"/>
          <a:sy n="85" d="100"/>
        </p:scale>
        <p:origin x="7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25416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28/09/2020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12.jp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0487"/>
            <a:ext cx="10515600" cy="1322751"/>
          </a:xfrm>
        </p:spPr>
        <p:txBody>
          <a:bodyPr/>
          <a:lstStyle/>
          <a:p>
            <a:pPr algn="ctr" eaLnBrk="1" hangingPunct="1">
              <a:defRPr/>
            </a:pP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CURSO DE AGRONOMIA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latin typeface="Arial" panose="020B0604020202020204" pitchFamily="34" charset="0"/>
                <a:cs typeface="Arial" panose="020B0604020202020204" pitchFamily="34" charset="0"/>
              </a:rPr>
              <a:t>Prof. Sergio Duarte</a:t>
            </a: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BDA2CE5-FBB1-430D-85E3-74FCD413A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4"/>
    </mc:Choice>
    <mc:Fallback>
      <p:transition spd="slow" advTm="11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9508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000066"/>
                </a:solidFill>
              </a:rPr>
              <a:t>(Continuação do exercício)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97" y="749508"/>
            <a:ext cx="9024078" cy="5921116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F7345C56-1CAA-4024-996A-003BCEEB5A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75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48"/>
    </mc:Choice>
    <mc:Fallback>
      <p:transition spd="slow" advTm="9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04" x="8343900" y="5737225"/>
          <p14:tracePt t="6039" x="8335963" y="5737225"/>
          <p14:tracePt t="6047" x="8328025" y="5737225"/>
          <p14:tracePt t="6055" x="8321675" y="5737225"/>
          <p14:tracePt t="6065" x="8313738" y="5745163"/>
          <p14:tracePt t="6081" x="8305800" y="5745163"/>
          <p14:tracePt t="6099" x="8289925" y="5753100"/>
          <p14:tracePt t="6191" x="8283575" y="5753100"/>
          <p14:tracePt t="6234" x="8145463" y="5768975"/>
          <p14:tracePt t="6248" x="8077200" y="5768975"/>
          <p14:tracePt t="6265" x="8054975" y="5768975"/>
          <p14:tracePt t="6335" x="8047038" y="5768975"/>
          <p14:tracePt t="6351" x="8023225" y="5768975"/>
          <p14:tracePt t="6359" x="8008938" y="5768975"/>
          <p14:tracePt t="6367" x="7978775" y="5768975"/>
          <p14:tracePt t="6382" x="7908925" y="5761038"/>
          <p14:tracePt t="6398" x="7818438" y="5745163"/>
          <p14:tracePt t="6415" x="7650163" y="5722938"/>
          <p14:tracePt t="6432" x="7413625" y="5668963"/>
          <p14:tracePt t="6449" x="7070725" y="5584825"/>
          <p14:tracePt t="6465" x="6804025" y="5516563"/>
          <p14:tracePt t="6482" x="6569075" y="5470525"/>
          <p14:tracePt t="6498" x="6286500" y="5402263"/>
          <p14:tracePt t="6515" x="6011863" y="5318125"/>
          <p14:tracePt t="6532" x="5730875" y="5165725"/>
          <p14:tracePt t="6548" x="5311775" y="4937125"/>
          <p14:tracePt t="6565" x="4884738" y="4694238"/>
          <p14:tracePt t="6582" x="4343400" y="4403725"/>
          <p14:tracePt t="6598" x="4114800" y="4297363"/>
          <p14:tracePt t="6615" x="3946525" y="4259263"/>
          <p14:tracePt t="6632" x="3794125" y="4229100"/>
          <p14:tracePt t="6649" x="3611563" y="4152900"/>
          <p14:tracePt t="6665" x="3398838" y="4016375"/>
          <p14:tracePt t="6682" x="3200400" y="3856038"/>
          <p14:tracePt t="6699" x="3025775" y="3649663"/>
          <p14:tracePt t="6715" x="2895600" y="3497263"/>
          <p14:tracePt t="6732" x="2797175" y="3382963"/>
          <p14:tracePt t="6749" x="2727325" y="3306763"/>
          <p14:tracePt t="6751" x="2705100" y="3284538"/>
          <p14:tracePt t="6765" x="2667000" y="3268663"/>
          <p14:tracePt t="6767" x="2613025" y="3230563"/>
          <p14:tracePt t="6782" x="2522538" y="3192463"/>
          <p14:tracePt t="6798" x="2484438" y="3178175"/>
          <p14:tracePt t="6816" x="2484438" y="3170238"/>
          <p14:tracePt t="6847" x="2476500" y="3170238"/>
          <p14:tracePt t="6855" x="2468563" y="3162300"/>
          <p14:tracePt t="6865" x="2454275" y="3132138"/>
          <p14:tracePt t="6882" x="2392363" y="3070225"/>
          <p14:tracePt t="6898" x="2301875" y="3025775"/>
          <p14:tracePt t="6915" x="2239963" y="3017838"/>
          <p14:tracePt t="6932" x="2217738" y="3017838"/>
          <p14:tracePt t="6948" x="2201863" y="3025775"/>
          <p14:tracePt t="6965" x="2201863" y="3032125"/>
          <p14:tracePt t="6982" x="2263775" y="3017838"/>
          <p14:tracePt t="6999" x="2278063" y="3009900"/>
          <p14:tracePt t="7582" x="2286000" y="2987675"/>
          <p14:tracePt t="7590" x="2286000" y="2963863"/>
          <p14:tracePt t="7599" x="2308225" y="2941638"/>
          <p14:tracePt t="7615" x="2362200" y="2895600"/>
          <p14:tracePt t="7632" x="2384425" y="2865438"/>
          <p14:tracePt t="7649" x="2392363" y="2849563"/>
          <p14:tracePt t="7665" x="2408238" y="2827338"/>
          <p14:tracePt t="7682" x="2422525" y="2803525"/>
          <p14:tracePt t="7698" x="2430463" y="2789238"/>
          <p14:tracePt t="7715" x="2446338" y="2751138"/>
          <p14:tracePt t="7732" x="2446338" y="2743200"/>
          <p14:tracePt t="7749" x="2476500" y="2689225"/>
          <p14:tracePt t="7766" x="2514600" y="2613025"/>
          <p14:tracePt t="7782" x="2522538" y="2568575"/>
          <p14:tracePt t="7799" x="2522538" y="2536825"/>
          <p14:tracePt t="7815" x="2522538" y="2514600"/>
          <p14:tracePt t="7832" x="2522538" y="2492375"/>
          <p14:tracePt t="7849" x="2530475" y="2460625"/>
          <p14:tracePt t="7865" x="2530475" y="2438400"/>
          <p14:tracePt t="7882" x="2544763" y="2384425"/>
          <p14:tracePt t="7899" x="2552700" y="2346325"/>
          <p14:tracePt t="7916" x="2560638" y="2308225"/>
          <p14:tracePt t="7932" x="2560638" y="2286000"/>
          <p14:tracePt t="7949" x="2560638" y="2270125"/>
          <p14:tracePt t="7966" x="2560638" y="2239963"/>
          <p14:tracePt t="7982" x="2560638" y="2201863"/>
          <p14:tracePt t="7999" x="2560638" y="2163763"/>
          <p14:tracePt t="8015" x="2560638" y="2103438"/>
          <p14:tracePt t="8032" x="2536825" y="2049463"/>
          <p14:tracePt t="8049" x="2522538" y="1981200"/>
          <p14:tracePt t="8065" x="2506663" y="1927225"/>
          <p14:tracePt t="8082" x="2492375" y="1889125"/>
          <p14:tracePt t="8099" x="2492375" y="1858963"/>
          <p14:tracePt t="8116" x="2484438" y="1820863"/>
          <p14:tracePt t="8132" x="2484438" y="1774825"/>
          <p14:tracePt t="8149" x="2468563" y="1730375"/>
          <p14:tracePt t="8150" x="2460625" y="1698625"/>
          <p14:tracePt t="8166" x="2446338" y="1654175"/>
          <p14:tracePt t="8182" x="2430463" y="1608138"/>
          <p14:tracePt t="8199" x="2416175" y="1577975"/>
          <p14:tracePt t="8216" x="2400300" y="1554163"/>
          <p14:tracePt t="8232" x="2400300" y="1546225"/>
          <p14:tracePt t="8249" x="2392363" y="1539875"/>
          <p14:tracePt t="8710" x="2400300" y="1539875"/>
          <p14:tracePt t="8718" x="2416175" y="1546225"/>
          <p14:tracePt t="8732" x="2438400" y="1554163"/>
          <p14:tracePt t="8749" x="2498725" y="1577975"/>
          <p14:tracePt t="8750" x="2522538" y="1584325"/>
          <p14:tracePt t="8766" x="2552700" y="1584325"/>
          <p14:tracePt t="8782" x="2598738" y="1592263"/>
          <p14:tracePt t="8799" x="2636838" y="1592263"/>
          <p14:tracePt t="8816" x="2667000" y="1592263"/>
          <p14:tracePt t="8832" x="2705100" y="1592263"/>
          <p14:tracePt t="8849" x="2735263" y="1592263"/>
          <p14:tracePt t="8866" x="2765425" y="1592263"/>
          <p14:tracePt t="8882" x="2789238" y="1600200"/>
          <p14:tracePt t="8899" x="2827338" y="1608138"/>
          <p14:tracePt t="8916" x="2849563" y="1608138"/>
          <p14:tracePt t="8932" x="2873375" y="1608138"/>
          <p14:tracePt t="8934" x="2887663" y="1608138"/>
          <p14:tracePt t="8949" x="2903538" y="1608138"/>
          <p14:tracePt t="8966" x="2955925" y="1608138"/>
          <p14:tracePt t="8983" x="3009900" y="1608138"/>
          <p14:tracePt t="8999" x="3048000" y="1608138"/>
          <p14:tracePt t="9016" x="3078163" y="1608138"/>
          <p14:tracePt t="9102" x="3086100" y="1608138"/>
          <p14:tracePt t="9118" x="3094038" y="1608138"/>
          <p14:tracePt t="9134" x="3108325" y="1608138"/>
          <p14:tracePt t="9142" x="3124200" y="1600200"/>
          <p14:tracePt t="9158" x="3140075" y="1600200"/>
          <p14:tracePt t="9166" x="3154363" y="1592263"/>
          <p14:tracePt t="9182" x="3170238" y="1584325"/>
          <p14:tracePt t="9199" x="3184525" y="1577975"/>
          <p14:tracePt t="9216" x="3222625" y="1570038"/>
          <p14:tracePt t="9232" x="3238500" y="1562100"/>
          <p14:tracePt t="9278" x="3246438" y="1562100"/>
          <p14:tracePt t="9286" x="3254375" y="1562100"/>
          <p14:tracePt t="9294" x="3260725" y="1554163"/>
          <p14:tracePt t="9302" x="3268663" y="1554163"/>
          <p14:tracePt t="9316" x="3284538" y="1554163"/>
          <p14:tracePt t="9333" x="3314700" y="1539875"/>
          <p14:tracePt t="9349" x="3368675" y="1531938"/>
          <p14:tracePt t="9366" x="3413125" y="1508125"/>
          <p14:tracePt t="9383" x="3429000" y="1508125"/>
          <p14:tracePt t="9399" x="3444875" y="1501775"/>
          <p14:tracePt t="9416" x="3451225" y="1501775"/>
          <p14:tracePt t="9433" x="3459163" y="1493838"/>
          <p14:tracePt t="9449" x="3467100" y="1493838"/>
          <p14:tracePt t="9466" x="3482975" y="1493838"/>
          <p14:tracePt t="9483" x="3489325" y="1493838"/>
          <p14:tracePt t="9518" x="3497263" y="1493838"/>
          <p14:tracePt t="9654" x="3505200" y="1493838"/>
          <p14:tracePt t="9662" x="3505200" y="1501775"/>
          <p14:tracePt t="9670" x="3513138" y="1508125"/>
          <p14:tracePt t="9683" x="3513138" y="1516063"/>
          <p14:tracePt t="9699" x="3521075" y="1539875"/>
          <p14:tracePt t="9716" x="3527425" y="1554163"/>
          <p14:tracePt t="9718" x="3527425" y="1570038"/>
          <p14:tracePt t="9733" x="3535363" y="1577975"/>
          <p14:tracePt t="9749" x="3543300" y="1592263"/>
          <p14:tracePt t="9766" x="3543300" y="1608138"/>
          <p14:tracePt t="9783" x="3551238" y="1616075"/>
          <p14:tracePt t="9799" x="3559175" y="1630363"/>
          <p14:tracePt t="9816" x="3565525" y="1646238"/>
          <p14:tracePt t="9833" x="3565525" y="1660525"/>
          <p14:tracePt t="9849" x="3573463" y="1676400"/>
          <p14:tracePt t="9866" x="3573463" y="1692275"/>
          <p14:tracePt t="9883" x="3581400" y="1706563"/>
          <p14:tracePt t="9900" x="3589338" y="1722438"/>
          <p14:tracePt t="9918" x="3597275" y="1730375"/>
          <p14:tracePt t="9942" x="3597275" y="1736725"/>
          <p14:tracePt t="9950" x="3603625" y="1736725"/>
          <p14:tracePt t="9966" x="3619500" y="1760538"/>
          <p14:tracePt t="9983" x="3627438" y="1782763"/>
          <p14:tracePt t="10000" x="3641725" y="1798638"/>
          <p14:tracePt t="10016" x="3649663" y="1812925"/>
          <p14:tracePt t="10033" x="3657600" y="1820863"/>
          <p14:tracePt t="10050" x="3657600" y="1828800"/>
          <p14:tracePt t="10066" x="3665538" y="1836738"/>
          <p14:tracePt t="10083" x="3673475" y="1844675"/>
          <p14:tracePt t="10100" x="3687763" y="1851025"/>
          <p14:tracePt t="10116" x="3687763" y="1858963"/>
          <p14:tracePt t="10133" x="3703638" y="1866900"/>
          <p14:tracePt t="10150" x="3717925" y="1882775"/>
          <p14:tracePt t="10166" x="3733800" y="1889125"/>
          <p14:tracePt t="10183" x="3763963" y="1905000"/>
          <p14:tracePt t="10199" x="3779838" y="1905000"/>
          <p14:tracePt t="10216" x="3802063" y="1920875"/>
          <p14:tracePt t="10233" x="3832225" y="1927225"/>
          <p14:tracePt t="10250" x="3840163" y="1927225"/>
          <p14:tracePt t="11727" x="3848100" y="1927225"/>
          <p14:tracePt t="11735" x="3856038" y="1927225"/>
          <p14:tracePt t="11959" x="3863975" y="1927225"/>
          <p14:tracePt t="12159" x="3870325" y="1927225"/>
          <p14:tracePt t="12191" x="3886200" y="1927225"/>
          <p14:tracePt t="12287" x="3894138" y="1927225"/>
          <p14:tracePt t="12351" x="3902075" y="1927225"/>
          <p14:tracePt t="12359" x="3908425" y="1927225"/>
          <p14:tracePt t="12375" x="3916363" y="1927225"/>
          <p14:tracePt t="12384" x="3924300" y="1920875"/>
          <p14:tracePt t="12400" x="3940175" y="1920875"/>
          <p14:tracePt t="12417" x="3954463" y="1912938"/>
          <p14:tracePt t="12434" x="3970338" y="1905000"/>
          <p14:tracePt t="12450" x="3978275" y="1905000"/>
          <p14:tracePt t="12488" x="3984625" y="1905000"/>
          <p14:tracePt t="12495" x="3984625" y="1897063"/>
          <p14:tracePt t="12503" x="4000500" y="1897063"/>
          <p14:tracePt t="12519" x="4008438" y="1889125"/>
          <p14:tracePt t="12534" x="4022725" y="1882775"/>
          <p14:tracePt t="12551" x="4038600" y="1874838"/>
          <p14:tracePt t="12567" x="4054475" y="1866900"/>
          <p14:tracePt t="12584" x="4068763" y="1858963"/>
          <p14:tracePt t="12601" x="4092575" y="1851025"/>
          <p14:tracePt t="12639" x="4092575" y="1844675"/>
          <p14:tracePt t="12651" x="4098925" y="1844675"/>
          <p14:tracePt t="12667" x="4106863" y="1844675"/>
          <p14:tracePt t="12684" x="4114800" y="1844675"/>
          <p14:tracePt t="12701" x="4130675" y="1836738"/>
          <p14:tracePt t="12718" x="4152900" y="1820863"/>
          <p14:tracePt t="12734" x="4183063" y="1812925"/>
          <p14:tracePt t="12751" x="4206875" y="1798638"/>
          <p14:tracePt t="12767" x="4229100" y="1790700"/>
          <p14:tracePt t="12784" x="4251325" y="1774825"/>
          <p14:tracePt t="12801" x="4267200" y="1768475"/>
          <p14:tracePt t="12817" x="4283075" y="1752600"/>
          <p14:tracePt t="12834" x="4313238" y="1730375"/>
          <p14:tracePt t="12851" x="4351338" y="1706563"/>
          <p14:tracePt t="12873" x="4403725" y="1684338"/>
          <p14:tracePt t="12884" x="4419600" y="1668463"/>
          <p14:tracePt t="12901" x="4465638" y="1654175"/>
          <p14:tracePt t="12902" x="4487863" y="1646238"/>
          <p14:tracePt t="12917" x="4511675" y="1630363"/>
          <p14:tracePt t="12934" x="4594225" y="1592263"/>
          <p14:tracePt t="12951" x="4664075" y="1570038"/>
          <p14:tracePt t="12968" x="4732338" y="1539875"/>
          <p14:tracePt t="12985" x="4792663" y="1516063"/>
          <p14:tracePt t="13001" x="4838700" y="1493838"/>
          <p14:tracePt t="13017" x="4868863" y="1485900"/>
          <p14:tracePt t="13034" x="4899025" y="1470025"/>
          <p14:tracePt t="13051" x="4914900" y="1463675"/>
          <p14:tracePt t="13067" x="4960938" y="1455738"/>
          <p14:tracePt t="13084" x="5006975" y="1439863"/>
          <p14:tracePt t="13101" x="5083175" y="1417638"/>
          <p14:tracePt t="13118" x="5235575" y="1371600"/>
          <p14:tracePt t="13134" x="5334000" y="1341438"/>
          <p14:tracePt t="13151" x="5426075" y="1317625"/>
          <p14:tracePt t="13167" x="5486400" y="1303338"/>
          <p14:tracePt t="13184" x="5532438" y="1295400"/>
          <p14:tracePt t="13201" x="5562600" y="1287463"/>
          <p14:tracePt t="13217" x="5584825" y="1279525"/>
          <p14:tracePt t="13235" x="5600700" y="1273175"/>
          <p14:tracePt t="13251" x="5616575" y="1273175"/>
          <p14:tracePt t="13268" x="5622925" y="1273175"/>
          <p14:tracePt t="13284" x="5638800" y="1265238"/>
          <p14:tracePt t="13301" x="5661025" y="1265238"/>
          <p14:tracePt t="13302" x="5668963" y="1257300"/>
          <p14:tracePt t="13318" x="5684838" y="1257300"/>
          <p14:tracePt t="13334" x="5699125" y="1257300"/>
          <p14:tracePt t="13351" x="5707063" y="1249363"/>
          <p14:tracePt t="13367" x="5730875" y="1241425"/>
          <p14:tracePt t="13384" x="5761038" y="1235075"/>
          <p14:tracePt t="13401" x="5807075" y="1227138"/>
          <p14:tracePt t="13418" x="5837238" y="1203325"/>
          <p14:tracePt t="13434" x="5875338" y="1189038"/>
          <p14:tracePt t="13451" x="5889625" y="1181100"/>
          <p14:tracePt t="13703" x="5897563" y="1173163"/>
          <p14:tracePt t="13927" x="5883275" y="1173163"/>
          <p14:tracePt t="13935" x="5867400" y="1173163"/>
          <p14:tracePt t="13943" x="5851525" y="1173163"/>
          <p14:tracePt t="13951" x="5837238" y="1173163"/>
          <p14:tracePt t="13968" x="5813425" y="1173163"/>
          <p14:tracePt t="13985" x="5807075" y="1173163"/>
          <p14:tracePt t="14001" x="5799138" y="1173163"/>
          <p14:tracePt t="14047" x="5791200" y="1173163"/>
          <p14:tracePt t="14063" x="5783263" y="1173163"/>
          <p14:tracePt t="14071" x="5775325" y="1173163"/>
          <p14:tracePt t="14079" x="5768975" y="1173163"/>
          <p14:tracePt t="14087" x="5753100" y="1181100"/>
          <p14:tracePt t="14101" x="5737225" y="1189038"/>
          <p14:tracePt t="14118" x="5715000" y="1203325"/>
          <p14:tracePt t="14239" x="5707063" y="1203325"/>
          <p14:tracePt t="14255" x="5707063" y="1211263"/>
          <p14:tracePt t="14263" x="5692775" y="1219200"/>
          <p14:tracePt t="14279" x="5692775" y="1227138"/>
          <p14:tracePt t="14287" x="5684838" y="1241425"/>
          <p14:tracePt t="14301" x="5676900" y="1241425"/>
          <p14:tracePt t="14318" x="5668963" y="1265238"/>
          <p14:tracePt t="14335" x="5661025" y="1273175"/>
          <p14:tracePt t="14351" x="5661025" y="1279525"/>
          <p14:tracePt t="14399" x="5654675" y="1287463"/>
          <p14:tracePt t="14438" x="5654675" y="1295400"/>
          <p14:tracePt t="14456" x="5646738" y="1303338"/>
          <p14:tracePt t="14463" x="5646738" y="1311275"/>
          <p14:tracePt t="14471" x="5646738" y="1317625"/>
          <p14:tracePt t="14485" x="5646738" y="1333500"/>
          <p14:tracePt t="14487" x="5638800" y="1341438"/>
          <p14:tracePt t="14501" x="5638800" y="1349375"/>
          <p14:tracePt t="14518" x="5630863" y="1363663"/>
          <p14:tracePt t="14535" x="5630863" y="1371600"/>
          <p14:tracePt t="14551" x="5630863" y="1379538"/>
          <p14:tracePt t="14575" x="5630863" y="1393825"/>
          <p14:tracePt t="14591" x="5630863" y="1401763"/>
          <p14:tracePt t="14601" x="5622925" y="1425575"/>
          <p14:tracePt t="14618" x="5622925" y="1431925"/>
          <p14:tracePt t="14635" x="5622925" y="1439863"/>
          <p14:tracePt t="14651" x="5622925" y="1447800"/>
          <p14:tracePt t="14703" x="5622925" y="1455738"/>
          <p14:tracePt t="14711" x="5622925" y="1463675"/>
          <p14:tracePt t="14719" x="5622925" y="1470025"/>
          <p14:tracePt t="14735" x="5630863" y="1485900"/>
          <p14:tracePt t="14751" x="5638800" y="1508125"/>
          <p14:tracePt t="14768" x="5654675" y="1524000"/>
          <p14:tracePt t="14785" x="5661025" y="1539875"/>
          <p14:tracePt t="14801" x="5668963" y="1539875"/>
          <p14:tracePt t="14818" x="5676900" y="1546225"/>
          <p14:tracePt t="14835" x="5692775" y="1546225"/>
          <p14:tracePt t="14851" x="5699125" y="1546225"/>
          <p14:tracePt t="14868" x="5722938" y="1554163"/>
          <p14:tracePt t="14870" x="5737225" y="1562100"/>
          <p14:tracePt t="14885" x="5761038" y="1562100"/>
          <p14:tracePt t="14902" x="5813425" y="1584325"/>
          <p14:tracePt t="14918" x="5845175" y="1592263"/>
          <p14:tracePt t="14935" x="5875338" y="1592263"/>
          <p14:tracePt t="14951" x="5889625" y="1600200"/>
          <p14:tracePt t="14968" x="5897563" y="1600200"/>
          <p14:tracePt t="15031" x="5905500" y="1600200"/>
          <p14:tracePt t="15039" x="5913438" y="1600200"/>
          <p14:tracePt t="15048" x="5921375" y="1600200"/>
          <p14:tracePt t="15054" x="5935663" y="1600200"/>
          <p14:tracePt t="15071" x="5951538" y="1600200"/>
          <p14:tracePt t="15085" x="5965825" y="1600200"/>
          <p14:tracePt t="15102" x="5973763" y="1600200"/>
          <p14:tracePt t="15119" x="5981700" y="1600200"/>
          <p14:tracePt t="15135" x="5997575" y="1592263"/>
          <p14:tracePt t="15151" x="6019800" y="1584325"/>
          <p14:tracePt t="15168" x="6035675" y="1577975"/>
          <p14:tracePt t="15185" x="6049963" y="1562100"/>
          <p14:tracePt t="15201" x="6057900" y="1554163"/>
          <p14:tracePt t="15218" x="6073775" y="1546225"/>
          <p14:tracePt t="15235" x="6080125" y="1539875"/>
          <p14:tracePt t="15251" x="6088063" y="1539875"/>
          <p14:tracePt t="15268" x="6096000" y="1531938"/>
          <p14:tracePt t="15286" x="6103938" y="1524000"/>
          <p14:tracePt t="15303" x="6111875" y="1516063"/>
          <p14:tracePt t="15318" x="6126163" y="1508125"/>
          <p14:tracePt t="15335" x="6134100" y="1501775"/>
          <p14:tracePt t="15351" x="6149975" y="1485900"/>
          <p14:tracePt t="15368" x="6149975" y="1470025"/>
          <p14:tracePt t="15385" x="6149975" y="1463675"/>
          <p14:tracePt t="15401" x="6156325" y="1447800"/>
          <p14:tracePt t="15423" x="6156325" y="1439863"/>
          <p14:tracePt t="15454" x="6156325" y="1431925"/>
          <p14:tracePt t="15470" x="6164263" y="1425575"/>
          <p14:tracePt t="15486" x="6164263" y="1417638"/>
          <p14:tracePt t="15494" x="6164263" y="1409700"/>
          <p14:tracePt t="15502" x="6164263" y="1401763"/>
          <p14:tracePt t="15518" x="6164263" y="1387475"/>
          <p14:tracePt t="15542" x="6164263" y="1379538"/>
          <p14:tracePt t="15558" x="6164263" y="1371600"/>
          <p14:tracePt t="15590" x="6164263" y="1363663"/>
          <p14:tracePt t="15630" x="6164263" y="1355725"/>
          <p14:tracePt t="15638" x="6164263" y="1349375"/>
          <p14:tracePt t="15646" x="6156325" y="1349375"/>
          <p14:tracePt t="15654" x="6156325" y="1341438"/>
          <p14:tracePt t="15668" x="6149975" y="1333500"/>
          <p14:tracePt t="15685" x="6142038" y="1325563"/>
          <p14:tracePt t="15686" x="6134100" y="1317625"/>
          <p14:tracePt t="15702" x="6134100" y="1311275"/>
          <p14:tracePt t="15718" x="6126163" y="1295400"/>
          <p14:tracePt t="15752" x="6118225" y="1287463"/>
          <p14:tracePt t="15768" x="6111875" y="1279525"/>
          <p14:tracePt t="15785" x="6103938" y="1273175"/>
          <p14:tracePt t="15802" x="6088063" y="1249363"/>
          <p14:tracePt t="15818" x="6073775" y="1241425"/>
          <p14:tracePt t="15835" x="6035675" y="1227138"/>
          <p14:tracePt t="15852" x="6019800" y="1219200"/>
          <p14:tracePt t="15868" x="6011863" y="1211263"/>
          <p14:tracePt t="15926" x="6003925" y="1203325"/>
          <p14:tracePt t="15934" x="5989638" y="1203325"/>
          <p14:tracePt t="15950" x="5981700" y="1196975"/>
          <p14:tracePt t="15958" x="5973763" y="1189038"/>
          <p14:tracePt t="15968" x="5965825" y="1189038"/>
          <p14:tracePt t="15985" x="5959475" y="1189038"/>
          <p14:tracePt t="16002" x="5951538" y="1189038"/>
          <p14:tracePt t="16102" x="5943600" y="1181100"/>
          <p14:tracePt t="16111" x="5935663" y="1181100"/>
          <p14:tracePt t="16118" x="5927725" y="1181100"/>
          <p14:tracePt t="16135" x="5889625" y="1173163"/>
          <p14:tracePt t="16152" x="5875338" y="1173163"/>
          <p14:tracePt t="16262" x="5867400" y="1173163"/>
          <p14:tracePt t="16270" x="5859463" y="1173163"/>
          <p14:tracePt t="16278" x="5851525" y="1173163"/>
          <p14:tracePt t="16302" x="5845175" y="1173163"/>
          <p14:tracePt t="16358" x="5837238" y="1173163"/>
          <p14:tracePt t="16366" x="5829300" y="1173163"/>
          <p14:tracePt t="16374" x="5821363" y="1173163"/>
          <p14:tracePt t="16390" x="5813425" y="1173163"/>
          <p14:tracePt t="16402" x="5807075" y="1173163"/>
          <p14:tracePt t="16418" x="5791200" y="1173163"/>
          <p14:tracePt t="16518" x="5783263" y="1173163"/>
          <p14:tracePt t="16534" x="5775325" y="1173163"/>
          <p14:tracePt t="16558" x="5768975" y="1173163"/>
          <p14:tracePt t="16630" x="5761038" y="1173163"/>
          <p14:tracePt t="16646" x="5753100" y="1173163"/>
          <p14:tracePt t="16654" x="5745163" y="1173163"/>
          <p14:tracePt t="16662" x="5737225" y="1173163"/>
          <p14:tracePt t="16686" x="5730875" y="1173163"/>
          <p14:tracePt t="16694" x="5730875" y="1181100"/>
          <p14:tracePt t="16710" x="5722938" y="1181100"/>
          <p14:tracePt t="16726" x="5715000" y="1189038"/>
          <p14:tracePt t="16750" x="5707063" y="1196975"/>
          <p14:tracePt t="16766" x="5699125" y="1196975"/>
          <p14:tracePt t="16774" x="5692775" y="1203325"/>
          <p14:tracePt t="16790" x="5692775" y="1211263"/>
          <p14:tracePt t="16886" x="5692775" y="1219200"/>
          <p14:tracePt t="16894" x="5684838" y="1227138"/>
          <p14:tracePt t="16902" x="5684838" y="1235075"/>
          <p14:tracePt t="16918" x="5684838" y="1241425"/>
          <p14:tracePt t="16935" x="5684838" y="1249363"/>
          <p14:tracePt t="17542" x="5684838" y="1257300"/>
          <p14:tracePt t="17550" x="5684838" y="1265238"/>
          <p14:tracePt t="17566" x="5684838" y="1273175"/>
          <p14:tracePt t="17574" x="5684838" y="1279525"/>
          <p14:tracePt t="17590" x="5684838" y="1287463"/>
          <p14:tracePt t="17602" x="5684838" y="1295400"/>
          <p14:tracePt t="17619" x="5684838" y="1303338"/>
          <p14:tracePt t="17636" x="5684838" y="1311275"/>
          <p14:tracePt t="17652" x="5684838" y="1317625"/>
          <p14:tracePt t="17669" x="5684838" y="1325563"/>
          <p14:tracePt t="17686" x="5684838" y="1341438"/>
          <p14:tracePt t="17702" x="5684838" y="1355725"/>
          <p14:tracePt t="17719" x="5684838" y="1363663"/>
          <p14:tracePt t="17736" x="5684838" y="1379538"/>
          <p14:tracePt t="17752" x="5684838" y="1409700"/>
          <p14:tracePt t="17769" x="5684838" y="1431925"/>
          <p14:tracePt t="17786" x="5684838" y="1463675"/>
          <p14:tracePt t="17802" x="5684838" y="1493838"/>
          <p14:tracePt t="17819" x="5684838" y="1516063"/>
          <p14:tracePt t="17836" x="5684838" y="1546225"/>
          <p14:tracePt t="17852" x="5692775" y="1570038"/>
          <p14:tracePt t="17869" x="5692775" y="1592263"/>
          <p14:tracePt t="17870" x="5692775" y="1600200"/>
          <p14:tracePt t="17886" x="5692775" y="1622425"/>
          <p14:tracePt t="17902" x="5692775" y="1646238"/>
          <p14:tracePt t="17919" x="5692775" y="1668463"/>
          <p14:tracePt t="17936" x="5692775" y="1684338"/>
          <p14:tracePt t="17952" x="5692775" y="1698625"/>
          <p14:tracePt t="17969" x="5692775" y="1714500"/>
          <p14:tracePt t="17986" x="5692775" y="1730375"/>
          <p14:tracePt t="18002" x="5692775" y="1736725"/>
          <p14:tracePt t="18019" x="5692775" y="1744663"/>
          <p14:tracePt t="18036" x="5692775" y="1752600"/>
          <p14:tracePt t="18052" x="5692775" y="1760538"/>
          <p14:tracePt t="18069" x="5692775" y="1768475"/>
          <p14:tracePt t="18086" x="5692775" y="1774825"/>
          <p14:tracePt t="18102" x="5692775" y="1790700"/>
          <p14:tracePt t="18119" x="5692775" y="1806575"/>
          <p14:tracePt t="18136" x="5692775" y="1812925"/>
          <p14:tracePt t="18152" x="5692775" y="1820863"/>
          <p14:tracePt t="18169" x="5692775" y="1836738"/>
          <p14:tracePt t="18186" x="5692775" y="1844675"/>
          <p14:tracePt t="18202" x="5692775" y="1851025"/>
          <p14:tracePt t="18219" x="5692775" y="1858963"/>
          <p14:tracePt t="18236" x="5692775" y="1866900"/>
          <p14:tracePt t="18252" x="5692775" y="1874838"/>
          <p14:tracePt t="18269" x="5692775" y="1905000"/>
          <p14:tracePt t="18286" x="5692775" y="1935163"/>
          <p14:tracePt t="18302" x="5699125" y="1951038"/>
          <p14:tracePt t="18319" x="5715000" y="1981200"/>
          <p14:tracePt t="18336" x="5730875" y="1997075"/>
          <p14:tracePt t="18352" x="5753100" y="2027238"/>
          <p14:tracePt t="18369" x="5761038" y="2049463"/>
          <p14:tracePt t="18386" x="5775325" y="2073275"/>
          <p14:tracePt t="18402" x="5791200" y="2095500"/>
          <p14:tracePt t="18419" x="5807075" y="2111375"/>
          <p14:tracePt t="18436" x="5829300" y="2125663"/>
          <p14:tracePt t="18453" x="5851525" y="2133600"/>
          <p14:tracePt t="18469" x="5883275" y="2149475"/>
          <p14:tracePt t="18486" x="5927725" y="2163763"/>
          <p14:tracePt t="18502" x="5959475" y="2179638"/>
          <p14:tracePt t="18519" x="5973763" y="2187575"/>
          <p14:tracePt t="18536" x="5997575" y="2187575"/>
          <p14:tracePt t="18553" x="6035675" y="2187575"/>
          <p14:tracePt t="18569" x="6096000" y="2193925"/>
          <p14:tracePt t="18586" x="6164263" y="2193925"/>
          <p14:tracePt t="18603" x="6240463" y="2187575"/>
          <p14:tracePt t="18619" x="6286500" y="2171700"/>
          <p14:tracePt t="18636" x="6346825" y="2141538"/>
          <p14:tracePt t="18653" x="6408738" y="2117725"/>
          <p14:tracePt t="18654" x="6423025" y="2103438"/>
          <p14:tracePt t="18669" x="6446838" y="2095500"/>
          <p14:tracePt t="18686" x="6484938" y="2065338"/>
          <p14:tracePt t="18703" x="6507163" y="2049463"/>
          <p14:tracePt t="18719" x="6523038" y="2041525"/>
          <p14:tracePt t="18736" x="6530975" y="2035175"/>
          <p14:tracePt t="18753" x="6537325" y="2027238"/>
          <p14:tracePt t="18769" x="6561138" y="2011363"/>
          <p14:tracePt t="18786" x="6569075" y="1997075"/>
          <p14:tracePt t="18803" x="6583363" y="1981200"/>
          <p14:tracePt t="18819" x="6607175" y="1958975"/>
          <p14:tracePt t="18836" x="6621463" y="1935163"/>
          <p14:tracePt t="18853" x="6637338" y="1920875"/>
          <p14:tracePt t="18869" x="6645275" y="1889125"/>
          <p14:tracePt t="18902" x="6651625" y="1882775"/>
          <p14:tracePt t="19230" x="6659563" y="1882775"/>
          <p14:tracePt t="19238" x="6659563" y="1874838"/>
          <p14:tracePt t="19246" x="6667500" y="1874838"/>
          <p14:tracePt t="19254" x="6697663" y="1858963"/>
          <p14:tracePt t="19270" x="6743700" y="1851025"/>
          <p14:tracePt t="19286" x="6789738" y="1844675"/>
          <p14:tracePt t="19303" x="6865938" y="1836738"/>
          <p14:tracePt t="19319" x="6934200" y="1820863"/>
          <p14:tracePt t="19336" x="6988175" y="1812925"/>
          <p14:tracePt t="19353" x="7018338" y="1812925"/>
          <p14:tracePt t="19370" x="7018338" y="1806575"/>
          <p14:tracePt t="19386" x="7032625" y="1806575"/>
          <p14:tracePt t="19403" x="7048500" y="1798638"/>
          <p14:tracePt t="19422" x="7056438" y="1798638"/>
          <p14:tracePt t="19438" x="7064375" y="1798638"/>
          <p14:tracePt t="19455" x="7078663" y="1798638"/>
          <p14:tracePt t="19470" x="7102475" y="1798638"/>
          <p14:tracePt t="19486" x="7140575" y="1774825"/>
          <p14:tracePt t="19503" x="7185025" y="1774825"/>
          <p14:tracePt t="19520" x="7231063" y="1760538"/>
          <p14:tracePt t="19536" x="7261225" y="1752600"/>
          <p14:tracePt t="19553" x="7285038" y="1744663"/>
          <p14:tracePt t="19570" x="7299325" y="1736725"/>
          <p14:tracePt t="19586" x="7307263" y="1736725"/>
          <p14:tracePt t="19603" x="7315200" y="1736725"/>
          <p14:tracePt t="19619" x="7331075" y="1736725"/>
          <p14:tracePt t="19636" x="7391400" y="1730375"/>
          <p14:tracePt t="19653" x="7475538" y="1730375"/>
          <p14:tracePt t="19654" x="7521575" y="1730375"/>
          <p14:tracePt t="19670" x="7642225" y="1730375"/>
          <p14:tracePt t="19686" x="7734300" y="1730375"/>
          <p14:tracePt t="19704" x="7794625" y="1730375"/>
          <p14:tracePt t="19720" x="7818438" y="1730375"/>
          <p14:tracePt t="19736" x="7826375" y="1722438"/>
          <p14:tracePt t="19753" x="7848600" y="1722438"/>
          <p14:tracePt t="19770" x="7870825" y="1722438"/>
          <p14:tracePt t="19787" x="7908925" y="1722438"/>
          <p14:tracePt t="19803" x="7954963" y="1722438"/>
          <p14:tracePt t="19820" x="8023225" y="1722438"/>
          <p14:tracePt t="19837" x="8093075" y="1714500"/>
          <p14:tracePt t="19839" x="8145463" y="1706563"/>
          <p14:tracePt t="19853" x="8207375" y="1692275"/>
          <p14:tracePt t="19870" x="8412163" y="1668463"/>
          <p14:tracePt t="19887" x="8518525" y="1660525"/>
          <p14:tracePt t="19903" x="8556625" y="1660525"/>
          <p14:tracePt t="20039" x="8564563" y="1660525"/>
          <p14:tracePt t="24823" x="8556625" y="1660525"/>
          <p14:tracePt t="24831" x="8550275" y="1660525"/>
          <p14:tracePt t="24839" x="8534400" y="1660525"/>
          <p14:tracePt t="24855" x="8504238" y="1668463"/>
          <p14:tracePt t="24872" x="8488363" y="1668463"/>
          <p14:tracePt t="24983" x="8480425" y="1668463"/>
          <p14:tracePt t="25198" x="8474075" y="1668463"/>
          <p14:tracePt t="25207" x="8466138" y="1668463"/>
          <p14:tracePt t="25215" x="8442325" y="1668463"/>
          <p14:tracePt t="25222" x="8428038" y="1668463"/>
          <p14:tracePt t="25238" x="8389938" y="1676400"/>
          <p14:tracePt t="25255" x="8343900" y="1684338"/>
          <p14:tracePt t="25272" x="8297863" y="1684338"/>
          <p14:tracePt t="25288" x="8251825" y="1698625"/>
          <p14:tracePt t="25305" x="8169275" y="1706563"/>
          <p14:tracePt t="25322" x="8069263" y="1722438"/>
          <p14:tracePt t="25338" x="7970838" y="1722438"/>
          <p14:tracePt t="25355" x="7864475" y="1722438"/>
          <p14:tracePt t="25372" x="7772400" y="1722438"/>
          <p14:tracePt t="25375" x="7734300" y="1730375"/>
          <p14:tracePt t="25389" x="7688263" y="1736725"/>
          <p14:tracePt t="25405" x="7620000" y="1752600"/>
          <p14:tracePt t="25408" x="7597775" y="1760538"/>
          <p14:tracePt t="25422" x="7521575" y="1782763"/>
          <p14:tracePt t="25438" x="7421563" y="1812925"/>
          <p14:tracePt t="25455" x="7292975" y="1844675"/>
          <p14:tracePt t="25472" x="7146925" y="1882775"/>
          <p14:tracePt t="25488" x="6994525" y="1935163"/>
          <p14:tracePt t="25505" x="6827838" y="1973263"/>
          <p14:tracePt t="25522" x="6667500" y="2027238"/>
          <p14:tracePt t="25539" x="6492875" y="2073275"/>
          <p14:tracePt t="25556" x="6308725" y="2125663"/>
          <p14:tracePt t="25558" x="6210300" y="2149475"/>
          <p14:tracePt t="25572" x="6096000" y="2187575"/>
          <p14:tracePt t="25588" x="5897563" y="2247900"/>
          <p14:tracePt t="25590" x="5791200" y="2278063"/>
          <p14:tracePt t="25605" x="5707063" y="2301875"/>
          <p14:tracePt t="25606" x="5638800" y="2324100"/>
          <p14:tracePt t="25622" x="5516563" y="2354263"/>
          <p14:tracePt t="25638" x="5426075" y="2384425"/>
          <p14:tracePt t="25655" x="5356225" y="2400300"/>
          <p14:tracePt t="25672" x="5280025" y="2422525"/>
          <p14:tracePt t="25689" x="5181600" y="2446338"/>
          <p14:tracePt t="25705" x="5059363" y="2468563"/>
          <p14:tracePt t="25722" x="4868863" y="2522538"/>
          <p14:tracePt t="25739" x="4656138" y="2574925"/>
          <p14:tracePt t="25755" x="4411663" y="2636838"/>
          <p14:tracePt t="25772" x="4213225" y="2689225"/>
          <p14:tracePt t="25789" x="4038600" y="2727325"/>
          <p14:tracePt t="25806" x="3832225" y="2781300"/>
          <p14:tracePt t="25822" x="3725863" y="2811463"/>
          <p14:tracePt t="25839" x="3619500" y="2841625"/>
          <p14:tracePt t="25855" x="3521075" y="2873375"/>
          <p14:tracePt t="25872" x="3444875" y="2895600"/>
          <p14:tracePt t="25889" x="3382963" y="2911475"/>
          <p14:tracePt t="25905" x="3330575" y="2925763"/>
          <p14:tracePt t="25922" x="3276600" y="2933700"/>
          <p14:tracePt t="25939" x="3208338" y="2941638"/>
          <p14:tracePt t="25955" x="3108325" y="2955925"/>
          <p14:tracePt t="25972" x="2987675" y="2971800"/>
          <p14:tracePt t="25989" x="2865438" y="2994025"/>
          <p14:tracePt t="25990" x="2803525" y="3009900"/>
          <p14:tracePt t="26006" x="2720975" y="3040063"/>
          <p14:tracePt t="26022" x="2689225" y="3048000"/>
          <p14:tracePt t="26039" x="2682875" y="3048000"/>
          <p14:tracePt t="26111" x="2674938" y="3048000"/>
          <p14:tracePt t="26127" x="2667000" y="3048000"/>
          <p14:tracePt t="26135" x="2659063" y="3048000"/>
          <p14:tracePt t="26151" x="2651125" y="3048000"/>
          <p14:tracePt t="26167" x="2644775" y="3048000"/>
          <p14:tracePt t="26935" x="2651125" y="3048000"/>
          <p14:tracePt t="26943" x="2651125" y="3040063"/>
          <p14:tracePt t="26972" x="2727325" y="3009900"/>
          <p14:tracePt t="26974" x="2751138" y="3001963"/>
          <p14:tracePt t="26989" x="2781300" y="2987675"/>
          <p14:tracePt t="26990" x="2827338" y="2963863"/>
          <p14:tracePt t="27006" x="2887663" y="2941638"/>
          <p14:tracePt t="27022" x="2933700" y="2925763"/>
          <p14:tracePt t="27039" x="2963863" y="2911475"/>
          <p14:tracePt t="27056" x="2994025" y="2887663"/>
          <p14:tracePt t="27072" x="3040063" y="2873375"/>
          <p14:tracePt t="27089" x="3078163" y="2857500"/>
          <p14:tracePt t="27106" x="3124200" y="2835275"/>
          <p14:tracePt t="27122" x="3162300" y="2827338"/>
          <p14:tracePt t="27139" x="3192463" y="2811463"/>
          <p14:tracePt t="27156" x="3216275" y="2811463"/>
          <p14:tracePt t="27173" x="3238500" y="2803525"/>
          <p14:tracePt t="27175" x="3254375" y="2797175"/>
          <p14:tracePt t="27189" x="3268663" y="2789238"/>
          <p14:tracePt t="27206" x="3314700" y="2773363"/>
          <p14:tracePt t="27223" x="3322638" y="2773363"/>
          <p14:tracePt t="27239" x="3336925" y="2759075"/>
          <p14:tracePt t="27256" x="3344863" y="2759075"/>
          <p14:tracePt t="27303" x="3352800" y="2751138"/>
          <p14:tracePt t="27319" x="3368675" y="2751138"/>
          <p14:tracePt t="27327" x="3375025" y="2743200"/>
          <p14:tracePt t="27339" x="3398838" y="2727325"/>
          <p14:tracePt t="27356" x="3429000" y="2713038"/>
          <p14:tracePt t="27373" x="3459163" y="2689225"/>
          <p14:tracePt t="27374" x="3482975" y="2689225"/>
          <p14:tracePt t="27389" x="3489325" y="2674938"/>
          <p14:tracePt t="27406" x="3505200" y="2667000"/>
          <p14:tracePt t="27559" x="3513138" y="2667000"/>
          <p14:tracePt t="27567" x="3521075" y="2667000"/>
          <p14:tracePt t="27590" x="3527425" y="2667000"/>
          <p14:tracePt t="27599" x="3535363" y="2667000"/>
          <p14:tracePt t="27607" x="3551238" y="2667000"/>
          <p14:tracePt t="27623" x="3589338" y="2667000"/>
          <p14:tracePt t="27639" x="3657600" y="2667000"/>
          <p14:tracePt t="27656" x="3763963" y="2667000"/>
          <p14:tracePt t="27673" x="3856038" y="2667000"/>
          <p14:tracePt t="27689" x="3940175" y="2667000"/>
          <p14:tracePt t="27706" x="4000500" y="2667000"/>
          <p14:tracePt t="27723" x="4054475" y="2667000"/>
          <p14:tracePt t="27739" x="4092575" y="2659063"/>
          <p14:tracePt t="27756" x="4130675" y="2651125"/>
          <p14:tracePt t="27773" x="4175125" y="2644775"/>
          <p14:tracePt t="27775" x="4198938" y="2636838"/>
          <p14:tracePt t="27790" x="4229100" y="2628900"/>
          <p14:tracePt t="27806" x="4267200" y="2613025"/>
          <p14:tracePt t="27823" x="4283075" y="2613025"/>
          <p14:tracePt t="27839" x="4289425" y="2613025"/>
          <p14:tracePt t="27856" x="4289425" y="2606675"/>
          <p14:tracePt t="28144" x="4289425" y="2613025"/>
          <p14:tracePt t="28159" x="4289425" y="2628900"/>
          <p14:tracePt t="28175" x="4283075" y="2636838"/>
          <p14:tracePt t="28183" x="4283075" y="2644775"/>
          <p14:tracePt t="28191" x="4275138" y="2651125"/>
          <p14:tracePt t="28206" x="4259263" y="2674938"/>
          <p14:tracePt t="28223" x="4237038" y="2705100"/>
          <p14:tracePt t="28240" x="4221163" y="2720975"/>
          <p14:tracePt t="28256" x="4213225" y="2735263"/>
          <p14:tracePt t="28273" x="4206875" y="2759075"/>
          <p14:tracePt t="28289" x="4191000" y="2765425"/>
          <p14:tracePt t="28327" x="4191000" y="2773363"/>
          <p14:tracePt t="28343" x="4183063" y="2773363"/>
          <p14:tracePt t="28351" x="4183063" y="2781300"/>
          <p14:tracePt t="28359" x="4175125" y="2789238"/>
          <p14:tracePt t="28373" x="4160838" y="2803525"/>
          <p14:tracePt t="28390" x="4130675" y="2841625"/>
          <p14:tracePt t="28406" x="4114800" y="2857500"/>
          <p14:tracePt t="28424" x="4098925" y="2879725"/>
          <p14:tracePt t="28440" x="4076700" y="2903538"/>
          <p14:tracePt t="28456" x="4054475" y="2925763"/>
          <p14:tracePt t="28473" x="4038600" y="2941638"/>
          <p14:tracePt t="28489" x="4030663" y="2955925"/>
          <p14:tracePt t="28506" x="4016375" y="2971800"/>
          <p14:tracePt t="28523" x="4008438" y="2987675"/>
          <p14:tracePt t="28539" x="4000500" y="2994025"/>
          <p14:tracePt t="28556" x="3992563" y="3001963"/>
          <p14:tracePt t="28574" x="3984625" y="3009900"/>
          <p14:tracePt t="28591" x="3978275" y="3009900"/>
          <p14:tracePt t="28607" x="3978275" y="3017838"/>
          <p14:tracePt t="28623" x="3970338" y="3025775"/>
          <p14:tracePt t="28640" x="3962400" y="3025775"/>
          <p14:tracePt t="28656" x="3962400" y="3032125"/>
          <p14:tracePt t="29399" x="3970338" y="3032125"/>
          <p14:tracePt t="29407" x="3984625" y="3032125"/>
          <p14:tracePt t="29415" x="4000500" y="3032125"/>
          <p14:tracePt t="29424" x="4016375" y="3032125"/>
          <p14:tracePt t="29440" x="4054475" y="3032125"/>
          <p14:tracePt t="29456" x="4092575" y="3032125"/>
          <p14:tracePt t="29474" x="4130675" y="3025775"/>
          <p14:tracePt t="29490" x="4152900" y="3025775"/>
          <p14:tracePt t="29507" x="4175125" y="3025775"/>
          <p14:tracePt t="29523" x="4206875" y="3009900"/>
          <p14:tracePt t="29540" x="4244975" y="3001963"/>
          <p14:tracePt t="29557" x="4313238" y="2987675"/>
          <p14:tracePt t="29558" x="4359275" y="2971800"/>
          <p14:tracePt t="29573" x="4397375" y="2963863"/>
          <p14:tracePt t="29590" x="4533900" y="2917825"/>
          <p14:tracePt t="29607" x="4625975" y="2895600"/>
          <p14:tracePt t="29623" x="4724400" y="2873375"/>
          <p14:tracePt t="29640" x="4792663" y="2857500"/>
          <p14:tracePt t="29657" x="4860925" y="2835275"/>
          <p14:tracePt t="29673" x="4906963" y="2819400"/>
          <p14:tracePt t="29690" x="4945063" y="2811463"/>
          <p14:tracePt t="29707" x="4983163" y="2797175"/>
          <p14:tracePt t="29723" x="5021263" y="2789238"/>
          <p14:tracePt t="29740" x="5059363" y="2773363"/>
          <p14:tracePt t="29757" x="5089525" y="2773363"/>
          <p14:tracePt t="29774" x="5143500" y="2759075"/>
          <p14:tracePt t="29790" x="5173663" y="2759075"/>
          <p14:tracePt t="29807" x="5181600" y="2751138"/>
          <p14:tracePt t="29823" x="5203825" y="2743200"/>
          <p14:tracePt t="29840" x="5241925" y="2727325"/>
          <p14:tracePt t="29857" x="5287963" y="2713038"/>
          <p14:tracePt t="29873" x="5326063" y="2689225"/>
          <p14:tracePt t="29890" x="5364163" y="2682875"/>
          <p14:tracePt t="29907" x="5387975" y="2667000"/>
          <p14:tracePt t="29924" x="5418138" y="2644775"/>
          <p14:tracePt t="29940" x="5426075" y="2644775"/>
          <p14:tracePt t="29957" x="5432425" y="2644775"/>
          <p14:tracePt t="29960" x="5448300" y="2636838"/>
          <p14:tracePt t="29974" x="5470525" y="2628900"/>
          <p14:tracePt t="29990" x="5502275" y="2620963"/>
          <p14:tracePt t="30007" x="5554663" y="2598738"/>
          <p14:tracePt t="30023" x="5616575" y="2574925"/>
          <p14:tracePt t="30040" x="5684838" y="2544763"/>
          <p14:tracePt t="30057" x="5775325" y="2514600"/>
          <p14:tracePt t="30073" x="5851525" y="2484438"/>
          <p14:tracePt t="30090" x="5905500" y="2460625"/>
          <p14:tracePt t="30107" x="5927725" y="2454275"/>
          <p14:tracePt t="30359" x="5935663" y="2454275"/>
          <p14:tracePt t="30374" x="5943600" y="2454275"/>
          <p14:tracePt t="30383" x="5951538" y="2460625"/>
          <p14:tracePt t="30391" x="5951538" y="2468563"/>
          <p14:tracePt t="30407" x="5959475" y="2484438"/>
          <p14:tracePt t="30424" x="5965825" y="2492375"/>
          <p14:tracePt t="30440" x="5973763" y="2498725"/>
          <p14:tracePt t="30543" x="5973763" y="2506663"/>
          <p14:tracePt t="32423" x="5981700" y="2514600"/>
          <p14:tracePt t="32463" x="5989638" y="2514600"/>
          <p14:tracePt t="32511" x="6003925" y="2514600"/>
          <p14:tracePt t="32527" x="6011863" y="2514600"/>
          <p14:tracePt t="32535" x="6027738" y="2514600"/>
          <p14:tracePt t="32551" x="6035675" y="2514600"/>
          <p14:tracePt t="32567" x="6042025" y="2514600"/>
          <p14:tracePt t="32575" x="6049963" y="2514600"/>
          <p14:tracePt t="32607" x="6057900" y="2514600"/>
          <p14:tracePt t="32623" x="6073775" y="2514600"/>
          <p14:tracePt t="32631" x="6080125" y="2514600"/>
          <p14:tracePt t="32642" x="6096000" y="2514600"/>
          <p14:tracePt t="32658" x="6149975" y="2514600"/>
          <p14:tracePt t="32674" x="6210300" y="2514600"/>
          <p14:tracePt t="32691" x="6286500" y="2514600"/>
          <p14:tracePt t="32708" x="6340475" y="2514600"/>
          <p14:tracePt t="32725" x="6370638" y="2514600"/>
          <p14:tracePt t="32741" x="6384925" y="2514600"/>
          <p14:tracePt t="32742" x="6392863" y="2514600"/>
          <p14:tracePt t="32758" x="6408738" y="2514600"/>
          <p14:tracePt t="32774" x="6430963" y="2522538"/>
          <p14:tracePt t="32791" x="6477000" y="2530475"/>
          <p14:tracePt t="32808" x="6515100" y="2536825"/>
          <p14:tracePt t="32824" x="6545263" y="2536825"/>
          <p14:tracePt t="32841" x="6575425" y="2536825"/>
          <p14:tracePt t="32858" x="6621463" y="2536825"/>
          <p14:tracePt t="32874" x="6675438" y="2536825"/>
          <p14:tracePt t="32891" x="6721475" y="2536825"/>
          <p14:tracePt t="32908" x="6751638" y="2536825"/>
          <p14:tracePt t="32926" x="6759575" y="2536825"/>
          <p14:tracePt t="32951" x="6765925" y="2536825"/>
          <p14:tracePt t="32967" x="6773863" y="2536825"/>
          <p14:tracePt t="32983" x="6781800" y="2536825"/>
          <p14:tracePt t="32991" x="6789738" y="2536825"/>
          <p14:tracePt t="33008" x="6811963" y="2536825"/>
          <p14:tracePt t="33024" x="6819900" y="2536825"/>
          <p14:tracePt t="33041" x="6835775" y="2536825"/>
          <p14:tracePt t="33058" x="6842125" y="2536825"/>
          <p14:tracePt t="33087" x="6850063" y="2536825"/>
          <p14:tracePt t="33095" x="6858000" y="2536825"/>
          <p14:tracePt t="33108" x="6865938" y="2536825"/>
          <p14:tracePt t="33124" x="6904038" y="2536825"/>
          <p14:tracePt t="33127" x="6934200" y="2536825"/>
          <p14:tracePt t="33142" x="6994525" y="2536825"/>
          <p14:tracePt t="33158" x="7078663" y="2536825"/>
          <p14:tracePt t="33175" x="7146925" y="2536825"/>
          <p14:tracePt t="33191" x="7185025" y="2536825"/>
          <p14:tracePt t="34031" x="7178675" y="2536825"/>
          <p14:tracePt t="34039" x="7170738" y="2552700"/>
          <p14:tracePt t="34047" x="7154863" y="2560638"/>
          <p14:tracePt t="34058" x="7140575" y="2574925"/>
          <p14:tracePt t="34075" x="7116763" y="2606675"/>
          <p14:tracePt t="34092" x="7078663" y="2651125"/>
          <p14:tracePt t="34108" x="7056438" y="2682875"/>
          <p14:tracePt t="34125" x="7040563" y="2713038"/>
          <p14:tracePt t="34126" x="7040563" y="2720975"/>
          <p14:tracePt t="34142" x="7026275" y="2727325"/>
          <p14:tracePt t="34167" x="7026275" y="2735263"/>
          <p14:tracePt t="34183" x="7026275" y="2743200"/>
          <p14:tracePt t="34192" x="7018338" y="2743200"/>
          <p14:tracePt t="34208" x="7010400" y="2759075"/>
          <p14:tracePt t="34225" x="6988175" y="2789238"/>
          <p14:tracePt t="34241" x="6964363" y="2819400"/>
          <p14:tracePt t="34258" x="6950075" y="2849563"/>
          <p14:tracePt t="34275" x="6934200" y="2873375"/>
          <p14:tracePt t="34292" x="6926263" y="2887663"/>
          <p14:tracePt t="34375" x="6926263" y="2895600"/>
          <p14:tracePt t="34391" x="6918325" y="2903538"/>
          <p14:tracePt t="34399" x="6911975" y="2903538"/>
          <p14:tracePt t="34408" x="6904038" y="2917825"/>
          <p14:tracePt t="34425" x="6904038" y="2925763"/>
          <p14:tracePt t="34442" x="6888163" y="2941638"/>
          <p14:tracePt t="34458" x="6888163" y="2949575"/>
          <p14:tracePt t="34558" x="6888163" y="2955925"/>
          <p14:tracePt t="34567" x="6880225" y="2963863"/>
          <p14:tracePt t="35439" x="6896100" y="2963863"/>
          <p14:tracePt t="35459" x="6904038" y="2963863"/>
          <p14:tracePt t="35475" x="6918325" y="2955925"/>
          <p14:tracePt t="35492" x="6934200" y="2949575"/>
          <p14:tracePt t="35495" x="6942138" y="2949575"/>
          <p14:tracePt t="35510" x="6950075" y="2949575"/>
          <p14:tracePt t="35525" x="6956425" y="2941638"/>
          <p14:tracePt t="35542" x="6964363" y="2941638"/>
          <p14:tracePt t="35559" x="6988175" y="2941638"/>
          <p14:tracePt t="35575" x="7026275" y="2941638"/>
          <p14:tracePt t="35592" x="7078663" y="2941638"/>
          <p14:tracePt t="35609" x="7116763" y="2941638"/>
          <p14:tracePt t="35625" x="7146925" y="2933700"/>
          <p14:tracePt t="35643" x="7154863" y="2925763"/>
          <p14:tracePt t="35659" x="7170738" y="2917825"/>
          <p14:tracePt t="35676" x="7185025" y="2917825"/>
          <p14:tracePt t="35692" x="7192963" y="2917825"/>
          <p14:tracePt t="35709" x="7216775" y="2917825"/>
          <p14:tracePt t="35710" x="7216775" y="2911475"/>
          <p14:tracePt t="35726" x="7246938" y="2911475"/>
          <p14:tracePt t="35742" x="7277100" y="2903538"/>
          <p14:tracePt t="35759" x="7299325" y="2895600"/>
          <p14:tracePt t="35775" x="7331075" y="2895600"/>
          <p14:tracePt t="35792" x="7361238" y="2895600"/>
          <p14:tracePt t="35809" x="7399338" y="2879725"/>
          <p14:tracePt t="35826" x="7413625" y="2879725"/>
          <p14:tracePt t="35842" x="7421563" y="2879725"/>
          <p14:tracePt t="35859" x="7437438" y="2879725"/>
          <p14:tracePt t="35876" x="7445375" y="2873375"/>
          <p14:tracePt t="35893" x="7483475" y="2873375"/>
          <p14:tracePt t="35894" x="7513638" y="2865438"/>
          <p14:tracePt t="35909" x="7535863" y="2857500"/>
          <p14:tracePt t="35926" x="7627938" y="2841625"/>
          <p14:tracePt t="35942" x="7704138" y="2811463"/>
          <p14:tracePt t="35959" x="7742238" y="2803525"/>
          <p14:tracePt t="35976" x="7802563" y="2789238"/>
          <p14:tracePt t="35992" x="7870825" y="2781300"/>
          <p14:tracePt t="36009" x="7978775" y="2781300"/>
          <p14:tracePt t="36026" x="8107363" y="2781300"/>
          <p14:tracePt t="36042" x="8251825" y="2781300"/>
          <p14:tracePt t="36059" x="8351838" y="2781300"/>
          <p14:tracePt t="36076" x="8428038" y="2773363"/>
          <p14:tracePt t="36092" x="8458200" y="2773363"/>
          <p14:tracePt t="36095" x="8474075" y="2773363"/>
          <p14:tracePt t="36109" x="8488363" y="2765425"/>
          <p14:tracePt t="36126" x="8512175" y="2759075"/>
          <p14:tracePt t="36143" x="8526463" y="2759075"/>
          <p14:tracePt t="36159" x="8542338" y="2751138"/>
          <p14:tracePt t="36176" x="8556625" y="2743200"/>
          <p14:tracePt t="36192" x="8580438" y="2743200"/>
          <p14:tracePt t="36209" x="8588375" y="2743200"/>
          <p14:tracePt t="36226" x="8594725" y="2743200"/>
          <p14:tracePt t="36279" x="8602663" y="2743200"/>
          <p14:tracePt t="36295" x="8618538" y="2743200"/>
          <p14:tracePt t="36303" x="8618538" y="2735263"/>
          <p14:tracePt t="36310" x="8626475" y="2735263"/>
          <p14:tracePt t="36326" x="8632825" y="2735263"/>
          <p14:tracePt t="36342" x="8640763" y="2735263"/>
          <p14:tracePt t="37455" x="8648700" y="2727325"/>
          <p14:tracePt t="38648" x="8648700" y="2720975"/>
          <p14:tracePt t="38943" x="8648700" y="2713038"/>
          <p14:tracePt t="38959" x="8648700" y="2705100"/>
          <p14:tracePt t="38967" x="8648700" y="2697163"/>
          <p14:tracePt t="38977" x="8648700" y="2689225"/>
          <p14:tracePt t="38993" x="8648700" y="2682875"/>
          <p14:tracePt t="39047" x="8648700" y="2674938"/>
          <p14:tracePt t="39143" x="8648700" y="2667000"/>
          <p14:tracePt t="39191" x="8656638" y="2667000"/>
          <p14:tracePt t="39199" x="8656638" y="2659063"/>
          <p14:tracePt t="39215" x="8670925" y="2659063"/>
          <p14:tracePt t="39240" x="8670925" y="2651125"/>
          <p14:tracePt t="39247" x="8678863" y="2651125"/>
          <p14:tracePt t="39263" x="8686800" y="2644775"/>
          <p14:tracePt t="39278" x="8694738" y="2636838"/>
          <p14:tracePt t="39295" x="8702675" y="2636838"/>
          <p14:tracePt t="39310" x="8709025" y="2636838"/>
          <p14:tracePt t="39327" x="8732838" y="2628900"/>
          <p14:tracePt t="39343" x="8755063" y="2628900"/>
          <p14:tracePt t="39360" x="8763000" y="2620963"/>
          <p14:tracePt t="39377" x="8778875" y="2620963"/>
          <p14:tracePt t="39393" x="8793163" y="2613025"/>
          <p14:tracePt t="39552" x="8801100" y="2613025"/>
          <p14:tracePt t="39559" x="8816975" y="2613025"/>
          <p14:tracePt t="39567" x="8831263" y="2613025"/>
          <p14:tracePt t="39577" x="8839200" y="2613025"/>
          <p14:tracePt t="39594" x="8861425" y="2613025"/>
          <p14:tracePt t="39610" x="8869363" y="2613025"/>
          <p14:tracePt t="39759" x="8877300" y="2613025"/>
          <p14:tracePt t="39767" x="8885238" y="2613025"/>
          <p14:tracePt t="39783" x="8893175" y="2613025"/>
          <p14:tracePt t="39794" x="8899525" y="2613025"/>
          <p14:tracePt t="39991" x="8915400" y="2613025"/>
          <p14:tracePt t="39998" x="8945563" y="2613025"/>
          <p14:tracePt t="40010" x="8991600" y="2613025"/>
          <p14:tracePt t="40027" x="9075738" y="2613025"/>
          <p14:tracePt t="40044" x="9174163" y="2613025"/>
          <p14:tracePt t="40060" x="9228138" y="2613025"/>
          <p14:tracePt t="40063" x="9236075" y="2613025"/>
          <p14:tracePt t="40311" x="9250363" y="2606675"/>
          <p14:tracePt t="40327" x="9258300" y="2606675"/>
          <p14:tracePt t="40343" x="9266238" y="2598738"/>
          <p14:tracePt t="42367" x="9258300" y="2598738"/>
          <p14:tracePt t="42383" x="9242425" y="2606675"/>
          <p14:tracePt t="42399" x="9228138" y="2606675"/>
          <p14:tracePt t="42415" x="9220200" y="2606675"/>
          <p14:tracePt t="42447" x="9212263" y="2613025"/>
          <p14:tracePt t="42471" x="9204325" y="2613025"/>
          <p14:tracePt t="42487" x="9197975" y="2613025"/>
          <p14:tracePt t="42503" x="9190038" y="2613025"/>
          <p14:tracePt t="42535" x="9182100" y="2613025"/>
          <p14:tracePt t="42543" x="9174163" y="2613025"/>
          <p14:tracePt t="42559" x="9166225" y="2613025"/>
          <p14:tracePt t="42567" x="9151938" y="2620963"/>
          <p14:tracePt t="42578" x="9144000" y="2628900"/>
          <p14:tracePt t="42595" x="9121775" y="2636838"/>
          <p14:tracePt t="42611" x="9097963" y="2644775"/>
          <p14:tracePt t="42628" x="9090025" y="2644775"/>
          <p14:tracePt t="43167" x="9083675" y="2651125"/>
          <p14:tracePt t="43175" x="9075738" y="2651125"/>
          <p14:tracePt t="43183" x="9075738" y="2659063"/>
          <p14:tracePt t="43195" x="9067800" y="2659063"/>
          <p14:tracePt t="43211" x="9059863" y="2667000"/>
          <p14:tracePt t="43228" x="9051925" y="2674938"/>
          <p14:tracePt t="43245" x="9045575" y="2674938"/>
          <p14:tracePt t="43262" x="9037638" y="2689225"/>
          <p14:tracePt t="43278" x="9029700" y="2705100"/>
          <p14:tracePt t="43295" x="9013825" y="2720975"/>
          <p14:tracePt t="43311" x="8999538" y="2751138"/>
          <p14:tracePt t="43328" x="8983663" y="2765425"/>
          <p14:tracePt t="43345" x="8975725" y="2781300"/>
          <p14:tracePt t="43361" x="8969375" y="2797175"/>
          <p14:tracePt t="43378" x="8961438" y="2803525"/>
          <p14:tracePt t="43395" x="8961438" y="2811463"/>
          <p14:tracePt t="43411" x="8953500" y="2819400"/>
          <p14:tracePt t="43428" x="8945563" y="2835275"/>
          <p14:tracePt t="43445" x="8931275" y="2865438"/>
          <p14:tracePt t="43462" x="8915400" y="2895600"/>
          <p14:tracePt t="43478" x="8907463" y="2917825"/>
          <p14:tracePt t="43495" x="8899525" y="2933700"/>
          <p14:tracePt t="43511" x="8899525" y="2941638"/>
          <p14:tracePt t="43543" x="8899525" y="2949575"/>
          <p14:tracePt t="43575" x="8899525" y="2955925"/>
          <p14:tracePt t="43583" x="8899525" y="2963863"/>
          <p14:tracePt t="43591" x="8893175" y="2971800"/>
          <p14:tracePt t="43607" x="8893175" y="2979738"/>
          <p14:tracePt t="43616" x="8893175" y="2987675"/>
          <p14:tracePt t="43628" x="8885238" y="3001963"/>
          <p14:tracePt t="43645" x="8885238" y="3009900"/>
          <p14:tracePt t="43662" x="8885238" y="3025775"/>
          <p14:tracePt t="43678" x="8877300" y="3040063"/>
          <p14:tracePt t="43695" x="8877300" y="3048000"/>
          <p14:tracePt t="43712" x="8869363" y="3063875"/>
          <p14:tracePt t="43729" x="8869363" y="3078163"/>
          <p14:tracePt t="43745" x="8861425" y="3094038"/>
          <p14:tracePt t="43762" x="8861425" y="3101975"/>
          <p14:tracePt t="43778" x="8861425" y="3108325"/>
          <p14:tracePt t="43795" x="8861425" y="3116263"/>
          <p14:tracePt t="43812" x="8861425" y="3124200"/>
          <p14:tracePt t="43828" x="8855075" y="3140075"/>
          <p14:tracePt t="43845" x="8855075" y="3162300"/>
          <p14:tracePt t="43846" x="8855075" y="3178175"/>
          <p14:tracePt t="43862" x="8839200" y="3192463"/>
          <p14:tracePt t="43878" x="8839200" y="3216275"/>
          <p14:tracePt t="43895" x="8831263" y="3230563"/>
          <p14:tracePt t="43912" x="8831263" y="3238500"/>
          <p14:tracePt t="43935" x="8831263" y="3246438"/>
          <p14:tracePt t="43945" x="8831263" y="3254375"/>
          <p14:tracePt t="43962" x="8823325" y="3260725"/>
          <p14:tracePt t="43978" x="8823325" y="3276600"/>
          <p14:tracePt t="43995" x="8823325" y="3284538"/>
          <p14:tracePt t="44012" x="8816975" y="3298825"/>
          <p14:tracePt t="44095" x="8816975" y="3306763"/>
          <p14:tracePt t="44110" x="8816975" y="3314700"/>
          <p14:tracePt t="44118" x="8816975" y="3322638"/>
          <p14:tracePt t="44223" x="8809038" y="3330575"/>
          <p14:tracePt t="44239" x="8809038" y="3336925"/>
          <p14:tracePt t="44271" x="8809038" y="3344863"/>
          <p14:tracePt t="45127" x="8809038" y="3352800"/>
          <p14:tracePt t="45135" x="8801100" y="3352800"/>
          <p14:tracePt t="45146" x="8793163" y="3352800"/>
          <p14:tracePt t="45162" x="8778875" y="3352800"/>
          <p14:tracePt t="45179" x="8747125" y="3360738"/>
          <p14:tracePt t="45195" x="8716963" y="3368675"/>
          <p14:tracePt t="45212" x="8664575" y="3368675"/>
          <p14:tracePt t="45229" x="8594725" y="3390900"/>
          <p14:tracePt t="45246" x="8496300" y="3413125"/>
          <p14:tracePt t="45262" x="8442325" y="3429000"/>
          <p14:tracePt t="45279" x="8404225" y="3444875"/>
          <p14:tracePt t="45295" x="8374063" y="3444875"/>
          <p14:tracePt t="45312" x="8335963" y="3459163"/>
          <p14:tracePt t="45329" x="8289925" y="3467100"/>
          <p14:tracePt t="45345" x="8229600" y="3475038"/>
          <p14:tracePt t="45362" x="8145463" y="3482975"/>
          <p14:tracePt t="45379" x="8016875" y="3497263"/>
          <p14:tracePt t="45396" x="7902575" y="3521075"/>
          <p14:tracePt t="45412" x="7764463" y="3559175"/>
          <p14:tracePt t="45429" x="7597775" y="3597275"/>
          <p14:tracePt t="45430" x="7527925" y="3603625"/>
          <p14:tracePt t="45446" x="7361238" y="3649663"/>
          <p14:tracePt t="45462" x="7208838" y="3695700"/>
          <p14:tracePt t="45479" x="7032625" y="3717925"/>
          <p14:tracePt t="45496" x="6865938" y="3749675"/>
          <p14:tracePt t="45512" x="6705600" y="3771900"/>
          <p14:tracePt t="45529" x="6545263" y="3794125"/>
          <p14:tracePt t="45546" x="6392863" y="3817938"/>
          <p14:tracePt t="45562" x="6270625" y="3832225"/>
          <p14:tracePt t="45579" x="6142038" y="3856038"/>
          <p14:tracePt t="45596" x="6027738" y="3878263"/>
          <p14:tracePt t="45612" x="5905500" y="3908425"/>
          <p14:tracePt t="45629" x="5737225" y="3932238"/>
          <p14:tracePt t="45631" x="5646738" y="3940175"/>
          <p14:tracePt t="45646" x="5448300" y="3962400"/>
          <p14:tracePt t="45662" x="5257800" y="4000500"/>
          <p14:tracePt t="45679" x="5075238" y="4022725"/>
          <p14:tracePt t="45696" x="4906963" y="4046538"/>
          <p14:tracePt t="45712" x="4778375" y="4060825"/>
          <p14:tracePt t="45729" x="4664075" y="4076700"/>
          <p14:tracePt t="45746" x="4564063" y="4092575"/>
          <p14:tracePt t="45762" x="4473575" y="4106863"/>
          <p14:tracePt t="45779" x="4365625" y="4114800"/>
          <p14:tracePt t="45796" x="4259263" y="4137025"/>
          <p14:tracePt t="45812" x="4144963" y="4152900"/>
          <p14:tracePt t="45815" x="4092575" y="4160838"/>
          <p14:tracePt t="45829" x="4030663" y="4168775"/>
          <p14:tracePt t="45846" x="3870325" y="4183063"/>
          <p14:tracePt t="45862" x="3756025" y="4198938"/>
          <p14:tracePt t="45879" x="3627438" y="4221163"/>
          <p14:tracePt t="45896" x="3475038" y="4221163"/>
          <p14:tracePt t="45912" x="3336925" y="4229100"/>
          <p14:tracePt t="45929" x="3260725" y="4244975"/>
          <p14:tracePt t="45946" x="3246438" y="4251325"/>
          <p14:tracePt t="46007" x="3238500" y="4251325"/>
          <p14:tracePt t="46014" x="3230563" y="4251325"/>
          <p14:tracePt t="46023" x="3208338" y="4251325"/>
          <p14:tracePt t="46030" x="3178175" y="4251325"/>
          <p14:tracePt t="46046" x="3101975" y="4251325"/>
          <p14:tracePt t="46062" x="2955925" y="4251325"/>
          <p14:tracePt t="46079" x="2797175" y="4251325"/>
          <p14:tracePt t="46096" x="2689225" y="4251325"/>
          <p14:tracePt t="46112" x="2674938" y="4251325"/>
          <p14:tracePt t="46615" x="2682875" y="4251325"/>
          <p14:tracePt t="46623" x="2705100" y="4251325"/>
          <p14:tracePt t="46630" x="2720975" y="4244975"/>
          <p14:tracePt t="46647" x="2781300" y="4221163"/>
          <p14:tracePt t="46663" x="2849563" y="4191000"/>
          <p14:tracePt t="46679" x="2933700" y="4160838"/>
          <p14:tracePt t="46696" x="3001963" y="4130675"/>
          <p14:tracePt t="46735" x="3116263" y="4076700"/>
          <p14:tracePt t="46742" x="3132138" y="4068763"/>
          <p14:tracePt t="46750" x="3146425" y="4060825"/>
          <p14:tracePt t="46763" x="3162300" y="4060825"/>
          <p14:tracePt t="46779" x="3184525" y="4046538"/>
          <p14:tracePt t="46796" x="3208338" y="4038600"/>
          <p14:tracePt t="46813" x="3230563" y="4022725"/>
          <p14:tracePt t="46814" x="3238500" y="4022725"/>
          <p14:tracePt t="46830" x="3260725" y="4016375"/>
          <p14:tracePt t="46846" x="3284538" y="4008438"/>
          <p14:tracePt t="46863" x="3314700" y="4000500"/>
          <p14:tracePt t="46879" x="3336925" y="3992563"/>
          <p14:tracePt t="46896" x="3352800" y="3978275"/>
          <p14:tracePt t="46913" x="3360738" y="3978275"/>
          <p14:tracePt t="46929" x="3368675" y="3962400"/>
          <p14:tracePt t="46946" x="3375025" y="3962400"/>
          <p14:tracePt t="46963" x="3390900" y="3954463"/>
          <p14:tracePt t="46980" x="3398838" y="3946525"/>
          <p14:tracePt t="46996" x="3429000" y="3924300"/>
          <p14:tracePt t="46999" x="3444875" y="3908425"/>
          <p14:tracePt t="47013" x="3467100" y="3902075"/>
          <p14:tracePt t="47030" x="3497263" y="3863975"/>
          <p14:tracePt t="47046" x="3513138" y="3848100"/>
          <p14:tracePt t="47079" x="3521075" y="3840163"/>
          <p14:tracePt t="47879" x="3521075" y="3848100"/>
          <p14:tracePt t="47903" x="3521075" y="3856038"/>
          <p14:tracePt t="47911" x="3521075" y="3863975"/>
          <p14:tracePt t="47927" x="3521075" y="3870325"/>
          <p14:tracePt t="47935" x="3527425" y="3878263"/>
          <p14:tracePt t="47946" x="3527425" y="3886200"/>
          <p14:tracePt t="47963" x="3527425" y="3894138"/>
          <p14:tracePt t="47980" x="3527425" y="3916363"/>
          <p14:tracePt t="47997" x="3527425" y="3932238"/>
          <p14:tracePt t="47999" x="3527425" y="3940175"/>
          <p14:tracePt t="48013" x="3527425" y="3946525"/>
          <p14:tracePt t="48030" x="3535363" y="3978275"/>
          <p14:tracePt t="48046" x="3543300" y="4000500"/>
          <p14:tracePt t="48063" x="3551238" y="4030663"/>
          <p14:tracePt t="48080" x="3551238" y="4068763"/>
          <p14:tracePt t="48097" x="3559175" y="4098925"/>
          <p14:tracePt t="48113" x="3565525" y="4130675"/>
          <p14:tracePt t="48130" x="3565525" y="4152900"/>
          <p14:tracePt t="48147" x="3565525" y="4168775"/>
          <p14:tracePt t="48247" x="3573463" y="4175125"/>
          <p14:tracePt t="48255" x="3573463" y="4183063"/>
          <p14:tracePt t="48270" x="3581400" y="4191000"/>
          <p14:tracePt t="48280" x="3581400" y="4206875"/>
          <p14:tracePt t="48296" x="3589338" y="4229100"/>
          <p14:tracePt t="48313" x="3597275" y="4251325"/>
          <p14:tracePt t="48330" x="3597275" y="4267200"/>
          <p14:tracePt t="48407" x="3603625" y="4275138"/>
          <p14:tracePt t="48423" x="3611563" y="4275138"/>
          <p14:tracePt t="48430" x="3627438" y="4275138"/>
          <p14:tracePt t="48439" x="3641725" y="4267200"/>
          <p14:tracePt t="48447" x="3687763" y="4251325"/>
          <p14:tracePt t="48463" x="3756025" y="4213225"/>
          <p14:tracePt t="48480" x="3848100" y="4160838"/>
          <p14:tracePt t="48497" x="3940175" y="4106863"/>
          <p14:tracePt t="48513" x="4016375" y="4060825"/>
          <p14:tracePt t="48530" x="4106863" y="4008438"/>
          <p14:tracePt t="48547" x="4221163" y="3946525"/>
          <p14:tracePt t="48564" x="4381500" y="3870325"/>
          <p14:tracePt t="48580" x="4602163" y="3779838"/>
          <p14:tracePt t="48582" x="4754563" y="3717925"/>
          <p14:tracePt t="48597" x="4906963" y="3665538"/>
          <p14:tracePt t="48599" x="5051425" y="3619500"/>
          <p14:tracePt t="48614" x="5464175" y="3513138"/>
          <p14:tracePt t="48630" x="5829300" y="3421063"/>
          <p14:tracePt t="48647" x="6188075" y="3314700"/>
          <p14:tracePt t="48663" x="6430963" y="3246438"/>
          <p14:tracePt t="48680" x="6621463" y="3184525"/>
          <p14:tracePt t="48697" x="6781800" y="3140075"/>
          <p14:tracePt t="48714" x="6888163" y="3094038"/>
          <p14:tracePt t="48730" x="6994525" y="3055938"/>
          <p14:tracePt t="48747" x="7094538" y="3017838"/>
          <p14:tracePt t="48763" x="7200900" y="2987675"/>
          <p14:tracePt t="48780" x="7323138" y="2955925"/>
          <p14:tracePt t="48783" x="7383463" y="2941638"/>
          <p14:tracePt t="48797" x="7459663" y="2911475"/>
          <p14:tracePt t="48814" x="7696200" y="2811463"/>
          <p14:tracePt t="48830" x="7856538" y="2751138"/>
          <p14:tracePt t="48847" x="8008938" y="2689225"/>
          <p14:tracePt t="48863" x="8077200" y="2667000"/>
          <p14:tracePt t="48880" x="8093075" y="2667000"/>
          <p14:tracePt t="48919" x="8099425" y="2667000"/>
          <p14:tracePt t="48927" x="8107363" y="2667000"/>
          <p14:tracePt t="48935" x="8115300" y="2667000"/>
          <p14:tracePt t="48947" x="8131175" y="2667000"/>
          <p14:tracePt t="48963" x="8161338" y="2659063"/>
          <p14:tracePt t="48980" x="8183563" y="2659063"/>
          <p14:tracePt t="48997" x="8191500" y="2651125"/>
          <p14:tracePt t="49013" x="8199438" y="2651125"/>
          <p14:tracePt t="49030" x="8221663" y="2651125"/>
          <p14:tracePt t="49047" x="8283575" y="2651125"/>
          <p14:tracePt t="49063" x="8359775" y="2651125"/>
          <p14:tracePt t="49080" x="8435975" y="2651125"/>
          <p14:tracePt t="49097" x="8458200" y="2651125"/>
          <p14:tracePt t="49807" x="8450263" y="2651125"/>
          <p14:tracePt t="49814" x="8435975" y="2651125"/>
          <p14:tracePt t="49822" x="8420100" y="2659063"/>
          <p14:tracePt t="49831" x="8397875" y="2659063"/>
          <p14:tracePt t="49847" x="8382000" y="2659063"/>
          <p14:tracePt t="49864" x="8359775" y="2667000"/>
          <p14:tracePt t="49881" x="8335963" y="2682875"/>
          <p14:tracePt t="49897" x="8289925" y="2689225"/>
          <p14:tracePt t="49914" x="8251825" y="2705100"/>
          <p14:tracePt t="49930" x="8191500" y="2720975"/>
          <p14:tracePt t="49947" x="8145463" y="2735263"/>
          <p14:tracePt t="49964" x="8069263" y="2751138"/>
          <p14:tracePt t="49980" x="7985125" y="2773363"/>
          <p14:tracePt t="49997" x="7894638" y="2811463"/>
          <p14:tracePt t="49998" x="7848600" y="2835275"/>
          <p14:tracePt t="50014" x="7780338" y="2865438"/>
          <p14:tracePt t="50030" x="7734300" y="2887663"/>
          <p14:tracePt t="50047" x="7696200" y="2911475"/>
          <p14:tracePt t="50064" x="7673975" y="2917825"/>
          <p14:tracePt t="50080" x="7635875" y="2941638"/>
          <p14:tracePt t="50097" x="7604125" y="2963863"/>
          <p14:tracePt t="50114" x="7551738" y="2979738"/>
          <p14:tracePt t="50131" x="7475538" y="3009900"/>
          <p14:tracePt t="50147" x="7375525" y="3032125"/>
          <p14:tracePt t="50164" x="7277100" y="3070225"/>
          <p14:tracePt t="50180" x="7178675" y="3116263"/>
          <p14:tracePt t="50197" x="7094538" y="3154363"/>
          <p14:tracePt t="50198" x="7048500" y="3184525"/>
          <p14:tracePt t="50214" x="6964363" y="3230563"/>
          <p14:tracePt t="50231" x="6888163" y="3284538"/>
          <p14:tracePt t="50247" x="6819900" y="3336925"/>
          <p14:tracePt t="50264" x="6727825" y="3390900"/>
          <p14:tracePt t="50281" x="6637338" y="3444875"/>
          <p14:tracePt t="50297" x="6545263" y="3497263"/>
          <p14:tracePt t="50314" x="6469063" y="3543300"/>
          <p14:tracePt t="50331" x="6392863" y="3589338"/>
          <p14:tracePt t="50347" x="6324600" y="3635375"/>
          <p14:tracePt t="50364" x="6248400" y="3679825"/>
          <p14:tracePt t="50381" x="6180138" y="3725863"/>
          <p14:tracePt t="50383" x="6142038" y="3756025"/>
          <p14:tracePt t="50398" x="6057900" y="3802063"/>
          <p14:tracePt t="50414" x="5989638" y="3863975"/>
          <p14:tracePt t="50431" x="5943600" y="3894138"/>
          <p14:tracePt t="50447" x="5905500" y="3924300"/>
          <p14:tracePt t="50464" x="5889625" y="3932238"/>
          <p14:tracePt t="50551" x="5883275" y="3940175"/>
          <p14:tracePt t="50567" x="5875338" y="3946525"/>
          <p14:tracePt t="50574" x="5867400" y="3954463"/>
          <p14:tracePt t="50582" x="5859463" y="3954463"/>
          <p14:tracePt t="50598" x="5845175" y="3970338"/>
          <p14:tracePt t="50614" x="5829300" y="3984625"/>
          <p14:tracePt t="50631" x="5821363" y="3992563"/>
          <p14:tracePt t="50647" x="5813425" y="4000500"/>
          <p14:tracePt t="52910" x="5821363" y="4000500"/>
          <p14:tracePt t="52919" x="5829300" y="3984625"/>
          <p14:tracePt t="52931" x="5845175" y="3978275"/>
          <p14:tracePt t="52948" x="5883275" y="3940175"/>
          <p14:tracePt t="52965" x="5943600" y="3894138"/>
          <p14:tracePt t="52966" x="5959475" y="3870325"/>
          <p14:tracePt t="52982" x="6019800" y="3825875"/>
          <p14:tracePt t="52998" x="6065838" y="3771900"/>
          <p14:tracePt t="53015" x="6142038" y="3695700"/>
          <p14:tracePt t="53032" x="6256338" y="3603625"/>
          <p14:tracePt t="53048" x="6423025" y="3505200"/>
          <p14:tracePt t="53065" x="6637338" y="3390900"/>
          <p14:tracePt t="53082" x="6835775" y="3314700"/>
          <p14:tracePt t="53098" x="7018338" y="3254375"/>
          <p14:tracePt t="53115" x="7140575" y="3222625"/>
          <p14:tracePt t="53132" x="7216775" y="3192463"/>
          <p14:tracePt t="53148" x="7307263" y="3154363"/>
          <p14:tracePt t="53150" x="7361238" y="3132138"/>
          <p14:tracePt t="53165" x="7413625" y="3108325"/>
          <p14:tracePt t="53182" x="7612063" y="3017838"/>
          <p14:tracePt t="53198" x="7756525" y="2963863"/>
          <p14:tracePt t="53215" x="7916863" y="2879725"/>
          <p14:tracePt t="53232" x="8085138" y="2797175"/>
          <p14:tracePt t="53248" x="8237538" y="2713038"/>
          <p14:tracePt t="53265" x="8343900" y="2659063"/>
          <p14:tracePt t="53282" x="8404225" y="2620963"/>
          <p14:tracePt t="53299" x="8428038" y="2613025"/>
          <p14:tracePt t="53471" x="8420100" y="2613025"/>
          <p14:tracePt t="53479" x="8404225" y="2620963"/>
          <p14:tracePt t="53487" x="8382000" y="2628900"/>
          <p14:tracePt t="53498" x="8359775" y="2636838"/>
          <p14:tracePt t="53515" x="8283575" y="2659063"/>
          <p14:tracePt t="53532" x="8213725" y="2682875"/>
          <p14:tracePt t="53534" x="8191500" y="2697163"/>
          <p14:tracePt t="53548" x="8145463" y="2720975"/>
          <p14:tracePt t="53565" x="8099425" y="2735263"/>
          <p14:tracePt t="53567" x="8069263" y="2759075"/>
          <p14:tracePt t="53582" x="8008938" y="2797175"/>
          <p14:tracePt t="53598" x="7940675" y="2841625"/>
          <p14:tracePt t="53615" x="7826375" y="2895600"/>
          <p14:tracePt t="53632" x="7680325" y="2963863"/>
          <p14:tracePt t="53648" x="7489825" y="3040063"/>
          <p14:tracePt t="53665" x="7299325" y="3124200"/>
          <p14:tracePt t="53682" x="7146925" y="3192463"/>
          <p14:tracePt t="53698" x="7026275" y="3254375"/>
          <p14:tracePt t="53715" x="6942138" y="3314700"/>
          <p14:tracePt t="53732" x="6865938" y="3368675"/>
          <p14:tracePt t="53748" x="6811963" y="3413125"/>
          <p14:tracePt t="53750" x="6797675" y="3429000"/>
          <p14:tracePt t="53765" x="6773863" y="3451225"/>
          <p14:tracePt t="53782" x="6705600" y="3505200"/>
          <p14:tracePt t="53798" x="6667500" y="3527425"/>
          <p14:tracePt t="53815" x="6629400" y="3551238"/>
          <p14:tracePt t="53832" x="6569075" y="3589338"/>
          <p14:tracePt t="53849" x="6484938" y="3649663"/>
          <p14:tracePt t="53865" x="6378575" y="3725863"/>
          <p14:tracePt t="53882" x="6286500" y="3794125"/>
          <p14:tracePt t="53899" x="6202363" y="3878263"/>
          <p14:tracePt t="53915" x="6142038" y="3940175"/>
          <p14:tracePt t="53932" x="6111875" y="3970338"/>
          <p14:tracePt t="53948" x="6088063" y="3984625"/>
          <p14:tracePt t="53965" x="6080125" y="3984625"/>
          <p14:tracePt t="54015" x="6080125" y="3992563"/>
          <p14:tracePt t="54023" x="6073775" y="4000500"/>
          <p14:tracePt t="54032" x="6049963" y="4016375"/>
          <p14:tracePt t="54048" x="6003925" y="4054475"/>
          <p14:tracePt t="54065" x="5943600" y="4084638"/>
          <p14:tracePt t="54082" x="5897563" y="4114800"/>
          <p14:tracePt t="54099" x="5845175" y="4152900"/>
          <p14:tracePt t="54116" x="5813425" y="4175125"/>
          <p14:tracePt t="54132" x="5791200" y="4198938"/>
          <p14:tracePt t="54134" x="5775325" y="4213225"/>
          <p14:tracePt t="54148" x="5768975" y="4213225"/>
          <p14:tracePt t="54152" x="5768975" y="4221163"/>
          <p14:tracePt t="54175" x="5761038" y="4221163"/>
          <p14:tracePt t="54191" x="5753100" y="4221163"/>
          <p14:tracePt t="54199" x="5745163" y="4229100"/>
          <p14:tracePt t="54223" x="5730875" y="4237038"/>
          <p14:tracePt t="54255" x="5722938" y="4237038"/>
          <p14:tracePt t="54295" x="5715000" y="4244975"/>
          <p14:tracePt t="54311" x="5707063" y="4244975"/>
          <p14:tracePt t="54351" x="5699125" y="4244975"/>
          <p14:tracePt t="54423" x="5692775" y="4244975"/>
          <p14:tracePt t="54432" x="5668963" y="4237038"/>
          <p14:tracePt t="54439" x="5646738" y="4237038"/>
          <p14:tracePt t="54449" x="5622925" y="4221163"/>
          <p14:tracePt t="54465" x="5578475" y="4206875"/>
          <p14:tracePt t="54482" x="5570538" y="4198938"/>
          <p14:tracePt t="54615" x="5570538" y="4191000"/>
          <p14:tracePt t="54623" x="5562600" y="4191000"/>
          <p14:tracePt t="54632" x="5554663" y="4183063"/>
          <p14:tracePt t="54649" x="5546725" y="4183063"/>
          <p14:tracePt t="54870" x="5540375" y="4175125"/>
          <p14:tracePt t="54903" x="5540375" y="4168775"/>
          <p14:tracePt t="55015" x="5540375" y="4160838"/>
          <p14:tracePt t="55031" x="5540375" y="4152900"/>
          <p14:tracePt t="55046" x="5540375" y="4137025"/>
          <p14:tracePt t="55062" x="5540375" y="4130675"/>
          <p14:tracePt t="55071" x="5540375" y="4122738"/>
          <p14:tracePt t="55082" x="5540375" y="4114800"/>
          <p14:tracePt t="55099" x="5540375" y="4106863"/>
          <p14:tracePt t="55319" x="5540375" y="4098925"/>
          <p14:tracePt t="55343" x="5540375" y="4092575"/>
          <p14:tracePt t="55359" x="5540375" y="4084638"/>
          <p14:tracePt t="55503" x="5540375" y="4076700"/>
          <p14:tracePt t="55630" x="5546725" y="4076700"/>
          <p14:tracePt t="55639" x="5554663" y="4076700"/>
          <p14:tracePt t="55649" x="5562600" y="4076700"/>
          <p14:tracePt t="55666" x="5584825" y="4060825"/>
          <p14:tracePt t="55683" x="5616575" y="4038600"/>
          <p14:tracePt t="55699" x="5638800" y="4030663"/>
          <p14:tracePt t="55716" x="5646738" y="4022725"/>
          <p14:tracePt t="55732" x="5668963" y="4016375"/>
          <p14:tracePt t="55750" x="5684838" y="4008438"/>
          <p14:tracePt t="55766" x="5684838" y="4000500"/>
          <p14:tracePt t="55783" x="5692775" y="4000500"/>
          <p14:tracePt t="55808" x="5699125" y="4000500"/>
          <p14:tracePt t="55816" x="5707063" y="4000500"/>
          <p14:tracePt t="55833" x="5715000" y="3992563"/>
          <p14:tracePt t="55849" x="5730875" y="3992563"/>
          <p14:tracePt t="55866" x="5753100" y="3984625"/>
          <p14:tracePt t="55883" x="5783263" y="3984625"/>
          <p14:tracePt t="55899" x="5807075" y="3978275"/>
          <p14:tracePt t="55916" x="5837238" y="3970338"/>
          <p14:tracePt t="55933" x="5867400" y="3962400"/>
          <p14:tracePt t="55934" x="5889625" y="3954463"/>
          <p14:tracePt t="55949" x="5905500" y="3946525"/>
          <p14:tracePt t="55966" x="5973763" y="3932238"/>
          <p14:tracePt t="55983" x="6011863" y="3924300"/>
          <p14:tracePt t="55999" x="6057900" y="3902075"/>
          <p14:tracePt t="56016" x="6088063" y="3902075"/>
          <p14:tracePt t="56033" x="6126163" y="3902075"/>
          <p14:tracePt t="56049" x="6134100" y="3902075"/>
          <p14:tracePt t="56143" x="6142038" y="3902075"/>
          <p14:tracePt t="56287" x="6142038" y="3894138"/>
          <p14:tracePt t="56527" x="6134100" y="3894138"/>
          <p14:tracePt t="56534" x="6118225" y="3902075"/>
          <p14:tracePt t="56543" x="6103938" y="3908425"/>
          <p14:tracePt t="56551" x="6088063" y="3924300"/>
          <p14:tracePt t="56566" x="6035675" y="3946525"/>
          <p14:tracePt t="56583" x="5989638" y="3962400"/>
          <p14:tracePt t="56599" x="5921375" y="4000500"/>
          <p14:tracePt t="56616" x="5851525" y="4022725"/>
          <p14:tracePt t="56633" x="5737225" y="4068763"/>
          <p14:tracePt t="56650" x="5630863" y="4122738"/>
          <p14:tracePt t="56666" x="5494338" y="4175125"/>
          <p14:tracePt t="56683" x="5364163" y="4229100"/>
          <p14:tracePt t="56700" x="5241925" y="4289425"/>
          <p14:tracePt t="56716" x="5159375" y="4327525"/>
          <p14:tracePt t="56719" x="5121275" y="4343400"/>
          <p14:tracePt t="56733" x="5083175" y="4365625"/>
          <p14:tracePt t="56750" x="4991100" y="4419600"/>
          <p14:tracePt t="56766" x="4906963" y="4449763"/>
          <p14:tracePt t="56783" x="4830763" y="4487863"/>
          <p14:tracePt t="56800" x="4754563" y="4518025"/>
          <p14:tracePt t="56816" x="4702175" y="4541838"/>
          <p14:tracePt t="56833" x="4664075" y="4549775"/>
          <p14:tracePt t="56850" x="4632325" y="4572000"/>
          <p14:tracePt t="56866" x="4602163" y="4579938"/>
          <p14:tracePt t="56883" x="4556125" y="4602163"/>
          <p14:tracePt t="56900" x="4487863" y="4640263"/>
          <p14:tracePt t="56916" x="4381500" y="4678363"/>
          <p14:tracePt t="56933" x="4244975" y="4724400"/>
          <p14:tracePt t="56934" x="4183063" y="4754563"/>
          <p14:tracePt t="56950" x="4068763" y="4800600"/>
          <p14:tracePt t="56966" x="3978275" y="4846638"/>
          <p14:tracePt t="56983" x="3908425" y="4876800"/>
          <p14:tracePt t="57000" x="3870325" y="4906963"/>
          <p14:tracePt t="57016" x="3832225" y="4922838"/>
          <p14:tracePt t="57033" x="3810000" y="4937125"/>
          <p14:tracePt t="57050" x="3779838" y="4945063"/>
          <p14:tracePt t="57066" x="3756025" y="4953000"/>
          <p14:tracePt t="57083" x="3725863" y="4960938"/>
          <p14:tracePt t="57100" x="3717925" y="4960938"/>
          <p14:tracePt t="57116" x="3711575" y="4960938"/>
          <p14:tracePt t="57159" x="3703638" y="4960938"/>
          <p14:tracePt t="57174" x="3687763" y="4960938"/>
          <p14:tracePt t="57183" x="3673475" y="4960938"/>
          <p14:tracePt t="57191" x="3649663" y="4960938"/>
          <p14:tracePt t="57200" x="3619500" y="4975225"/>
          <p14:tracePt t="57216" x="3535363" y="4999038"/>
          <p14:tracePt t="57233" x="3459163" y="5013325"/>
          <p14:tracePt t="57250" x="3413125" y="5037138"/>
          <p14:tracePt t="57266" x="3375025" y="5045075"/>
          <p14:tracePt t="57283" x="3368675" y="5045075"/>
          <p14:tracePt t="57359" x="3360738" y="5045075"/>
          <p14:tracePt t="57367" x="3352800" y="5045075"/>
          <p14:tracePt t="57383" x="3336925" y="5045075"/>
          <p14:tracePt t="57390" x="3336925" y="5051425"/>
          <p14:tracePt t="57400" x="3330575" y="5051425"/>
          <p14:tracePt t="57417" x="3322638" y="5059363"/>
          <p14:tracePt t="57433" x="3314700" y="5059363"/>
          <p14:tracePt t="57450" x="3306763" y="5059363"/>
          <p14:tracePt t="57466" x="3298825" y="5059363"/>
          <p14:tracePt t="57483" x="3298825" y="5067300"/>
          <p14:tracePt t="57500" x="3292475" y="5067300"/>
          <p14:tracePt t="57517" x="3276600" y="5067300"/>
          <p14:tracePt t="57687" x="3268663" y="5067300"/>
          <p14:tracePt t="57727" x="3260725" y="5075238"/>
          <p14:tracePt t="58015" x="3254375" y="5075238"/>
          <p14:tracePt t="58031" x="3246438" y="5075238"/>
          <p14:tracePt t="58047" x="3238500" y="5075238"/>
          <p14:tracePt t="58206" x="3230563" y="5075238"/>
          <p14:tracePt t="58223" x="3222625" y="5075238"/>
          <p14:tracePt t="58239" x="3216275" y="5075238"/>
          <p14:tracePt t="58255" x="3208338" y="5075238"/>
          <p14:tracePt t="58279" x="3192463" y="5075238"/>
          <p14:tracePt t="58294" x="3184525" y="5075238"/>
          <p14:tracePt t="58310" x="3178175" y="5075238"/>
          <p14:tracePt t="58318" x="3170238" y="5075238"/>
          <p14:tracePt t="58334" x="3162300" y="5075238"/>
          <p14:tracePt t="58350" x="3154363" y="5075238"/>
          <p14:tracePt t="58358" x="3140075" y="5075238"/>
          <p14:tracePt t="58374" x="3132138" y="5075238"/>
          <p14:tracePt t="58384" x="3124200" y="5075238"/>
          <p14:tracePt t="58400" x="3108325" y="5075238"/>
          <p14:tracePt t="58423" x="3101975" y="5075238"/>
          <p14:tracePt t="58447" x="3094038" y="5067300"/>
          <p14:tracePt t="58496" x="3086100" y="5067300"/>
          <p14:tracePt t="58511" x="3078163" y="5067300"/>
          <p14:tracePt t="58518" x="3070225" y="5067300"/>
          <p14:tracePt t="58528" x="3063875" y="5067300"/>
          <p14:tracePt t="58543" x="3055938" y="5067300"/>
          <p14:tracePt t="58551" x="3048000" y="5067300"/>
          <p14:tracePt t="58662" x="3040063" y="5067300"/>
          <p14:tracePt t="58679" x="3032125" y="5067300"/>
          <p14:tracePt t="58695" x="3025775" y="5067300"/>
          <p14:tracePt t="58711" x="3017838" y="5067300"/>
          <p14:tracePt t="58831" x="3009900" y="5067300"/>
          <p14:tracePt t="58839" x="3001963" y="5067300"/>
          <p14:tracePt t="58855" x="2994025" y="5067300"/>
          <p14:tracePt t="58871" x="2987675" y="5067300"/>
          <p14:tracePt t="59743" x="2979738" y="5067300"/>
          <p14:tracePt t="59750" x="2971800" y="5067300"/>
          <p14:tracePt t="59766" x="2963863" y="5059363"/>
          <p14:tracePt t="59791" x="2955925" y="5059363"/>
          <p14:tracePt t="59823" x="2949575" y="5059363"/>
          <p14:tracePt t="59959" x="2941638" y="5051425"/>
          <p14:tracePt t="59983" x="2933700" y="5051425"/>
          <p14:tracePt t="59998" x="2925763" y="5051425"/>
          <p14:tracePt t="60079" x="2917825" y="5051425"/>
          <p14:tracePt t="60094" x="2911475" y="5051425"/>
          <p14:tracePt t="60119" x="2903538" y="5051425"/>
          <p14:tracePt t="60134" x="2895600" y="5051425"/>
          <p14:tracePt t="60158" x="2887663" y="5051425"/>
          <p14:tracePt t="60215" x="2879725" y="5051425"/>
          <p14:tracePt t="60223" x="2873375" y="5051425"/>
          <p14:tracePt t="60239" x="2865438" y="5051425"/>
          <p14:tracePt t="60251" x="2849563" y="5051425"/>
          <p14:tracePt t="60267" x="2827338" y="5051425"/>
          <p14:tracePt t="60284" x="2811463" y="5051425"/>
          <p14:tracePt t="60455" x="2803525" y="5051425"/>
          <p14:tracePt t="60528" x="2797175" y="5051425"/>
          <p14:tracePt t="60999" x="2819400" y="5051425"/>
          <p14:tracePt t="61007" x="2841625" y="5051425"/>
          <p14:tracePt t="61018" x="2873375" y="5051425"/>
          <p14:tracePt t="61034" x="2917825" y="5051425"/>
          <p14:tracePt t="61051" x="2955925" y="5045075"/>
          <p14:tracePt t="61068" x="2979738" y="5037138"/>
          <p14:tracePt t="61070" x="2987675" y="5037138"/>
          <p14:tracePt t="61101" x="2994025" y="5037138"/>
          <p14:tracePt t="61118" x="3017838" y="5037138"/>
          <p14:tracePt t="61135" x="3032125" y="5037138"/>
          <p14:tracePt t="61152" x="3070225" y="5037138"/>
          <p14:tracePt t="61168" x="3116263" y="5037138"/>
          <p14:tracePt t="61184" x="3170238" y="5037138"/>
          <p14:tracePt t="61201" x="3222625" y="5037138"/>
          <p14:tracePt t="61218" x="3268663" y="5037138"/>
          <p14:tracePt t="61234" x="3292475" y="5037138"/>
          <p14:tracePt t="61251" x="3298825" y="5037138"/>
          <p14:tracePt t="61279" x="3306763" y="5037138"/>
          <p14:tracePt t="61311" x="3314700" y="5037138"/>
          <p14:tracePt t="61335" x="3322638" y="5037138"/>
          <p14:tracePt t="61343" x="3330575" y="5037138"/>
          <p14:tracePt t="61358" x="3336925" y="5037138"/>
          <p14:tracePt t="61375" x="3352800" y="5029200"/>
          <p14:tracePt t="61407" x="3360738" y="5029200"/>
          <p14:tracePt t="61423" x="3368675" y="5029200"/>
          <p14:tracePt t="61430" x="3375025" y="5029200"/>
          <p14:tracePt t="61439" x="3382963" y="5029200"/>
          <p14:tracePt t="61451" x="3390900" y="5029200"/>
          <p14:tracePt t="61468" x="3406775" y="5021263"/>
          <p14:tracePt t="61710" x="3413125" y="5021263"/>
          <p14:tracePt t="61887" x="3429000" y="5021263"/>
          <p14:tracePt t="61911" x="3436938" y="5021263"/>
          <p14:tracePt t="61919" x="3444875" y="5021263"/>
          <p14:tracePt t="61926" x="3451225" y="5021263"/>
          <p14:tracePt t="61935" x="3467100" y="5021263"/>
          <p14:tracePt t="61951" x="3482975" y="5021263"/>
          <p14:tracePt t="61968" x="3505200" y="5013325"/>
          <p14:tracePt t="61985" x="3527425" y="5013325"/>
          <p14:tracePt t="62001" x="3565525" y="5013325"/>
          <p14:tracePt t="62018" x="3619500" y="5013325"/>
          <p14:tracePt t="62035" x="3673475" y="5013325"/>
          <p14:tracePt t="62052" x="3717925" y="5013325"/>
          <p14:tracePt t="62068" x="3763963" y="5013325"/>
          <p14:tracePt t="62070" x="3794125" y="5013325"/>
          <p14:tracePt t="62085" x="3832225" y="5013325"/>
          <p14:tracePt t="62102" x="3908425" y="5013325"/>
          <p14:tracePt t="62119" x="3940175" y="5013325"/>
          <p14:tracePt t="62135" x="3954463" y="5013325"/>
          <p14:tracePt t="62152" x="3962400" y="5006975"/>
          <p14:tracePt t="62184" x="3970338" y="5006975"/>
          <p14:tracePt t="62191" x="3984625" y="5006975"/>
          <p14:tracePt t="62201" x="3992563" y="5006975"/>
          <p14:tracePt t="62218" x="4022725" y="5006975"/>
          <p14:tracePt t="62235" x="4068763" y="5006975"/>
          <p14:tracePt t="62252" x="4106863" y="5006975"/>
          <p14:tracePt t="62268" x="4160838" y="5006975"/>
          <p14:tracePt t="62285" x="4206875" y="5006975"/>
          <p14:tracePt t="62286" x="4237038" y="4999038"/>
          <p14:tracePt t="62302" x="4283075" y="4991100"/>
          <p14:tracePt t="62318" x="4321175" y="4983163"/>
          <p14:tracePt t="62335" x="4335463" y="4983163"/>
          <p14:tracePt t="62352" x="4351338" y="4975225"/>
          <p14:tracePt t="62582" x="4351338" y="4983163"/>
          <p14:tracePt t="62590" x="4351338" y="4991100"/>
          <p14:tracePt t="62601" x="4351338" y="4999038"/>
          <p14:tracePt t="62618" x="4351338" y="5029200"/>
          <p14:tracePt t="62635" x="4343400" y="5059363"/>
          <p14:tracePt t="62652" x="4335463" y="5089525"/>
          <p14:tracePt t="62668" x="4327525" y="5135563"/>
          <p14:tracePt t="62685" x="4321175" y="5165725"/>
          <p14:tracePt t="62686" x="4321175" y="5173663"/>
          <p14:tracePt t="62702" x="4321175" y="5189538"/>
          <p14:tracePt t="62718" x="4321175" y="5197475"/>
          <p14:tracePt t="62950" x="4335463" y="5197475"/>
          <p14:tracePt t="62959" x="4359275" y="5197475"/>
          <p14:tracePt t="62968" x="4373563" y="5197475"/>
          <p14:tracePt t="62985" x="4427538" y="5189538"/>
          <p14:tracePt t="63002" x="4465638" y="5173663"/>
          <p14:tracePt t="63018" x="4503738" y="5165725"/>
          <p14:tracePt t="63035" x="4549775" y="5143500"/>
          <p14:tracePt t="63052" x="4594225" y="5135563"/>
          <p14:tracePt t="63068" x="4632325" y="5121275"/>
          <p14:tracePt t="63071" x="4656138" y="5113338"/>
          <p14:tracePt t="63085" x="4670425" y="5097463"/>
          <p14:tracePt t="63102" x="4732338" y="5067300"/>
          <p14:tracePt t="63118" x="4770438" y="5045075"/>
          <p14:tracePt t="63135" x="4792663" y="5021263"/>
          <p14:tracePt t="63153" x="4822825" y="5006975"/>
          <p14:tracePt t="63168" x="4846638" y="4991100"/>
          <p14:tracePt t="63185" x="4860925" y="4968875"/>
          <p14:tracePt t="63202" x="4884738" y="4960938"/>
          <p14:tracePt t="63218" x="4899025" y="4945063"/>
          <p14:tracePt t="63235" x="4922838" y="4930775"/>
          <p14:tracePt t="63252" x="4953000" y="4906963"/>
          <p14:tracePt t="63255" x="4968875" y="4899025"/>
          <p14:tracePt t="63268" x="4983163" y="4884738"/>
          <p14:tracePt t="63286" x="5013325" y="4868863"/>
          <p14:tracePt t="63302" x="5021263" y="4868863"/>
          <p14:tracePt t="63319" x="5021263" y="4860925"/>
          <p14:tracePt t="63351" x="5029200" y="4860925"/>
          <p14:tracePt t="63366" x="5037138" y="4854575"/>
          <p14:tracePt t="63375" x="5045075" y="4854575"/>
          <p14:tracePt t="63385" x="5051425" y="4854575"/>
          <p14:tracePt t="63402" x="5067300" y="4846638"/>
          <p14:tracePt t="63419" x="5083175" y="4838700"/>
          <p14:tracePt t="63435" x="5089525" y="4830763"/>
          <p14:tracePt t="63452" x="5097463" y="4830763"/>
          <p14:tracePt t="63469" x="5105400" y="4830763"/>
          <p14:tracePt t="63575" x="5113338" y="4830763"/>
          <p14:tracePt t="63583" x="5121275" y="4830763"/>
          <p14:tracePt t="63590" x="5121275" y="4838700"/>
          <p14:tracePt t="63602" x="5127625" y="4846638"/>
          <p14:tracePt t="63619" x="5143500" y="4854575"/>
          <p14:tracePt t="63635" x="5151438" y="4868863"/>
          <p14:tracePt t="63652" x="5159375" y="4868863"/>
          <p14:tracePt t="63669" x="5165725" y="4892675"/>
          <p14:tracePt t="63686" x="5173663" y="4899025"/>
          <p14:tracePt t="63702" x="5181600" y="4906963"/>
          <p14:tracePt t="63719" x="5181600" y="4914900"/>
          <p14:tracePt t="63735" x="5189538" y="4930775"/>
          <p14:tracePt t="63752" x="5197475" y="4945063"/>
          <p14:tracePt t="63769" x="5203825" y="4960938"/>
          <p14:tracePt t="63785" x="5219700" y="4991100"/>
          <p14:tracePt t="63802" x="5227638" y="5006975"/>
          <p14:tracePt t="63819" x="5235575" y="5029200"/>
          <p14:tracePt t="63835" x="5241925" y="5045075"/>
          <p14:tracePt t="63852" x="5249863" y="5067300"/>
          <p14:tracePt t="63870" x="5257800" y="5075238"/>
          <p14:tracePt t="63886" x="5257800" y="5089525"/>
          <p14:tracePt t="63902" x="5273675" y="5105400"/>
          <p14:tracePt t="63919" x="5273675" y="5121275"/>
          <p14:tracePt t="63936" x="5280025" y="5135563"/>
          <p14:tracePt t="63952" x="5287963" y="5159375"/>
          <p14:tracePt t="63969" x="5295900" y="5181600"/>
          <p14:tracePt t="63985" x="5303838" y="5211763"/>
          <p14:tracePt t="64002" x="5303838" y="5227638"/>
          <p14:tracePt t="64019" x="5311775" y="5241925"/>
          <p14:tracePt t="64035" x="5318125" y="5249863"/>
          <p14:tracePt t="64079" x="5318125" y="5257800"/>
          <p14:tracePt t="65183" x="5318125" y="5249863"/>
          <p14:tracePt t="65191" x="5318125" y="5235575"/>
          <p14:tracePt t="65206" x="5318125" y="5227638"/>
          <p14:tracePt t="65219" x="5318125" y="5219700"/>
          <p14:tracePt t="65236" x="5318125" y="5211763"/>
          <p14:tracePt t="65253" x="5318125" y="5203825"/>
          <p14:tracePt t="65269" x="5318125" y="5197475"/>
          <p14:tracePt t="65286" x="5318125" y="5181600"/>
          <p14:tracePt t="65303" x="5318125" y="5165725"/>
          <p14:tracePt t="65319" x="5318125" y="5151438"/>
          <p14:tracePt t="65336" x="5318125" y="5135563"/>
          <p14:tracePt t="65353" x="5318125" y="5121275"/>
          <p14:tracePt t="65423" x="5318125" y="5113338"/>
          <p14:tracePt t="65439" x="5318125" y="5105400"/>
          <p14:tracePt t="65454" x="5311775" y="5089525"/>
          <p14:tracePt t="65470" x="5311775" y="5067300"/>
          <p14:tracePt t="65479" x="5303838" y="5067300"/>
          <p14:tracePt t="65487" x="5295900" y="5051425"/>
          <p14:tracePt t="65503" x="5280025" y="5021263"/>
          <p14:tracePt t="65519" x="5273675" y="5006975"/>
          <p14:tracePt t="65536" x="5265738" y="4991100"/>
          <p14:tracePt t="65553" x="5249863" y="4975225"/>
          <p14:tracePt t="65569" x="5241925" y="4968875"/>
          <p14:tracePt t="65586" x="5227638" y="4960938"/>
          <p14:tracePt t="65603" x="5219700" y="4953000"/>
          <p14:tracePt t="65619" x="5211763" y="4953000"/>
          <p14:tracePt t="65636" x="5203825" y="4945063"/>
          <p14:tracePt t="65653" x="5203825" y="4937125"/>
          <p14:tracePt t="65669" x="5197475" y="4930775"/>
          <p14:tracePt t="65686" x="5181600" y="4922838"/>
          <p14:tracePt t="65703" x="5173663" y="4914900"/>
          <p14:tracePt t="65719" x="5159375" y="4914900"/>
          <p14:tracePt t="65736" x="5151438" y="4914900"/>
          <p14:tracePt t="65753" x="5143500" y="4914900"/>
          <p14:tracePt t="65951" x="5143500" y="4906963"/>
          <p14:tracePt t="66007" x="5159375" y="4906963"/>
          <p14:tracePt t="66015" x="5165725" y="4906963"/>
          <p14:tracePt t="66023" x="5181600" y="4906963"/>
          <p14:tracePt t="66036" x="5189538" y="4899025"/>
          <p14:tracePt t="66053" x="5227638" y="4899025"/>
          <p14:tracePt t="66070" x="5280025" y="4892675"/>
          <p14:tracePt t="66086" x="5311775" y="4892675"/>
          <p14:tracePt t="66103" x="5349875" y="4892675"/>
          <p14:tracePt t="66120" x="5372100" y="4884738"/>
          <p14:tracePt t="66136" x="5402263" y="4884738"/>
          <p14:tracePt t="66153" x="5440363" y="4876800"/>
          <p14:tracePt t="66170" x="5478463" y="4876800"/>
          <p14:tracePt t="66186" x="5508625" y="4868863"/>
          <p14:tracePt t="66203" x="5540375" y="4860925"/>
          <p14:tracePt t="66220" x="5592763" y="4860925"/>
          <p14:tracePt t="66236" x="5668963" y="4860925"/>
          <p14:tracePt t="66238" x="5707063" y="4860925"/>
          <p14:tracePt t="66253" x="5761038" y="4860925"/>
          <p14:tracePt t="66270" x="5905500" y="4860925"/>
          <p14:tracePt t="66286" x="5997575" y="4860925"/>
          <p14:tracePt t="66303" x="6149975" y="4860925"/>
          <p14:tracePt t="66320" x="6316663" y="4860925"/>
          <p14:tracePt t="66336" x="6461125" y="4860925"/>
          <p14:tracePt t="66353" x="6553200" y="4860925"/>
          <p14:tracePt t="66370" x="6583363" y="4860925"/>
          <p14:tracePt t="66422" x="6591300" y="4860925"/>
          <p14:tracePt t="66431" x="6599238" y="4860925"/>
          <p14:tracePt t="66439" x="6607175" y="4854575"/>
          <p14:tracePt t="66454" x="6645275" y="4846638"/>
          <p14:tracePt t="66470" x="6667500" y="4846638"/>
          <p14:tracePt t="66486" x="6683375" y="4846638"/>
          <p14:tracePt t="66679" x="6689725" y="4846638"/>
          <p14:tracePt t="66695" x="6697663" y="4846638"/>
          <p14:tracePt t="66718" x="6705600" y="4846638"/>
          <p14:tracePt t="66943" x="6689725" y="4846638"/>
          <p14:tracePt t="66950" x="6667500" y="4846638"/>
          <p14:tracePt t="66959" x="6629400" y="4854575"/>
          <p14:tracePt t="66970" x="6583363" y="4868863"/>
          <p14:tracePt t="66986" x="6477000" y="4892675"/>
          <p14:tracePt t="67003" x="6340475" y="4914900"/>
          <p14:tracePt t="67020" x="6188075" y="4930775"/>
          <p14:tracePt t="67037" x="6035675" y="4953000"/>
          <p14:tracePt t="67038" x="5951538" y="4975225"/>
          <p14:tracePt t="67053" x="5875338" y="4983163"/>
          <p14:tracePt t="67070" x="5654675" y="5013325"/>
          <p14:tracePt t="67087" x="5532438" y="5051425"/>
          <p14:tracePt t="67103" x="5448300" y="5075238"/>
          <p14:tracePt t="67121" x="5356225" y="5105400"/>
          <p14:tracePt t="67153" x="5143500" y="5121275"/>
          <p14:tracePt t="67170" x="5006975" y="5143500"/>
          <p14:tracePt t="67187" x="4876800" y="5151438"/>
          <p14:tracePt t="67203" x="4702175" y="5151438"/>
          <p14:tracePt t="67220" x="4533900" y="5151438"/>
          <p14:tracePt t="67237" x="4365625" y="5165725"/>
          <p14:tracePt t="67239" x="4283075" y="5165725"/>
          <p14:tracePt t="67253" x="4160838" y="5181600"/>
          <p14:tracePt t="67270" x="4060825" y="5181600"/>
          <p14:tracePt t="67287" x="4000500" y="5181600"/>
          <p14:tracePt t="67303" x="3954463" y="5181600"/>
          <p14:tracePt t="67320" x="3946525" y="5181600"/>
          <p14:tracePt t="67337" x="3932238" y="5181600"/>
          <p14:tracePt t="67374" x="3924300" y="5181600"/>
          <p14:tracePt t="67386" x="3908425" y="5181600"/>
          <p14:tracePt t="67403" x="3863975" y="5159375"/>
          <p14:tracePt t="67420" x="3802063" y="5113338"/>
          <p14:tracePt t="67436" x="3756025" y="5067300"/>
          <p14:tracePt t="67438" x="3733800" y="5051425"/>
          <p14:tracePt t="67453" x="3725863" y="5045075"/>
          <p14:tracePt t="67470" x="3703638" y="5006975"/>
          <p14:tracePt t="67550" x="3703638" y="4999038"/>
          <p14:tracePt t="67558" x="3703638" y="4991100"/>
          <p14:tracePt t="67566" x="3703638" y="4983163"/>
          <p14:tracePt t="67574" x="3711575" y="4975225"/>
          <p14:tracePt t="67586" x="3717925" y="4960938"/>
          <p14:tracePt t="67603" x="3749675" y="4930775"/>
          <p14:tracePt t="67620" x="3794125" y="4876800"/>
          <p14:tracePt t="67637" x="3848100" y="4830763"/>
          <p14:tracePt t="67638" x="3878263" y="4816475"/>
          <p14:tracePt t="67653" x="3946525" y="4762500"/>
          <p14:tracePt t="67670" x="4022725" y="4724400"/>
          <p14:tracePt t="67687" x="4076700" y="4716463"/>
          <p14:tracePt t="67703" x="4092575" y="4708525"/>
          <p14:tracePt t="67798" x="4098925" y="4724400"/>
          <p14:tracePt t="67806" x="4106863" y="4754563"/>
          <p14:tracePt t="67814" x="4122738" y="4778375"/>
          <p14:tracePt t="67822" x="4122738" y="4792663"/>
          <p14:tracePt t="67836" x="4144963" y="4808538"/>
          <p14:tracePt t="67853" x="4168775" y="4854575"/>
          <p14:tracePt t="67950" x="4175125" y="4860925"/>
          <p14:tracePt t="68398" x="4191000" y="4860925"/>
          <p14:tracePt t="68406" x="4198938" y="4860925"/>
          <p14:tracePt t="68414" x="4221163" y="4860925"/>
          <p14:tracePt t="68422" x="4237038" y="4860925"/>
          <p14:tracePt t="68437" x="4283075" y="4860925"/>
          <p14:tracePt t="68438" x="4343400" y="4860925"/>
          <p14:tracePt t="68454" x="4556125" y="4860925"/>
          <p14:tracePt t="68470" x="4914900" y="4860925"/>
          <p14:tracePt t="68487" x="5326063" y="4860925"/>
          <p14:tracePt t="68504" x="5745163" y="4860925"/>
          <p14:tracePt t="68520" x="6073775" y="4822825"/>
          <p14:tracePt t="68537" x="6270625" y="4800600"/>
          <p14:tracePt t="68554" x="6384925" y="4762500"/>
          <p14:tracePt t="68570" x="6423025" y="4746625"/>
          <p14:tracePt t="68587" x="6430963" y="4746625"/>
          <p14:tracePt t="68603" x="6438900" y="4740275"/>
          <p14:tracePt t="68622" x="6454775" y="4740275"/>
          <p14:tracePt t="68637" x="6469063" y="4740275"/>
          <p14:tracePt t="68654" x="6523038" y="4740275"/>
          <p14:tracePt t="68670" x="6569075" y="4740275"/>
          <p14:tracePt t="68687" x="6591300" y="4740275"/>
          <p14:tracePt t="68704" x="6607175" y="4740275"/>
          <p14:tracePt t="68720" x="6621463" y="4740275"/>
          <p14:tracePt t="68737" x="6637338" y="4740275"/>
          <p14:tracePt t="68754" x="6667500" y="4740275"/>
          <p14:tracePt t="68770" x="6683375" y="4740275"/>
          <p14:tracePt t="68787" x="6689725" y="4740275"/>
          <p14:tracePt t="68982" x="6697663" y="4746625"/>
          <p14:tracePt t="68998" x="6697663" y="4762500"/>
          <p14:tracePt t="69014" x="6697663" y="4770438"/>
          <p14:tracePt t="69022" x="6697663" y="4784725"/>
          <p14:tracePt t="69030" x="6697663" y="4792663"/>
          <p14:tracePt t="69038" x="6697663" y="4800600"/>
          <p14:tracePt t="69054" x="6689725" y="4816475"/>
          <p14:tracePt t="69070" x="6689725" y="4822825"/>
          <p14:tracePt t="69558" x="6689725" y="4830763"/>
          <p14:tracePt t="69566" x="6689725" y="4838700"/>
          <p14:tracePt t="69582" x="6689725" y="4846638"/>
          <p14:tracePt t="69590" x="6697663" y="4854575"/>
          <p14:tracePt t="69604" x="6705600" y="4860925"/>
          <p14:tracePt t="69621" x="6735763" y="4892675"/>
          <p14:tracePt t="69622" x="6765925" y="4922838"/>
          <p14:tracePt t="69637" x="6819900" y="4960938"/>
          <p14:tracePt t="69654" x="6858000" y="4991100"/>
          <p14:tracePt t="69670" x="6896100" y="5013325"/>
          <p14:tracePt t="69766" x="6904038" y="5013325"/>
          <p14:tracePt t="69854" x="6911975" y="5013325"/>
          <p14:tracePt t="69878" x="6918325" y="5013325"/>
          <p14:tracePt t="69894" x="6918325" y="5006975"/>
          <p14:tracePt t="69902" x="6926263" y="4999038"/>
          <p14:tracePt t="69926" x="6934200" y="4983163"/>
          <p14:tracePt t="69935" x="6942138" y="4975225"/>
          <p14:tracePt t="69942" x="6942138" y="4968875"/>
          <p14:tracePt t="69954" x="6956425" y="4960938"/>
          <p14:tracePt t="69971" x="6964363" y="4945063"/>
          <p14:tracePt t="69987" x="6980238" y="4930775"/>
          <p14:tracePt t="70004" x="6980238" y="4922838"/>
          <p14:tracePt t="70022" x="6988175" y="4914900"/>
          <p14:tracePt t="70062" x="6994525" y="4906963"/>
          <p14:tracePt t="70070" x="7002463" y="4899025"/>
          <p14:tracePt t="70078" x="7010400" y="4892675"/>
          <p14:tracePt t="70094" x="7026275" y="4876800"/>
          <p14:tracePt t="70104" x="7026275" y="4868863"/>
          <p14:tracePt t="70121" x="7040563" y="4854575"/>
          <p14:tracePt t="70137" x="7056438" y="4838700"/>
          <p14:tracePt t="70154" x="7064375" y="4830763"/>
          <p14:tracePt t="70171" x="7070725" y="4822825"/>
          <p14:tracePt t="70187" x="7086600" y="4816475"/>
          <p14:tracePt t="70204" x="7094538" y="4808538"/>
          <p14:tracePt t="70221" x="7102475" y="4808538"/>
          <p14:tracePt t="70222" x="7108825" y="4800600"/>
          <p14:tracePt t="70238" x="7108825" y="4792663"/>
          <p14:tracePt t="70254" x="7124700" y="4792663"/>
          <p14:tracePt t="70271" x="7146925" y="4784725"/>
          <p14:tracePt t="70287" x="7178675" y="4778375"/>
          <p14:tracePt t="70304" x="7208838" y="4770438"/>
          <p14:tracePt t="70321" x="7231063" y="4762500"/>
          <p14:tracePt t="70337" x="7246938" y="4754563"/>
          <p14:tracePt t="70354" x="7261225" y="4746625"/>
          <p14:tracePt t="70371" x="7269163" y="4746625"/>
          <p14:tracePt t="70404" x="7277100" y="4740275"/>
          <p14:tracePt t="70421" x="7299325" y="4732338"/>
          <p14:tracePt t="70438" x="7323138" y="4724400"/>
          <p14:tracePt t="70454" x="7331075" y="4724400"/>
          <p14:tracePt t="70471" x="7345363" y="4724400"/>
          <p14:tracePt t="70487" x="7353300" y="4716463"/>
          <p14:tracePt t="70521" x="7369175" y="4716463"/>
          <p14:tracePt t="70538" x="7375525" y="4716463"/>
          <p14:tracePt t="70554" x="7391400" y="4708525"/>
          <p14:tracePt t="70571" x="7399338" y="4708525"/>
          <p14:tracePt t="70588" x="7407275" y="4708525"/>
          <p14:tracePt t="70604" x="7421563" y="4702175"/>
          <p14:tracePt t="70622" x="7429500" y="4702175"/>
          <p14:tracePt t="70814" x="7437438" y="4702175"/>
          <p14:tracePt t="70822" x="7445375" y="4694238"/>
          <p14:tracePt t="70830" x="7459663" y="4686300"/>
          <p14:tracePt t="70838" x="7483475" y="4678363"/>
          <p14:tracePt t="70854" x="7559675" y="4648200"/>
          <p14:tracePt t="70871" x="7658100" y="4625975"/>
          <p14:tracePt t="70888" x="7742238" y="4594225"/>
          <p14:tracePt t="70904" x="7818438" y="4572000"/>
          <p14:tracePt t="70921" x="7864475" y="4564063"/>
          <p14:tracePt t="70938" x="7878763" y="4556125"/>
          <p14:tracePt t="70954" x="7886700" y="4556125"/>
          <p14:tracePt t="70971" x="7894638" y="4556125"/>
          <p14:tracePt t="70990" x="7894638" y="4549775"/>
          <p14:tracePt t="71004" x="7902575" y="4549775"/>
          <p14:tracePt t="71022" x="7908925" y="4549775"/>
          <p14:tracePt t="71038" x="7924800" y="4549775"/>
          <p14:tracePt t="71054" x="7932738" y="4549775"/>
          <p14:tracePt t="71142" x="7940675" y="4541838"/>
          <p14:tracePt t="71158" x="7947025" y="4541838"/>
          <p14:tracePt t="71166" x="7954963" y="4533900"/>
          <p14:tracePt t="71174" x="7962900" y="4533900"/>
          <p14:tracePt t="71188" x="7978775" y="4533900"/>
          <p14:tracePt t="71204" x="7993063" y="4533900"/>
          <p14:tracePt t="71221" x="8016875" y="4533900"/>
          <p14:tracePt t="71711" x="8023225" y="4533900"/>
          <p14:tracePt t="71774" x="8016875" y="4533900"/>
          <p14:tracePt t="71783" x="8008938" y="4533900"/>
          <p14:tracePt t="71791" x="8008938" y="4541838"/>
          <p14:tracePt t="71805" x="8001000" y="4541838"/>
          <p14:tracePt t="71821" x="7993063" y="4541838"/>
          <p14:tracePt t="71839" x="7985125" y="4549775"/>
          <p14:tracePt t="71855" x="7978775" y="4556125"/>
          <p14:tracePt t="71872" x="7954963" y="4556125"/>
          <p14:tracePt t="71888" x="7947025" y="4556125"/>
          <p14:tracePt t="71905" x="7940675" y="4564063"/>
          <p14:tracePt t="71921" x="7932738" y="4564063"/>
          <p14:tracePt t="71943" x="7924800" y="4564063"/>
          <p14:tracePt t="72070" x="7916863" y="4564063"/>
          <p14:tracePt t="72447" x="7924800" y="4564063"/>
          <p14:tracePt t="72454" x="7932738" y="4564063"/>
          <p14:tracePt t="72463" x="7940675" y="4564063"/>
          <p14:tracePt t="72472" x="7954963" y="4556125"/>
          <p14:tracePt t="72488" x="7962900" y="4549775"/>
          <p14:tracePt t="72505" x="7985125" y="4541838"/>
          <p14:tracePt t="72522" x="8001000" y="4533900"/>
          <p14:tracePt t="72538" x="8016875" y="4525963"/>
          <p14:tracePt t="72555" x="8031163" y="4525963"/>
          <p14:tracePt t="72572" x="8039100" y="4518025"/>
          <p14:tracePt t="72588" x="8054975" y="4511675"/>
          <p14:tracePt t="72606" x="8069263" y="4511675"/>
          <p14:tracePt t="72623" x="8077200" y="4511675"/>
          <p14:tracePt t="72638" x="8115300" y="4511675"/>
          <p14:tracePt t="72655" x="8137525" y="4511675"/>
          <p14:tracePt t="72672" x="8161338" y="4511675"/>
          <p14:tracePt t="72689" x="8161338" y="4503738"/>
          <p14:tracePt t="72784" x="8169275" y="4503738"/>
          <p14:tracePt t="72791" x="8183563" y="4503738"/>
          <p14:tracePt t="72798" x="8191500" y="4503738"/>
          <p14:tracePt t="72814" x="8199438" y="4495800"/>
          <p14:tracePt t="72822" x="8207375" y="4495800"/>
          <p14:tracePt t="75766" x="8213725" y="4495800"/>
          <p14:tracePt t="75782" x="8221663" y="4495800"/>
          <p14:tracePt t="75798" x="8229600" y="4495800"/>
          <p14:tracePt t="75806" x="8237538" y="4495800"/>
          <p14:tracePt t="75814" x="8245475" y="4495800"/>
          <p14:tracePt t="75823" x="8251825" y="4495800"/>
          <p14:tracePt t="75839" x="8267700" y="4495800"/>
          <p14:tracePt t="75856" x="8289925" y="4495800"/>
          <p14:tracePt t="75873" x="8321675" y="4495800"/>
          <p14:tracePt t="75890" x="8359775" y="4495800"/>
          <p14:tracePt t="75906" x="8374063" y="4495800"/>
          <p14:tracePt t="75923" x="8389938" y="4495800"/>
          <p14:tracePt t="75940" x="8397875" y="4495800"/>
          <p14:tracePt t="75956" x="8404225" y="4495800"/>
          <p14:tracePt t="75973" x="8420100" y="4495800"/>
          <p14:tracePt t="75974" x="8428038" y="4495800"/>
          <p14:tracePt t="75990" x="8442325" y="4495800"/>
          <p14:tracePt t="76006" x="8450263" y="4495800"/>
          <p14:tracePt t="76023" x="8466138" y="4495800"/>
          <p14:tracePt t="76056" x="8474075" y="4495800"/>
          <p14:tracePt t="76073" x="8480425" y="4495800"/>
          <p14:tracePt t="76094" x="8488363" y="4495800"/>
          <p14:tracePt t="76106" x="8496300" y="4495800"/>
          <p14:tracePt t="76123" x="8504238" y="4495800"/>
          <p14:tracePt t="76140" x="8518525" y="4495800"/>
          <p14:tracePt t="76156" x="8550275" y="4495800"/>
          <p14:tracePt t="76173" x="8556625" y="4495800"/>
          <p14:tracePt t="76190" x="8580438" y="4495800"/>
          <p14:tracePt t="76254" x="8588375" y="4495800"/>
          <p14:tracePt t="76262" x="8602663" y="4495800"/>
          <p14:tracePt t="76273" x="8626475" y="4503738"/>
          <p14:tracePt t="76290" x="8648700" y="4511675"/>
          <p14:tracePt t="76306" x="8686800" y="4518025"/>
          <p14:tracePt t="76374" x="8694738" y="4518025"/>
          <p14:tracePt t="76406" x="8702675" y="4518025"/>
          <p14:tracePt t="76414" x="8709025" y="4518025"/>
          <p14:tracePt t="76423" x="8724900" y="4518025"/>
          <p14:tracePt t="76440" x="8770938" y="4518025"/>
          <p14:tracePt t="76456" x="8809038" y="4503738"/>
          <p14:tracePt t="76473" x="8861425" y="4487863"/>
          <p14:tracePt t="76490" x="8877300" y="4479925"/>
          <p14:tracePt t="76506" x="8893175" y="4473575"/>
          <p14:tracePt t="76523" x="8915400" y="4473575"/>
          <p14:tracePt t="76540" x="8969375" y="4473575"/>
          <p14:tracePt t="76556" x="9067800" y="4473575"/>
          <p14:tracePt t="76573" x="9190038" y="4479925"/>
          <p14:tracePt t="76590" x="9212263" y="4479925"/>
          <p14:tracePt t="76662" x="9220200" y="4479925"/>
          <p14:tracePt t="76934" x="9204325" y="4479925"/>
          <p14:tracePt t="76942" x="9190038" y="4495800"/>
          <p14:tracePt t="76950" x="9166225" y="4503738"/>
          <p14:tracePt t="76958" x="9151938" y="4503738"/>
          <p14:tracePt t="76973" x="9128125" y="4511675"/>
          <p14:tracePt t="76990" x="9090025" y="4525963"/>
          <p14:tracePt t="77006" x="9059863" y="4525963"/>
          <p14:tracePt t="77023" x="8999538" y="4549775"/>
          <p14:tracePt t="77040" x="8945563" y="4564063"/>
          <p14:tracePt t="77056" x="8869363" y="4564063"/>
          <p14:tracePt t="77073" x="8755063" y="4579938"/>
          <p14:tracePt t="77090" x="8610600" y="4610100"/>
          <p14:tracePt t="77107" x="8534400" y="4618038"/>
          <p14:tracePt t="77124" x="8480425" y="4640263"/>
          <p14:tracePt t="77140" x="8458200" y="4648200"/>
          <p14:tracePt t="77157" x="8450263" y="4648200"/>
          <p14:tracePt t="77173" x="8442325" y="4656138"/>
          <p14:tracePt t="77190" x="8428038" y="4664075"/>
          <p14:tracePt t="77207" x="8389938" y="4678363"/>
          <p14:tracePt t="77223" x="8343900" y="4702175"/>
          <p14:tracePt t="77240" x="8259763" y="4732338"/>
          <p14:tracePt t="77256" x="8161338" y="4770438"/>
          <p14:tracePt t="77273" x="8077200" y="4816475"/>
          <p14:tracePt t="77290" x="7970838" y="4868863"/>
          <p14:tracePt t="77307" x="7886700" y="4922838"/>
          <p14:tracePt t="77323" x="7818438" y="4968875"/>
          <p14:tracePt t="77340" x="7810500" y="4975225"/>
          <p14:tracePt t="77357" x="7802563" y="4983163"/>
          <p14:tracePt t="77502" x="7788275" y="4999038"/>
          <p14:tracePt t="77510" x="7780338" y="4999038"/>
          <p14:tracePt t="77518" x="7756525" y="5013325"/>
          <p14:tracePt t="77534" x="7750175" y="5013325"/>
          <p14:tracePt t="77622" x="7742238" y="5013325"/>
          <p14:tracePt t="77630" x="7718425" y="5013325"/>
          <p14:tracePt t="77640" x="7688263" y="5013325"/>
          <p14:tracePt t="77657" x="7527925" y="4960938"/>
          <p14:tracePt t="77674" x="7146925" y="4808538"/>
          <p14:tracePt t="77690" x="6697663" y="4610100"/>
          <p14:tracePt t="77707" x="6278563" y="4427538"/>
          <p14:tracePt t="77723" x="6003925" y="4275138"/>
          <p14:tracePt t="77740" x="5867400" y="4168775"/>
          <p14:tracePt t="77757" x="5791200" y="4076700"/>
          <p14:tracePt t="77758" x="5768975" y="4038600"/>
          <p14:tracePt t="77773" x="5745163" y="3984625"/>
          <p14:tracePt t="77790" x="5722938" y="3962400"/>
          <p14:tracePt t="77807" x="5707063" y="3940175"/>
          <p14:tracePt t="77823" x="5692775" y="3924300"/>
          <p14:tracePt t="77840" x="5676900" y="3916363"/>
          <p14:tracePt t="77857" x="5668963" y="3908425"/>
          <p14:tracePt t="77874" x="5654675" y="3894138"/>
          <p14:tracePt t="77890" x="5646738" y="3886200"/>
          <p14:tracePt t="77907" x="5616575" y="3863975"/>
          <p14:tracePt t="77923" x="5570538" y="3817938"/>
          <p14:tracePt t="77940" x="5502275" y="3756025"/>
          <p14:tracePt t="77957" x="5426075" y="3695700"/>
          <p14:tracePt t="77974" x="5326063" y="3611563"/>
          <p14:tracePt t="77990" x="5303838" y="3597275"/>
          <p14:tracePt t="78158" x="5311775" y="3597275"/>
          <p14:tracePt t="78174" x="5318125" y="3603625"/>
          <p14:tracePt t="78182" x="5341938" y="3611563"/>
          <p14:tracePt t="78190" x="5356225" y="3611563"/>
          <p14:tracePt t="78207" x="5387975" y="3619500"/>
          <p14:tracePt t="78223" x="5410200" y="3627438"/>
          <p14:tracePt t="78240" x="5418138" y="3627438"/>
          <p14:tracePt t="78257" x="5426075" y="3641725"/>
          <p14:tracePt t="78274" x="5448300" y="3657600"/>
          <p14:tracePt t="78290" x="5478463" y="3673475"/>
          <p14:tracePt t="78307" x="5524500" y="3703638"/>
          <p14:tracePt t="78324" x="5562600" y="3725863"/>
          <p14:tracePt t="78340" x="5622925" y="3749675"/>
          <p14:tracePt t="78357" x="5668963" y="3763963"/>
          <p14:tracePt t="78358" x="5692775" y="3763963"/>
          <p14:tracePt t="78374" x="5722938" y="3779838"/>
          <p14:tracePt t="78390" x="5730875" y="3787775"/>
          <p14:tracePt t="78502" x="5745163" y="3794125"/>
          <p14:tracePt t="78526" x="5761038" y="3794125"/>
          <p14:tracePt t="78590" x="5768975" y="3802063"/>
          <p14:tracePt t="78598" x="5775325" y="3802063"/>
          <p14:tracePt t="78607" x="5783263" y="3817938"/>
          <p14:tracePt t="78624" x="5813425" y="3832225"/>
          <p14:tracePt t="78640" x="5897563" y="3870325"/>
          <p14:tracePt t="78657" x="6003925" y="3902075"/>
          <p14:tracePt t="78674" x="6118225" y="3940175"/>
          <p14:tracePt t="78691" x="6264275" y="3978275"/>
          <p14:tracePt t="78707" x="6430963" y="4022725"/>
          <p14:tracePt t="78724" x="6591300" y="4068763"/>
          <p14:tracePt t="78740" x="6781800" y="4144963"/>
          <p14:tracePt t="78757" x="7064375" y="4259263"/>
          <p14:tracePt t="78774" x="7239000" y="4335463"/>
          <p14:tracePt t="78790" x="7413625" y="4411663"/>
          <p14:tracePt t="78807" x="7581900" y="4479925"/>
          <p14:tracePt t="78824" x="7750175" y="4556125"/>
          <p14:tracePt t="78840" x="7894638" y="4610100"/>
          <p14:tracePt t="78857" x="7978775" y="4664075"/>
          <p14:tracePt t="78874" x="8047038" y="4702175"/>
          <p14:tracePt t="78890" x="8115300" y="4724400"/>
          <p14:tracePt t="78907" x="8213725" y="4746625"/>
          <p14:tracePt t="78924" x="8297863" y="4770438"/>
          <p14:tracePt t="78940" x="8366125" y="4792663"/>
          <p14:tracePt t="78941" x="8397875" y="4800600"/>
          <p14:tracePt t="78957" x="8435975" y="4808538"/>
          <p14:tracePt t="78974" x="8466138" y="4822825"/>
          <p14:tracePt t="78990" x="8488363" y="4838700"/>
          <p14:tracePt t="79007" x="8512175" y="4846638"/>
          <p14:tracePt t="79024" x="8534400" y="4854575"/>
          <p14:tracePt t="79041" x="8564563" y="4860925"/>
          <p14:tracePt t="79057" x="8572500" y="4860925"/>
          <p14:tracePt t="79254" x="8580438" y="4868863"/>
          <p14:tracePt t="79382" x="8580438" y="4884738"/>
          <p14:tracePt t="79398" x="8572500" y="4884738"/>
          <p14:tracePt t="79406" x="8572500" y="4899025"/>
          <p14:tracePt t="79414" x="8556625" y="4906963"/>
          <p14:tracePt t="79424" x="8556625" y="4914900"/>
          <p14:tracePt t="79441" x="8518525" y="4930775"/>
          <p14:tracePt t="79457" x="8488363" y="4953000"/>
          <p14:tracePt t="79474" x="8420100" y="4991100"/>
          <p14:tracePt t="79491" x="8328025" y="5029200"/>
          <p14:tracePt t="79507" x="8191500" y="5075238"/>
          <p14:tracePt t="79524" x="8001000" y="5127625"/>
          <p14:tracePt t="79541" x="7734300" y="5203825"/>
          <p14:tracePt t="79541" x="7635875" y="5235575"/>
          <p14:tracePt t="79557" x="7421563" y="5326063"/>
          <p14:tracePt t="79574" x="7231063" y="5387975"/>
          <p14:tracePt t="79591" x="7064375" y="5432425"/>
          <p14:tracePt t="79607" x="6918325" y="5470525"/>
          <p14:tracePt t="79624" x="6781800" y="5516563"/>
          <p14:tracePt t="79641" x="6675438" y="5546725"/>
          <p14:tracePt t="79657" x="6583363" y="5562600"/>
          <p14:tracePt t="79674" x="6507163" y="5570538"/>
          <p14:tracePt t="79691" x="6408738" y="5584825"/>
          <p14:tracePt t="79707" x="6354763" y="5584825"/>
          <p14:tracePt t="79724" x="6302375" y="5608638"/>
          <p14:tracePt t="79726" x="6278563" y="5608638"/>
          <p14:tracePt t="79741" x="6240463" y="5616575"/>
          <p14:tracePt t="79758" x="6142038" y="5630863"/>
          <p14:tracePt t="79774" x="6049963" y="5661025"/>
          <p14:tracePt t="79791" x="5921375" y="5699125"/>
          <p14:tracePt t="79808" x="5807075" y="5730875"/>
          <p14:tracePt t="79824" x="5737225" y="5753100"/>
          <p14:tracePt t="79841" x="5715000" y="5761038"/>
          <p14:tracePt t="79958" x="5707063" y="5761038"/>
          <p14:tracePt t="79967" x="5699125" y="5761038"/>
          <p14:tracePt t="79975" x="5692775" y="5761038"/>
          <p14:tracePt t="79991" x="5668963" y="5768975"/>
          <p14:tracePt t="80008" x="5654675" y="5791200"/>
          <p14:tracePt t="80024" x="5630863" y="5807075"/>
          <p14:tracePt t="80041" x="5622925" y="5807075"/>
          <p14:tracePt t="86054" x="5630863" y="5807075"/>
          <p14:tracePt t="86863" x="5638800" y="5807075"/>
          <p14:tracePt t="89886" x="5638800" y="5799138"/>
          <p14:tracePt t="97870" x="5638800" y="5791200"/>
          <p14:tracePt t="97926" x="5638800" y="5783263"/>
          <p14:tracePt t="97951" x="5630863" y="5775325"/>
          <p14:tracePt t="97975" x="5630863" y="5768975"/>
          <p14:tracePt t="97990" x="5630863" y="5761038"/>
          <p14:tracePt t="98014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441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</a:rPr>
              <a:t>CÁLCULO DE “f” PARA REGIME TURBULENTO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" y="1049312"/>
            <a:ext cx="4272197" cy="2413416"/>
          </a:xfrm>
        </p:spPr>
        <p:txBody>
          <a:bodyPr/>
          <a:lstStyle/>
          <a:p>
            <a:pPr marL="0" indent="0" algn="just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Pode ser feito de forma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gráfica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 por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equações. </a:t>
            </a:r>
          </a:p>
          <a:p>
            <a:pPr marL="0" indent="0" algn="just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→A forma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gráfica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mais usada é o DIAGRAMA de MOODY</a:t>
            </a:r>
          </a:p>
          <a:p>
            <a:pPr marL="0" indent="0" algn="just">
              <a:buNone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A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equação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mais usada é a de COLEBROOK-WHITE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98" y="1049312"/>
            <a:ext cx="7629994" cy="55163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381"/>
            <a:ext cx="4272196" cy="18013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F195B89E-AF89-4A59-ADC8-22927C7F92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74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735"/>
    </mc:Choice>
    <mc:Fallback>
      <p:transition spd="slow" advTm="14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151" x="5638800" y="5737225"/>
          <p14:tracePt t="69185" x="5630863" y="5745163"/>
          <p14:tracePt t="69190" x="5616575" y="5753100"/>
          <p14:tracePt t="69206" x="5578475" y="5768975"/>
          <p14:tracePt t="69223" x="5578475" y="5775325"/>
          <p14:tracePt t="69293" x="5570538" y="5775325"/>
          <p14:tracePt t="69301" x="5554663" y="5775325"/>
          <p14:tracePt t="69309" x="5516563" y="5791200"/>
          <p14:tracePt t="69323" x="5464175" y="5807075"/>
          <p14:tracePt t="69340" x="5318125" y="5845175"/>
          <p14:tracePt t="69357" x="5257800" y="5867400"/>
          <p14:tracePt t="69373" x="5189538" y="5867400"/>
          <p14:tracePt t="69390" x="5143500" y="5875338"/>
          <p14:tracePt t="69407" x="5089525" y="5883275"/>
          <p14:tracePt t="69423" x="5006975" y="5889625"/>
          <p14:tracePt t="69440" x="4838700" y="5889625"/>
          <p14:tracePt t="69457" x="4670425" y="5875338"/>
          <p14:tracePt t="69473" x="4572000" y="5875338"/>
          <p14:tracePt t="69490" x="4511675" y="5875338"/>
          <p14:tracePt t="69507" x="4457700" y="5867400"/>
          <p14:tracePt t="69523" x="4435475" y="5859463"/>
          <p14:tracePt t="69524" x="4419600" y="5859463"/>
          <p14:tracePt t="69540" x="4403725" y="5851525"/>
          <p14:tracePt t="69557" x="4381500" y="5845175"/>
          <p14:tracePt t="69573" x="4335463" y="5837238"/>
          <p14:tracePt t="69590" x="4283075" y="5837238"/>
          <p14:tracePt t="69607" x="4206875" y="5837238"/>
          <p14:tracePt t="69623" x="4114800" y="5837238"/>
          <p14:tracePt t="69640" x="4000500" y="5837238"/>
          <p14:tracePt t="69657" x="3863975" y="5829300"/>
          <p14:tracePt t="69673" x="3725863" y="5799138"/>
          <p14:tracePt t="69690" x="3589338" y="5783263"/>
          <p14:tracePt t="69707" x="3406775" y="5753100"/>
          <p14:tracePt t="69708" x="3322638" y="5745163"/>
          <p14:tracePt t="69723" x="3230563" y="5730875"/>
          <p14:tracePt t="69740" x="2979738" y="5692775"/>
          <p14:tracePt t="69757" x="2803525" y="5668963"/>
          <p14:tracePt t="69773" x="2628900" y="5630863"/>
          <p14:tracePt t="69790" x="2438400" y="5592763"/>
          <p14:tracePt t="69807" x="2263775" y="5546725"/>
          <p14:tracePt t="69823" x="2041525" y="5486400"/>
          <p14:tracePt t="69840" x="1836738" y="5464175"/>
          <p14:tracePt t="69857" x="1654175" y="5440363"/>
          <p14:tracePt t="69873" x="1501775" y="5418138"/>
          <p14:tracePt t="69890" x="1371600" y="5402263"/>
          <p14:tracePt t="69907" x="1325563" y="5387975"/>
          <p14:tracePt t="69923" x="1311275" y="5387975"/>
          <p14:tracePt t="69940" x="1311275" y="5380038"/>
          <p14:tracePt t="69957" x="1303338" y="5380038"/>
          <p14:tracePt t="69973" x="1287463" y="5372100"/>
          <p14:tracePt t="69990" x="1257300" y="5364163"/>
          <p14:tracePt t="70007" x="1227138" y="5356225"/>
          <p14:tracePt t="70023" x="1189038" y="5349875"/>
          <p14:tracePt t="70040" x="1150938" y="5341938"/>
          <p14:tracePt t="70057" x="1127125" y="5326063"/>
          <p14:tracePt t="70074" x="1112838" y="5326063"/>
          <p14:tracePt t="70090" x="1104900" y="5318125"/>
          <p14:tracePt t="70107" x="1089025" y="5311775"/>
          <p14:tracePt t="70109" x="1082675" y="5303838"/>
          <p14:tracePt t="70125" x="1066800" y="5287963"/>
          <p14:tracePt t="70140" x="1044575" y="5280025"/>
          <p14:tracePt t="70157" x="1028700" y="5273675"/>
          <p14:tracePt t="70174" x="998538" y="5265738"/>
          <p14:tracePt t="70190" x="960438" y="5241925"/>
          <p14:tracePt t="70207" x="930275" y="5235575"/>
          <p14:tracePt t="70224" x="892175" y="5203825"/>
          <p14:tracePt t="70240" x="846138" y="5181600"/>
          <p14:tracePt t="70257" x="800100" y="5151438"/>
          <p14:tracePt t="70274" x="777875" y="5135563"/>
          <p14:tracePt t="70290" x="762000" y="5121275"/>
          <p14:tracePt t="70307" x="731838" y="5113338"/>
          <p14:tracePt t="70310" x="731838" y="5105400"/>
          <p14:tracePt t="70324" x="715963" y="5097463"/>
          <p14:tracePt t="70340" x="701675" y="5083175"/>
          <p14:tracePt t="70741" x="693738" y="5075238"/>
          <p14:tracePt t="70781" x="693738" y="5067300"/>
          <p14:tracePt t="70789" x="693738" y="5059363"/>
          <p14:tracePt t="70797" x="701675" y="5059363"/>
          <p14:tracePt t="70807" x="701675" y="5051425"/>
          <p14:tracePt t="70824" x="708025" y="5051425"/>
          <p14:tracePt t="70840" x="723900" y="5037138"/>
          <p14:tracePt t="70857" x="739775" y="5029200"/>
          <p14:tracePt t="70874" x="746125" y="5021263"/>
          <p14:tracePt t="70891" x="762000" y="5013325"/>
          <p14:tracePt t="70907" x="769938" y="5013325"/>
          <p14:tracePt t="70924" x="800100" y="4991100"/>
          <p14:tracePt t="70940" x="822325" y="4968875"/>
          <p14:tracePt t="70957" x="860425" y="4937125"/>
          <p14:tracePt t="70974" x="898525" y="4906963"/>
          <p14:tracePt t="70991" x="930275" y="4884738"/>
          <p14:tracePt t="71007" x="944563" y="4860925"/>
          <p14:tracePt t="71024" x="968375" y="4846638"/>
          <p14:tracePt t="71041" x="982663" y="4830763"/>
          <p14:tracePt t="71057" x="998538" y="4822825"/>
          <p14:tracePt t="71074" x="1006475" y="4822825"/>
          <p14:tracePt t="71141" x="1012825" y="4822825"/>
          <p14:tracePt t="71157" x="1020763" y="4822825"/>
          <p14:tracePt t="71221" x="1028700" y="4816475"/>
          <p14:tracePt t="71237" x="1036638" y="4816475"/>
          <p14:tracePt t="71245" x="1044575" y="4816475"/>
          <p14:tracePt t="71257" x="1050925" y="4816475"/>
          <p14:tracePt t="71274" x="1058863" y="4816475"/>
          <p14:tracePt t="71291" x="1082675" y="4816475"/>
          <p14:tracePt t="71349" x="1089025" y="4816475"/>
          <p14:tracePt t="71358" x="1104900" y="4816475"/>
          <p14:tracePt t="71365" x="1120775" y="4816475"/>
          <p14:tracePt t="71374" x="1135063" y="4816475"/>
          <p14:tracePt t="71391" x="1173163" y="4816475"/>
          <p14:tracePt t="71407" x="1211263" y="4816475"/>
          <p14:tracePt t="71424" x="1219200" y="4816475"/>
          <p14:tracePt t="71477" x="1227138" y="4816475"/>
          <p14:tracePt t="71485" x="1235075" y="4816475"/>
          <p14:tracePt t="71493" x="1241425" y="4816475"/>
          <p14:tracePt t="71507" x="1257300" y="4816475"/>
          <p14:tracePt t="71524" x="1287463" y="4816475"/>
          <p14:tracePt t="71541" x="1303338" y="4816475"/>
          <p14:tracePt t="71557" x="1311275" y="4816475"/>
          <p14:tracePt t="71574" x="1317625" y="4816475"/>
          <p14:tracePt t="71591" x="1333500" y="4816475"/>
          <p14:tracePt t="71607" x="1355725" y="4816475"/>
          <p14:tracePt t="71701" x="1371600" y="4816475"/>
          <p14:tracePt t="71709" x="1379538" y="4816475"/>
          <p14:tracePt t="71717" x="1387475" y="4816475"/>
          <p14:tracePt t="71725" x="1393825" y="4816475"/>
          <p14:tracePt t="71741" x="1409700" y="4816475"/>
          <p14:tracePt t="71758" x="1431925" y="4816475"/>
          <p14:tracePt t="71997" x="1439863" y="4816475"/>
          <p14:tracePt t="72005" x="1447800" y="4822825"/>
          <p14:tracePt t="72021" x="1470025" y="4830763"/>
          <p14:tracePt t="72046" x="1477963" y="4830763"/>
          <p14:tracePt t="72053" x="1485900" y="4830763"/>
          <p14:tracePt t="72061" x="1493838" y="4838700"/>
          <p14:tracePt t="72074" x="1501775" y="4838700"/>
          <p14:tracePt t="72091" x="1516063" y="4838700"/>
          <p14:tracePt t="72108" x="1539875" y="4838700"/>
          <p14:tracePt t="72109" x="1546225" y="4846638"/>
          <p14:tracePt t="72124" x="1570038" y="4846638"/>
          <p14:tracePt t="72141" x="1584325" y="4854575"/>
          <p14:tracePt t="72157" x="1592263" y="4854575"/>
          <p14:tracePt t="72174" x="1608138" y="4860925"/>
          <p14:tracePt t="72191" x="1622425" y="4868863"/>
          <p14:tracePt t="72208" x="1684338" y="4876800"/>
          <p14:tracePt t="72224" x="1736725" y="4892675"/>
          <p14:tracePt t="72241" x="1768475" y="4892675"/>
          <p14:tracePt t="72258" x="1774825" y="4892675"/>
          <p14:tracePt t="72373" x="1782763" y="4892675"/>
          <p14:tracePt t="72381" x="1790700" y="4892675"/>
          <p14:tracePt t="72391" x="1798638" y="4892675"/>
          <p14:tracePt t="72408" x="1828800" y="4892675"/>
          <p14:tracePt t="72424" x="1844675" y="4892675"/>
          <p14:tracePt t="72541" x="1851025" y="4892675"/>
          <p14:tracePt t="72549" x="1858963" y="4892675"/>
          <p14:tracePt t="72559" x="1866900" y="4892675"/>
          <p14:tracePt t="72575" x="1889125" y="4892675"/>
          <p14:tracePt t="72591" x="1905000" y="4892675"/>
          <p14:tracePt t="72608" x="1927225" y="4884738"/>
          <p14:tracePt t="72653" x="1935163" y="4876800"/>
          <p14:tracePt t="72670" x="1943100" y="4876800"/>
          <p14:tracePt t="72677" x="1965325" y="4876800"/>
          <p14:tracePt t="72693" x="1981200" y="4868863"/>
          <p14:tracePt t="72702" x="1989138" y="4868863"/>
          <p14:tracePt t="72709" x="1997075" y="4860925"/>
          <p14:tracePt t="72725" x="2003425" y="4860925"/>
          <p14:tracePt t="72741" x="2011363" y="4860925"/>
          <p14:tracePt t="72758" x="2019300" y="4860925"/>
          <p14:tracePt t="72774" x="2027238" y="4854575"/>
          <p14:tracePt t="72791" x="2049463" y="4854575"/>
          <p14:tracePt t="72808" x="2095500" y="4838700"/>
          <p14:tracePt t="72825" x="2133600" y="4830763"/>
          <p14:tracePt t="72841" x="2171700" y="4816475"/>
          <p14:tracePt t="72858" x="2201863" y="4808538"/>
          <p14:tracePt t="72874" x="2225675" y="4800600"/>
          <p14:tracePt t="72891" x="2232025" y="4792663"/>
          <p14:tracePt t="73037" x="2239963" y="4792663"/>
          <p14:tracePt t="73165" x="2247900" y="4792663"/>
          <p14:tracePt t="73173" x="2255838" y="4792663"/>
          <p14:tracePt t="73277" x="2263775" y="4792663"/>
          <p14:tracePt t="73357" x="2270125" y="4792663"/>
          <p14:tracePt t="73373" x="2286000" y="4792663"/>
          <p14:tracePt t="73381" x="2286000" y="4800600"/>
          <p14:tracePt t="73391" x="2293938" y="4808538"/>
          <p14:tracePt t="73485" x="2301875" y="4808538"/>
          <p14:tracePt t="73501" x="2308225" y="4808538"/>
          <p14:tracePt t="73965" x="2316163" y="4816475"/>
          <p14:tracePt t="74301" x="2324100" y="4816475"/>
          <p14:tracePt t="74317" x="2332038" y="4816475"/>
          <p14:tracePt t="74341" x="2339975" y="4816475"/>
          <p14:tracePt t="74373" x="2346325" y="4816475"/>
          <p14:tracePt t="74391" x="2354263" y="4808538"/>
          <p14:tracePt t="74397" x="2362200" y="4808538"/>
          <p14:tracePt t="74408" x="2378075" y="4800600"/>
          <p14:tracePt t="74425" x="2392363" y="4792663"/>
          <p14:tracePt t="74442" x="2400300" y="4784725"/>
          <p14:tracePt t="74458" x="2408238" y="4778375"/>
          <p14:tracePt t="74475" x="2416175" y="4778375"/>
          <p14:tracePt t="74492" x="2422525" y="4778375"/>
          <p14:tracePt t="74525" x="2430463" y="4778375"/>
          <p14:tracePt t="74533" x="2438400" y="4770438"/>
          <p14:tracePt t="74542" x="2446338" y="4770438"/>
          <p14:tracePt t="74558" x="2468563" y="4770438"/>
          <p14:tracePt t="74576" x="2492375" y="4754563"/>
          <p14:tracePt t="74592" x="2506663" y="4746625"/>
          <p14:tracePt t="74608" x="2522538" y="4740275"/>
          <p14:tracePt t="74625" x="2530475" y="4732338"/>
          <p14:tracePt t="74702" x="2544763" y="4724400"/>
          <p14:tracePt t="74717" x="2544763" y="4716463"/>
          <p14:tracePt t="74725" x="2552700" y="4716463"/>
          <p14:tracePt t="74735" x="2552700" y="4708525"/>
          <p14:tracePt t="74742" x="2568575" y="4702175"/>
          <p14:tracePt t="74759" x="2574925" y="4694238"/>
          <p14:tracePt t="74775" x="2574925" y="4686300"/>
          <p14:tracePt t="74792" x="2582863" y="4678363"/>
          <p14:tracePt t="74845" x="2590800" y="4670425"/>
          <p14:tracePt t="74853" x="2598738" y="4664075"/>
          <p14:tracePt t="74861" x="2598738" y="4656138"/>
          <p14:tracePt t="74875" x="2606675" y="4656138"/>
          <p14:tracePt t="74892" x="2613025" y="4640263"/>
          <p14:tracePt t="74909" x="2628900" y="4632325"/>
          <p14:tracePt t="75269" x="2636838" y="4632325"/>
          <p14:tracePt t="75285" x="2644775" y="4640263"/>
          <p14:tracePt t="75293" x="2644775" y="4656138"/>
          <p14:tracePt t="75309" x="2651125" y="4664075"/>
          <p14:tracePt t="75317" x="2651125" y="4670425"/>
          <p14:tracePt t="75326" x="2659063" y="4678363"/>
          <p14:tracePt t="75342" x="2659063" y="4686300"/>
          <p14:tracePt t="75359" x="2659063" y="4694238"/>
          <p14:tracePt t="75405" x="2667000" y="4702175"/>
          <p14:tracePt t="75429" x="2667000" y="4708525"/>
          <p14:tracePt t="75445" x="2667000" y="4716463"/>
          <p14:tracePt t="75453" x="2674938" y="4716463"/>
          <p14:tracePt t="75461" x="2682875" y="4732338"/>
          <p14:tracePt t="75475" x="2682875" y="4740275"/>
          <p14:tracePt t="75492" x="2689225" y="4762500"/>
          <p14:tracePt t="75509" x="2697163" y="4778375"/>
          <p14:tracePt t="75525" x="2705100" y="4800600"/>
          <p14:tracePt t="75542" x="2705100" y="4808538"/>
          <p14:tracePt t="75559" x="2705100" y="4816475"/>
          <p14:tracePt t="75576" x="2713038" y="4822825"/>
          <p14:tracePt t="75592" x="2713038" y="4830763"/>
          <p14:tracePt t="75613" x="2713038" y="4838700"/>
          <p14:tracePt t="75629" x="2713038" y="4846638"/>
          <p14:tracePt t="75642" x="2713038" y="4860925"/>
          <p14:tracePt t="75659" x="2720975" y="4876800"/>
          <p14:tracePt t="75676" x="2727325" y="4906963"/>
          <p14:tracePt t="75677" x="2727325" y="4914900"/>
          <p14:tracePt t="75692" x="2727325" y="4937125"/>
          <p14:tracePt t="75709" x="2735263" y="4953000"/>
          <p14:tracePt t="75726" x="2735263" y="4968875"/>
          <p14:tracePt t="75742" x="2735263" y="4983163"/>
          <p14:tracePt t="75759" x="2743200" y="4991100"/>
          <p14:tracePt t="75775" x="2743200" y="5006975"/>
          <p14:tracePt t="75792" x="2743200" y="5013325"/>
          <p14:tracePt t="75809" x="2743200" y="5021263"/>
          <p14:tracePt t="75826" x="2743200" y="5037138"/>
          <p14:tracePt t="75842" x="2743200" y="5045075"/>
          <p14:tracePt t="75861" x="2743200" y="5051425"/>
          <p14:tracePt t="75877" x="2743200" y="5059363"/>
          <p14:tracePt t="75892" x="2743200" y="5067300"/>
          <p14:tracePt t="75909" x="2743200" y="5083175"/>
          <p14:tracePt t="75926" x="2743200" y="5089525"/>
          <p14:tracePt t="75942" x="2743200" y="5097463"/>
          <p14:tracePt t="76037" x="2743200" y="5105400"/>
          <p14:tracePt t="76213" x="2751138" y="5105400"/>
          <p14:tracePt t="76229" x="2759075" y="5097463"/>
          <p14:tracePt t="76237" x="2765425" y="5089525"/>
          <p14:tracePt t="76245" x="2781300" y="5075238"/>
          <p14:tracePt t="76259" x="2797175" y="5067300"/>
          <p14:tracePt t="76276" x="2841625" y="5029200"/>
          <p14:tracePt t="76293" x="2857500" y="5013325"/>
          <p14:tracePt t="76309" x="2879725" y="4999038"/>
          <p14:tracePt t="76326" x="2887663" y="4999038"/>
          <p14:tracePt t="76397" x="2895600" y="4991100"/>
          <p14:tracePt t="76405" x="2903538" y="4991100"/>
          <p14:tracePt t="76413" x="2911475" y="4983163"/>
          <p14:tracePt t="76426" x="2917825" y="4968875"/>
          <p14:tracePt t="76443" x="2949575" y="4960938"/>
          <p14:tracePt t="76459" x="2963863" y="4953000"/>
          <p14:tracePt t="76460" x="2971800" y="4945063"/>
          <p14:tracePt t="76476" x="2979738" y="4945063"/>
          <p14:tracePt t="76493" x="2994025" y="4937125"/>
          <p14:tracePt t="76509" x="3001963" y="4930775"/>
          <p14:tracePt t="76526" x="3017838" y="4922838"/>
          <p14:tracePt t="76542" x="3025775" y="4922838"/>
          <p14:tracePt t="76559" x="3032125" y="4914900"/>
          <p14:tracePt t="76645" x="3048000" y="4906963"/>
          <p14:tracePt t="76653" x="3055938" y="4906963"/>
          <p14:tracePt t="76661" x="3070225" y="4899025"/>
          <p14:tracePt t="76676" x="3086100" y="4892675"/>
          <p14:tracePt t="76692" x="3101975" y="4884738"/>
          <p14:tracePt t="76709" x="3108325" y="4876800"/>
          <p14:tracePt t="76726" x="3116263" y="4876800"/>
          <p14:tracePt t="76742" x="3124200" y="4876800"/>
          <p14:tracePt t="76813" x="3124200" y="4868863"/>
          <p14:tracePt t="76821" x="3132138" y="4860925"/>
          <p14:tracePt t="76829" x="3154363" y="4854575"/>
          <p14:tracePt t="76842" x="3162300" y="4846638"/>
          <p14:tracePt t="76859" x="3184525" y="4830763"/>
          <p14:tracePt t="76861" x="3192463" y="4822825"/>
          <p14:tracePt t="76876" x="3208338" y="4816475"/>
          <p14:tracePt t="76893" x="3216275" y="4808538"/>
          <p14:tracePt t="76957" x="3222625" y="4800600"/>
          <p14:tracePt t="76973" x="3230563" y="4800600"/>
          <p14:tracePt t="76981" x="3238500" y="4800600"/>
          <p14:tracePt t="77005" x="3246438" y="4792663"/>
          <p14:tracePt t="77053" x="3254375" y="4792663"/>
          <p14:tracePt t="77117" x="3260725" y="4792663"/>
          <p14:tracePt t="77125" x="3268663" y="4784725"/>
          <p14:tracePt t="77133" x="3276600" y="4784725"/>
          <p14:tracePt t="77143" x="3292475" y="4778375"/>
          <p14:tracePt t="77159" x="3314700" y="4778375"/>
          <p14:tracePt t="77176" x="3322638" y="4778375"/>
          <p14:tracePt t="77269" x="3322638" y="4770438"/>
          <p14:tracePt t="77277" x="3330575" y="4770438"/>
          <p14:tracePt t="77293" x="3336925" y="4770438"/>
          <p14:tracePt t="77301" x="3344863" y="4762500"/>
          <p14:tracePt t="77317" x="3352800" y="4762500"/>
          <p14:tracePt t="77333" x="3360738" y="4762500"/>
          <p14:tracePt t="77343" x="3368675" y="4754563"/>
          <p14:tracePt t="77359" x="3375025" y="4754563"/>
          <p14:tracePt t="77376" x="3382963" y="4754563"/>
          <p14:tracePt t="77393" x="3406775" y="4740275"/>
          <p14:tracePt t="77409" x="3436938" y="4740275"/>
          <p14:tracePt t="77426" x="3444875" y="4732338"/>
          <p14:tracePt t="77443" x="3459163" y="4732338"/>
          <p14:tracePt t="77541" x="3467100" y="4732338"/>
          <p14:tracePt t="77549" x="3475038" y="4732338"/>
          <p14:tracePt t="77559" x="3489325" y="4724400"/>
          <p14:tracePt t="77576" x="3527425" y="4716463"/>
          <p14:tracePt t="77593" x="3551238" y="4708525"/>
          <p14:tracePt t="77609" x="3573463" y="4708525"/>
          <p14:tracePt t="77765" x="3581400" y="4708525"/>
          <p14:tracePt t="78037" x="3589338" y="4708525"/>
          <p14:tracePt t="78053" x="3589338" y="4716463"/>
          <p14:tracePt t="78061" x="3589338" y="4724400"/>
          <p14:tracePt t="78078" x="3589338" y="4740275"/>
          <p14:tracePt t="78101" x="3589338" y="4746625"/>
          <p14:tracePt t="78181" x="3581400" y="4754563"/>
          <p14:tracePt t="78189" x="3573463" y="4770438"/>
          <p14:tracePt t="78205" x="3573463" y="4784725"/>
          <p14:tracePt t="78213" x="3565525" y="4792663"/>
          <p14:tracePt t="78227" x="3565525" y="4800600"/>
          <p14:tracePt t="78243" x="3551238" y="4822825"/>
          <p14:tracePt t="78245" x="3543300" y="4838700"/>
          <p14:tracePt t="78260" x="3543300" y="4846638"/>
          <p14:tracePt t="78277" x="3543300" y="4854575"/>
          <p14:tracePt t="78333" x="3543300" y="4860925"/>
          <p14:tracePt t="78349" x="3543300" y="4868863"/>
          <p14:tracePt t="78357" x="3543300" y="4876800"/>
          <p14:tracePt t="78365" x="3535363" y="4884738"/>
          <p14:tracePt t="78376" x="3535363" y="4899025"/>
          <p14:tracePt t="78393" x="3521075" y="4914900"/>
          <p14:tracePt t="78410" x="3513138" y="4930775"/>
          <p14:tracePt t="78426" x="3513138" y="4937125"/>
          <p14:tracePt t="78485" x="3513138" y="4945063"/>
          <p14:tracePt t="78501" x="3513138" y="4953000"/>
          <p14:tracePt t="78510" x="3505200" y="4968875"/>
          <p14:tracePt t="78525" x="3505200" y="4983163"/>
          <p14:tracePt t="78533" x="3497263" y="4999038"/>
          <p14:tracePt t="78543" x="3497263" y="5006975"/>
          <p14:tracePt t="78560" x="3489325" y="5029200"/>
          <p14:tracePt t="78576" x="3482975" y="5045075"/>
          <p14:tracePt t="78593" x="3467100" y="5067300"/>
          <p14:tracePt t="78610" x="3467100" y="5075238"/>
          <p14:tracePt t="78627" x="3467100" y="5083175"/>
          <p14:tracePt t="78643" x="3459163" y="5097463"/>
          <p14:tracePt t="78660" x="3451225" y="5113338"/>
          <p14:tracePt t="78677" x="3444875" y="5135563"/>
          <p14:tracePt t="78693" x="3436938" y="5165725"/>
          <p14:tracePt t="78710" x="3429000" y="5189538"/>
          <p14:tracePt t="78727" x="3413125" y="5211763"/>
          <p14:tracePt t="78743" x="3406775" y="5235575"/>
          <p14:tracePt t="78760" x="3398838" y="5241925"/>
          <p14:tracePt t="78777" x="3398838" y="5249863"/>
          <p14:tracePt t="78793" x="3398838" y="5257800"/>
          <p14:tracePt t="79390" x="3406775" y="5257800"/>
          <p14:tracePt t="79397" x="3421063" y="5249863"/>
          <p14:tracePt t="79410" x="3436938" y="5241925"/>
          <p14:tracePt t="79427" x="3459163" y="5227638"/>
          <p14:tracePt t="79444" x="3467100" y="5219700"/>
          <p14:tracePt t="79460" x="3482975" y="5211763"/>
          <p14:tracePt t="79517" x="3497263" y="5203825"/>
          <p14:tracePt t="79541" x="3505200" y="5197475"/>
          <p14:tracePt t="79573" x="3513138" y="5197475"/>
          <p14:tracePt t="79661" x="3521075" y="5197475"/>
          <p14:tracePt t="79669" x="3527425" y="5197475"/>
          <p14:tracePt t="79677" x="3535363" y="5197475"/>
          <p14:tracePt t="79694" x="3551238" y="5235575"/>
          <p14:tracePt t="79710" x="3573463" y="5265738"/>
          <p14:tracePt t="79781" x="3581400" y="5273675"/>
          <p14:tracePt t="79813" x="3597275" y="5273675"/>
          <p14:tracePt t="79821" x="3597275" y="5265738"/>
          <p14:tracePt t="79829" x="3603625" y="5257800"/>
          <p14:tracePt t="79844" x="3627438" y="5227638"/>
          <p14:tracePt t="79860" x="3657600" y="5189538"/>
          <p14:tracePt t="79877" x="3687763" y="5143500"/>
          <p14:tracePt t="79894" x="3717925" y="5105400"/>
          <p14:tracePt t="79910" x="3741738" y="5075238"/>
          <p14:tracePt t="79927" x="3749675" y="5045075"/>
          <p14:tracePt t="79944" x="3756025" y="5013325"/>
          <p14:tracePt t="79960" x="3756025" y="4991100"/>
          <p14:tracePt t="79977" x="3763963" y="4983163"/>
          <p14:tracePt t="80079" x="3763963" y="4975225"/>
          <p14:tracePt t="80093" x="3771900" y="4968875"/>
          <p14:tracePt t="80245" x="3787775" y="4975225"/>
          <p14:tracePt t="80253" x="3810000" y="5013325"/>
          <p14:tracePt t="80261" x="3825875" y="5045075"/>
          <p14:tracePt t="80277" x="3856038" y="5127625"/>
          <p14:tracePt t="80294" x="3886200" y="5173663"/>
          <p14:tracePt t="80310" x="3902075" y="5211763"/>
          <p14:tracePt t="80327" x="3908425" y="5227638"/>
          <p14:tracePt t="80349" x="3916363" y="5227638"/>
          <p14:tracePt t="80933" x="3916363" y="5235575"/>
          <p14:tracePt t="81133" x="3908425" y="5235575"/>
          <p14:tracePt t="81165" x="3902075" y="5235575"/>
          <p14:tracePt t="81285" x="3894138" y="5235575"/>
          <p14:tracePt t="81293" x="3886200" y="5235575"/>
          <p14:tracePt t="81301" x="3870325" y="5235575"/>
          <p14:tracePt t="81311" x="3856038" y="5235575"/>
          <p14:tracePt t="81328" x="3825875" y="5235575"/>
          <p14:tracePt t="81344" x="3794125" y="5235575"/>
          <p14:tracePt t="81361" x="3787775" y="5235575"/>
          <p14:tracePt t="81413" x="3779838" y="5235575"/>
          <p14:tracePt t="81422" x="3771900" y="5235575"/>
          <p14:tracePt t="81429" x="3763963" y="5235575"/>
          <p14:tracePt t="81444" x="3725863" y="5235575"/>
          <p14:tracePt t="81461" x="3679825" y="5235575"/>
          <p14:tracePt t="81477" x="3611563" y="5235575"/>
          <p14:tracePt t="81494" x="3573463" y="5235575"/>
          <p14:tracePt t="81511" x="3559175" y="5227638"/>
          <p14:tracePt t="81565" x="3551238" y="5227638"/>
          <p14:tracePt t="81573" x="3543300" y="5227638"/>
          <p14:tracePt t="81581" x="3535363" y="5227638"/>
          <p14:tracePt t="81594" x="3513138" y="5227638"/>
          <p14:tracePt t="81611" x="3467100" y="5227638"/>
          <p14:tracePt t="81613" x="3429000" y="5227638"/>
          <p14:tracePt t="81627" x="3398838" y="5227638"/>
          <p14:tracePt t="81644" x="3292475" y="5211763"/>
          <p14:tracePt t="81661" x="3254375" y="5197475"/>
          <p14:tracePt t="81678" x="3216275" y="5189538"/>
          <p14:tracePt t="81694" x="3208338" y="5189538"/>
          <p14:tracePt t="81711" x="3192463" y="5189538"/>
          <p14:tracePt t="81728" x="3162300" y="5189538"/>
          <p14:tracePt t="81744" x="3101975" y="5189538"/>
          <p14:tracePt t="81761" x="3032125" y="5189538"/>
          <p14:tracePt t="81778" x="2933700" y="5173663"/>
          <p14:tracePt t="81794" x="2849563" y="5165725"/>
          <p14:tracePt t="81797" x="2811463" y="5159375"/>
          <p14:tracePt t="81811" x="2773363" y="5151438"/>
          <p14:tracePt t="81828" x="2689225" y="5143500"/>
          <p14:tracePt t="81844" x="2659063" y="5143500"/>
          <p14:tracePt t="81861" x="2628900" y="5143500"/>
          <p14:tracePt t="81878" x="2606675" y="5143500"/>
          <p14:tracePt t="81894" x="2560638" y="5151438"/>
          <p14:tracePt t="81911" x="2476500" y="5159375"/>
          <p14:tracePt t="81928" x="2416175" y="5159375"/>
          <p14:tracePt t="81944" x="2362200" y="5159375"/>
          <p14:tracePt t="81961" x="2316163" y="5159375"/>
          <p14:tracePt t="81978" x="2308225" y="5159375"/>
          <p14:tracePt t="81995" x="2301875" y="5159375"/>
          <p14:tracePt t="82011" x="2286000" y="5159375"/>
          <p14:tracePt t="82028" x="2255838" y="5159375"/>
          <p14:tracePt t="82044" x="2193925" y="5165725"/>
          <p14:tracePt t="82061" x="2111375" y="5165725"/>
          <p14:tracePt t="82078" x="1989138" y="5165725"/>
          <p14:tracePt t="82094" x="1866900" y="5165725"/>
          <p14:tracePt t="82111" x="1774825" y="5165725"/>
          <p14:tracePt t="82128" x="1706563" y="5181600"/>
          <p14:tracePt t="82144" x="1676400" y="5189538"/>
          <p14:tracePt t="82173" x="1668463" y="5189538"/>
          <p14:tracePt t="82189" x="1660525" y="5189538"/>
          <p14:tracePt t="82205" x="1654175" y="5189538"/>
          <p14:tracePt t="82213" x="1646238" y="5189538"/>
          <p14:tracePt t="82228" x="1630363" y="5189538"/>
          <p14:tracePt t="82245" x="1600200" y="5197475"/>
          <p14:tracePt t="82261" x="1570038" y="5197475"/>
          <p14:tracePt t="82278" x="1554163" y="5203825"/>
          <p14:tracePt t="82333" x="1546225" y="5203825"/>
          <p14:tracePt t="82341" x="1539875" y="5203825"/>
          <p14:tracePt t="82349" x="1531938" y="5211763"/>
          <p14:tracePt t="82361" x="1508125" y="5219700"/>
          <p14:tracePt t="82378" x="1455738" y="5227638"/>
          <p14:tracePt t="82395" x="1401763" y="5235575"/>
          <p14:tracePt t="82397" x="1371600" y="5241925"/>
          <p14:tracePt t="82411" x="1355725" y="5249863"/>
          <p14:tracePt t="82428" x="1311275" y="5257800"/>
          <p14:tracePt t="82501" x="1303338" y="5257800"/>
          <p14:tracePt t="82509" x="1295400" y="5257800"/>
          <p14:tracePt t="82517" x="1279525" y="5257800"/>
          <p14:tracePt t="82528" x="1257300" y="5257800"/>
          <p14:tracePt t="82545" x="1219200" y="5265738"/>
          <p14:tracePt t="82561" x="1189038" y="5273675"/>
          <p14:tracePt t="82578" x="1158875" y="5273675"/>
          <p14:tracePt t="82595" x="1143000" y="5273675"/>
          <p14:tracePt t="82611" x="1135063" y="5280025"/>
          <p14:tracePt t="82645" x="1127125" y="5280025"/>
          <p14:tracePt t="82653" x="1120775" y="5280025"/>
          <p14:tracePt t="82661" x="1112838" y="5280025"/>
          <p14:tracePt t="82678" x="1082675" y="5280025"/>
          <p14:tracePt t="82695" x="1044575" y="5280025"/>
          <p14:tracePt t="82711" x="1006475" y="5280025"/>
          <p14:tracePt t="82728" x="998538" y="5280025"/>
          <p14:tracePt t="82821" x="990600" y="5280025"/>
          <p14:tracePt t="82837" x="974725" y="5280025"/>
          <p14:tracePt t="82845" x="960438" y="5280025"/>
          <p14:tracePt t="82861" x="944563" y="5280025"/>
          <p14:tracePt t="82973" x="936625" y="5280025"/>
          <p14:tracePt t="82981" x="922338" y="5273675"/>
          <p14:tracePt t="82989" x="914400" y="5273675"/>
          <p14:tracePt t="82997" x="898525" y="5265738"/>
          <p14:tracePt t="83011" x="892175" y="5265738"/>
          <p14:tracePt t="83028" x="876300" y="5265738"/>
          <p14:tracePt t="83133" x="868363" y="5265738"/>
          <p14:tracePt t="83141" x="854075" y="5257800"/>
          <p14:tracePt t="83149" x="846138" y="5257800"/>
          <p14:tracePt t="83161" x="838200" y="5249863"/>
          <p14:tracePt t="83178" x="822325" y="5249863"/>
          <p14:tracePt t="83195" x="815975" y="5249863"/>
          <p14:tracePt t="83309" x="800100" y="5241925"/>
          <p14:tracePt t="84005" x="792163" y="5241925"/>
          <p14:tracePt t="84013" x="777875" y="5241925"/>
          <p14:tracePt t="84149" x="769938" y="5235575"/>
          <p14:tracePt t="84157" x="762000" y="5235575"/>
          <p14:tracePt t="84165" x="754063" y="5235575"/>
          <p14:tracePt t="84178" x="739775" y="5227638"/>
          <p14:tracePt t="84195" x="723900" y="5227638"/>
          <p14:tracePt t="84212" x="701675" y="5219700"/>
          <p14:tracePt t="84701" x="715963" y="5211763"/>
          <p14:tracePt t="84709" x="746125" y="5211763"/>
          <p14:tracePt t="84717" x="769938" y="5203825"/>
          <p14:tracePt t="84729" x="792163" y="5203825"/>
          <p14:tracePt t="84745" x="822325" y="5203825"/>
          <p14:tracePt t="84762" x="854075" y="5197475"/>
          <p14:tracePt t="84779" x="868363" y="5189538"/>
          <p14:tracePt t="84781" x="884238" y="5189538"/>
          <p14:tracePt t="84795" x="906463" y="5189538"/>
          <p14:tracePt t="84797" x="930275" y="5189538"/>
          <p14:tracePt t="84812" x="998538" y="5181600"/>
          <p14:tracePt t="84829" x="1082675" y="5181600"/>
          <p14:tracePt t="84846" x="1173163" y="5181600"/>
          <p14:tracePt t="84862" x="1257300" y="5181600"/>
          <p14:tracePt t="84879" x="1317625" y="5181600"/>
          <p14:tracePt t="84895" x="1355725" y="5181600"/>
          <p14:tracePt t="84912" x="1379538" y="5181600"/>
          <p14:tracePt t="84929" x="1401763" y="5181600"/>
          <p14:tracePt t="84945" x="1431925" y="5181600"/>
          <p14:tracePt t="84962" x="1485900" y="5181600"/>
          <p14:tracePt t="84964" x="1516063" y="5181600"/>
          <p14:tracePt t="84979" x="1562100" y="5181600"/>
          <p14:tracePt t="84995" x="1684338" y="5181600"/>
          <p14:tracePt t="84998" x="1752600" y="5173663"/>
          <p14:tracePt t="85012" x="1912938" y="5151438"/>
          <p14:tracePt t="85029" x="2035175" y="5135563"/>
          <p14:tracePt t="85045" x="2133600" y="5135563"/>
          <p14:tracePt t="85062" x="2217738" y="5135563"/>
          <p14:tracePt t="85079" x="2278063" y="5135563"/>
          <p14:tracePt t="85095" x="2332038" y="5135563"/>
          <p14:tracePt t="85112" x="2378075" y="5135563"/>
          <p14:tracePt t="85129" x="2422525" y="5127625"/>
          <p14:tracePt t="85145" x="2446338" y="5127625"/>
          <p14:tracePt t="85162" x="2484438" y="5127625"/>
          <p14:tracePt t="85179" x="2530475" y="5127625"/>
          <p14:tracePt t="85180" x="2574925" y="5127625"/>
          <p14:tracePt t="85195" x="2613025" y="5127625"/>
          <p14:tracePt t="85212" x="2751138" y="5127625"/>
          <p14:tracePt t="85229" x="2819400" y="5127625"/>
          <p14:tracePt t="85246" x="2873375" y="5127625"/>
          <p14:tracePt t="85262" x="2941638" y="5127625"/>
          <p14:tracePt t="85279" x="2979738" y="5127625"/>
          <p14:tracePt t="85296" x="3009900" y="5121275"/>
          <p14:tracePt t="85312" x="3017838" y="5121275"/>
          <p14:tracePt t="85329" x="3025775" y="5113338"/>
          <p14:tracePt t="85349" x="3032125" y="5113338"/>
          <p14:tracePt t="85362" x="3040063" y="5113338"/>
          <p14:tracePt t="85379" x="3055938" y="5113338"/>
          <p14:tracePt t="85396" x="3078163" y="5113338"/>
          <p14:tracePt t="85397" x="3094038" y="5113338"/>
          <p14:tracePt t="85412" x="3116263" y="5113338"/>
          <p14:tracePt t="85429" x="3140075" y="5113338"/>
          <p14:tracePt t="85446" x="3162300" y="5113338"/>
          <p14:tracePt t="85462" x="3170238" y="5113338"/>
          <p14:tracePt t="85479" x="3184525" y="5113338"/>
          <p14:tracePt t="85496" x="3216275" y="5113338"/>
          <p14:tracePt t="85512" x="3260725" y="5113338"/>
          <p14:tracePt t="85529" x="3298825" y="5113338"/>
          <p14:tracePt t="85546" x="3330575" y="5113338"/>
          <p14:tracePt t="85573" x="3336925" y="5113338"/>
          <p14:tracePt t="85605" x="3352800" y="5113338"/>
          <p14:tracePt t="85613" x="3360738" y="5113338"/>
          <p14:tracePt t="85621" x="3368675" y="5113338"/>
          <p14:tracePt t="85629" x="3375025" y="5113338"/>
          <p14:tracePt t="85646" x="3390900" y="5113338"/>
          <p14:tracePt t="85717" x="3398838" y="5113338"/>
          <p14:tracePt t="85725" x="3406775" y="5113338"/>
          <p14:tracePt t="85734" x="3421063" y="5113338"/>
          <p14:tracePt t="85746" x="3436938" y="5121275"/>
          <p14:tracePt t="85762" x="3475038" y="5121275"/>
          <p14:tracePt t="85779" x="3489325" y="5121275"/>
          <p14:tracePt t="85781" x="3497263" y="5121275"/>
          <p14:tracePt t="85957" x="3505200" y="5121275"/>
          <p14:tracePt t="85965" x="3521075" y="5127625"/>
          <p14:tracePt t="85973" x="3543300" y="5135563"/>
          <p14:tracePt t="85981" x="3551238" y="5135563"/>
          <p14:tracePt t="85996" x="3565525" y="5143500"/>
          <p14:tracePt t="86078" x="3573463" y="5143500"/>
          <p14:tracePt t="86125" x="3581400" y="5143500"/>
          <p14:tracePt t="86133" x="3589338" y="5151438"/>
          <p14:tracePt t="86142" x="3597275" y="5151438"/>
          <p14:tracePt t="86149" x="3603625" y="5159375"/>
          <p14:tracePt t="86163" x="3611563" y="5159375"/>
          <p14:tracePt t="86229" x="3611563" y="5165725"/>
          <p14:tracePt t="86245" x="3619500" y="5165725"/>
          <p14:tracePt t="86253" x="3627438" y="5165725"/>
          <p14:tracePt t="87501" x="3635375" y="5165725"/>
          <p14:tracePt t="87517" x="3635375" y="5159375"/>
          <p14:tracePt t="87533" x="3627438" y="5159375"/>
          <p14:tracePt t="87549" x="3619500" y="5159375"/>
          <p14:tracePt t="87557" x="3619500" y="5151438"/>
          <p14:tracePt t="87565" x="3611563" y="5151438"/>
          <p14:tracePt t="87580" x="3597275" y="5151438"/>
          <p14:tracePt t="87597" x="3589338" y="5143500"/>
          <p14:tracePt t="87613" x="3559175" y="5135563"/>
          <p14:tracePt t="87630" x="3535363" y="5135563"/>
          <p14:tracePt t="87646" x="3497263" y="5127625"/>
          <p14:tracePt t="87663" x="3436938" y="5113338"/>
          <p14:tracePt t="87680" x="3336925" y="5083175"/>
          <p14:tracePt t="87696" x="3230563" y="5051425"/>
          <p14:tracePt t="87730" x="3078163" y="5013325"/>
          <p14:tracePt t="87746" x="3040063" y="4999038"/>
          <p14:tracePt t="87763" x="3009900" y="4999038"/>
          <p14:tracePt t="87780" x="2979738" y="4999038"/>
          <p14:tracePt t="87797" x="2941638" y="4999038"/>
          <p14:tracePt t="87813" x="2873375" y="4999038"/>
          <p14:tracePt t="87830" x="2781300" y="4999038"/>
          <p14:tracePt t="87846" x="2674938" y="4991100"/>
          <p14:tracePt t="87863" x="2582863" y="4975225"/>
          <p14:tracePt t="87880" x="2492375" y="4960938"/>
          <p14:tracePt t="87896" x="2438400" y="4945063"/>
          <p14:tracePt t="87913" x="2384425" y="4937125"/>
          <p14:tracePt t="87930" x="2332038" y="4930775"/>
          <p14:tracePt t="87946" x="2293938" y="4922838"/>
          <p14:tracePt t="87963" x="2247900" y="4914900"/>
          <p14:tracePt t="87964" x="2217738" y="4914900"/>
          <p14:tracePt t="87980" x="2149475" y="4914900"/>
          <p14:tracePt t="87996" x="2087563" y="4914900"/>
          <p14:tracePt t="88013" x="2019300" y="4914900"/>
          <p14:tracePt t="88030" x="1943100" y="4914900"/>
          <p14:tracePt t="88046" x="1844675" y="4914900"/>
          <p14:tracePt t="88063" x="1722438" y="4914900"/>
          <p14:tracePt t="88080" x="1616075" y="4914900"/>
          <p14:tracePt t="88096" x="1531938" y="4914900"/>
          <p14:tracePt t="88113" x="1447800" y="4914900"/>
          <p14:tracePt t="88130" x="1393825" y="4914900"/>
          <p14:tracePt t="88146" x="1355725" y="4914900"/>
          <p14:tracePt t="88163" x="1325563" y="4914900"/>
          <p14:tracePt t="88164" x="1311275" y="4914900"/>
          <p14:tracePt t="88180" x="1279525" y="4922838"/>
          <p14:tracePt t="88196" x="1265238" y="4922838"/>
          <p14:tracePt t="88213" x="1227138" y="4922838"/>
          <p14:tracePt t="88230" x="1173163" y="4930775"/>
          <p14:tracePt t="88246" x="1135063" y="4937125"/>
          <p14:tracePt t="88263" x="1104900" y="4945063"/>
          <p14:tracePt t="88280" x="1074738" y="4945063"/>
          <p14:tracePt t="88296" x="1050925" y="4953000"/>
          <p14:tracePt t="88313" x="1012825" y="4968875"/>
          <p14:tracePt t="88330" x="968375" y="4983163"/>
          <p14:tracePt t="88346" x="922338" y="4991100"/>
          <p14:tracePt t="88363" x="868363" y="5006975"/>
          <p14:tracePt t="88364" x="838200" y="5021263"/>
          <p14:tracePt t="88380" x="800100" y="5037138"/>
          <p14:tracePt t="88396" x="769938" y="5051425"/>
          <p14:tracePt t="88413" x="739775" y="5067300"/>
          <p14:tracePt t="88430" x="708025" y="5089525"/>
          <p14:tracePt t="88446" x="677863" y="5105400"/>
          <p14:tracePt t="88463" x="639763" y="5127625"/>
          <p14:tracePt t="88480" x="625475" y="5135563"/>
          <p14:tracePt t="88497" x="601663" y="5151438"/>
          <p14:tracePt t="88513" x="587375" y="5151438"/>
          <p14:tracePt t="88530" x="579438" y="5159375"/>
          <p14:tracePt t="88546" x="563563" y="5159375"/>
          <p14:tracePt t="88563" x="555625" y="5165725"/>
          <p14:tracePt t="88580" x="533400" y="5181600"/>
          <p14:tracePt t="88597" x="525463" y="5189538"/>
          <p14:tracePt t="88630" x="517525" y="5189538"/>
          <p14:tracePt t="88940" x="525463" y="5189538"/>
          <p14:tracePt t="88948" x="533400" y="5189538"/>
          <p14:tracePt t="88956" x="549275" y="5173663"/>
          <p14:tracePt t="88964" x="571500" y="5165725"/>
          <p14:tracePt t="88980" x="617538" y="5151438"/>
          <p14:tracePt t="88997" x="663575" y="5135563"/>
          <p14:tracePt t="89013" x="701675" y="5127625"/>
          <p14:tracePt t="89030" x="754063" y="5121275"/>
          <p14:tracePt t="89047" x="784225" y="5105400"/>
          <p14:tracePt t="89063" x="838200" y="5097463"/>
          <p14:tracePt t="89080" x="868363" y="5083175"/>
          <p14:tracePt t="89097" x="906463" y="5075238"/>
          <p14:tracePt t="89113" x="922338" y="5067300"/>
          <p14:tracePt t="89130" x="936625" y="5059363"/>
          <p14:tracePt t="89147" x="960438" y="5051425"/>
          <p14:tracePt t="89148" x="990600" y="5045075"/>
          <p14:tracePt t="89163" x="1020763" y="5037138"/>
          <p14:tracePt t="89165" x="1066800" y="5029200"/>
          <p14:tracePt t="89180" x="1189038" y="5013325"/>
          <p14:tracePt t="89197" x="1355725" y="4983163"/>
          <p14:tracePt t="89213" x="1501775" y="4960938"/>
          <p14:tracePt t="89230" x="1616075" y="4930775"/>
          <p14:tracePt t="89247" x="1692275" y="4906963"/>
          <p14:tracePt t="89263" x="1730375" y="4899025"/>
          <p14:tracePt t="89280" x="1768475" y="4892675"/>
          <p14:tracePt t="89297" x="1820863" y="4892675"/>
          <p14:tracePt t="89314" x="1889125" y="4892675"/>
          <p14:tracePt t="89330" x="1997075" y="4892675"/>
          <p14:tracePt t="89347" x="2117725" y="4892675"/>
          <p14:tracePt t="89364" x="2263775" y="4884738"/>
          <p14:tracePt t="89380" x="2316163" y="4876800"/>
          <p14:tracePt t="89397" x="2362200" y="4868863"/>
          <p14:tracePt t="89414" x="2400300" y="4868863"/>
          <p14:tracePt t="89430" x="2446338" y="4868863"/>
          <p14:tracePt t="89447" x="2514600" y="4868863"/>
          <p14:tracePt t="89464" x="2598738" y="4876800"/>
          <p14:tracePt t="89480" x="2682875" y="4884738"/>
          <p14:tracePt t="89497" x="2727325" y="4899025"/>
          <p14:tracePt t="89514" x="2759075" y="4906963"/>
          <p14:tracePt t="89530" x="2789238" y="4914900"/>
          <p14:tracePt t="89547" x="2879725" y="4945063"/>
          <p14:tracePt t="89564" x="3078163" y="4999038"/>
          <p14:tracePt t="89581" x="3246438" y="5013325"/>
          <p14:tracePt t="89597" x="3375025" y="5045075"/>
          <p14:tracePt t="89614" x="3451225" y="5045075"/>
          <p14:tracePt t="89630" x="3459163" y="5045075"/>
          <p14:tracePt t="89676" x="3475038" y="5059363"/>
          <p14:tracePt t="89684" x="3489325" y="5059363"/>
          <p14:tracePt t="89692" x="3513138" y="5075238"/>
          <p14:tracePt t="89700" x="3551238" y="5097463"/>
          <p14:tracePt t="89713" x="3597275" y="5113338"/>
          <p14:tracePt t="89730" x="3635375" y="5121275"/>
          <p14:tracePt t="89747" x="3679825" y="5135563"/>
          <p14:tracePt t="89748" x="3687763" y="5135563"/>
          <p14:tracePt t="89763" x="3703638" y="5135563"/>
          <p14:tracePt t="89820" x="3711575" y="5143500"/>
          <p14:tracePt t="89828" x="3717925" y="5143500"/>
          <p14:tracePt t="89836" x="3733800" y="5151438"/>
          <p14:tracePt t="89852" x="3741738" y="5151438"/>
          <p14:tracePt t="89864" x="3749675" y="5159375"/>
          <p14:tracePt t="89924" x="3756025" y="5159375"/>
          <p14:tracePt t="89940" x="3763963" y="5159375"/>
          <p14:tracePt t="89948" x="3771900" y="5159375"/>
          <p14:tracePt t="91876" x="3763963" y="5159375"/>
          <p14:tracePt t="91884" x="3756025" y="5159375"/>
          <p14:tracePt t="91892" x="3749675" y="5151438"/>
          <p14:tracePt t="91908" x="3741738" y="5143500"/>
          <p14:tracePt t="91965" x="3725863" y="5143500"/>
          <p14:tracePt t="91972" x="3717925" y="5135563"/>
          <p14:tracePt t="91981" x="3711575" y="5127625"/>
          <p14:tracePt t="91998" x="3679825" y="5121275"/>
          <p14:tracePt t="92015" x="3657600" y="5105400"/>
          <p14:tracePt t="92031" x="3635375" y="5089525"/>
          <p14:tracePt t="92048" x="3619500" y="5089525"/>
          <p14:tracePt t="92064" x="3603625" y="5083175"/>
          <p14:tracePt t="92081" x="3581400" y="5075238"/>
          <p14:tracePt t="92098" x="3551238" y="5067300"/>
          <p14:tracePt t="92114" x="3513138" y="5045075"/>
          <p14:tracePt t="92131" x="3467100" y="5029200"/>
          <p14:tracePt t="92148" x="3390900" y="4999038"/>
          <p14:tracePt t="92164" x="3352800" y="4975225"/>
          <p14:tracePt t="92181" x="3314700" y="4975225"/>
          <p14:tracePt t="92198" x="3284538" y="4960938"/>
          <p14:tracePt t="92214" x="3268663" y="4960938"/>
          <p14:tracePt t="92231" x="3238500" y="4953000"/>
          <p14:tracePt t="92248" x="3184525" y="4945063"/>
          <p14:tracePt t="92264" x="3154363" y="4937125"/>
          <p14:tracePt t="92281" x="3132138" y="4937125"/>
          <p14:tracePt t="92298" x="3086100" y="4930775"/>
          <p14:tracePt t="92315" x="3025775" y="4906963"/>
          <p14:tracePt t="92331" x="2971800" y="4892675"/>
          <p14:tracePt t="92332" x="2949575" y="4884738"/>
          <p14:tracePt t="92348" x="2887663" y="4876800"/>
          <p14:tracePt t="92364" x="2819400" y="4868863"/>
          <p14:tracePt t="92381" x="2751138" y="4860925"/>
          <p14:tracePt t="92398" x="2697163" y="4854575"/>
          <p14:tracePt t="92414" x="2636838" y="4838700"/>
          <p14:tracePt t="92431" x="2568575" y="4830763"/>
          <p14:tracePt t="92448" x="2492375" y="4800600"/>
          <p14:tracePt t="92465" x="2446338" y="4792663"/>
          <p14:tracePt t="92481" x="2408238" y="4778375"/>
          <p14:tracePt t="92498" x="2384425" y="4778375"/>
          <p14:tracePt t="92514" x="2354263" y="4762500"/>
          <p14:tracePt t="92532" x="2324100" y="4754563"/>
          <p14:tracePt t="92532" x="2308225" y="4754563"/>
          <p14:tracePt t="92548" x="2270125" y="4754563"/>
          <p14:tracePt t="92565" x="2209800" y="4754563"/>
          <p14:tracePt t="92581" x="2125663" y="4754563"/>
          <p14:tracePt t="92598" x="2035175" y="4754563"/>
          <p14:tracePt t="92615" x="1951038" y="4754563"/>
          <p14:tracePt t="92631" x="1874838" y="4754563"/>
          <p14:tracePt t="92648" x="1820863" y="4754563"/>
          <p14:tracePt t="92665" x="1774825" y="4754563"/>
          <p14:tracePt t="92681" x="1760538" y="4754563"/>
          <p14:tracePt t="92698" x="1730375" y="4754563"/>
          <p14:tracePt t="92715" x="1714500" y="4754563"/>
          <p14:tracePt t="92731" x="1698625" y="4754563"/>
          <p14:tracePt t="92748" x="1646238" y="4754563"/>
          <p14:tracePt t="92764" x="1600200" y="4754563"/>
          <p14:tracePt t="92781" x="1539875" y="4770438"/>
          <p14:tracePt t="92798" x="1477963" y="4784725"/>
          <p14:tracePt t="92815" x="1425575" y="4784725"/>
          <p14:tracePt t="92832" x="1379538" y="4808538"/>
          <p14:tracePt t="92848" x="1325563" y="4822825"/>
          <p14:tracePt t="92865" x="1287463" y="4830763"/>
          <p14:tracePt t="92881" x="1265238" y="4838700"/>
          <p14:tracePt t="92898" x="1227138" y="4846638"/>
          <p14:tracePt t="92915" x="1203325" y="4854575"/>
          <p14:tracePt t="92931" x="1158875" y="4860925"/>
          <p14:tracePt t="92948" x="1127125" y="4868863"/>
          <p14:tracePt t="92965" x="1096963" y="4876800"/>
          <p14:tracePt t="92982" x="1066800" y="4884738"/>
          <p14:tracePt t="92998" x="1036638" y="4899025"/>
          <p14:tracePt t="93015" x="1012825" y="4906963"/>
          <p14:tracePt t="93031" x="982663" y="4922838"/>
          <p14:tracePt t="93048" x="960438" y="4937125"/>
          <p14:tracePt t="93065" x="930275" y="4953000"/>
          <p14:tracePt t="93081" x="922338" y="4953000"/>
          <p14:tracePt t="93098" x="906463" y="4968875"/>
          <p14:tracePt t="93115" x="884238" y="4975225"/>
          <p14:tracePt t="93116" x="876300" y="4983163"/>
          <p14:tracePt t="93131" x="860425" y="4991100"/>
          <p14:tracePt t="93148" x="815975" y="5029200"/>
          <p14:tracePt t="93165" x="769938" y="5051425"/>
          <p14:tracePt t="93181" x="754063" y="5067300"/>
          <p14:tracePt t="93198" x="739775" y="5075238"/>
          <p14:tracePt t="93215" x="731838" y="5075238"/>
          <p14:tracePt t="93276" x="731838" y="5083175"/>
          <p14:tracePt t="93292" x="723900" y="5089525"/>
          <p14:tracePt t="93308" x="715963" y="5089525"/>
          <p14:tracePt t="93324" x="708025" y="5097463"/>
          <p14:tracePt t="93340" x="701675" y="5097463"/>
          <p14:tracePt t="93348" x="701675" y="5105400"/>
          <p14:tracePt t="93364" x="685800" y="5113338"/>
          <p14:tracePt t="93436" x="677863" y="5121275"/>
          <p14:tracePt t="93492" x="669925" y="5127625"/>
          <p14:tracePt t="93941" x="677863" y="5127625"/>
          <p14:tracePt t="93949" x="685800" y="5127625"/>
          <p14:tracePt t="93957" x="701675" y="5121275"/>
          <p14:tracePt t="93965" x="708025" y="5121275"/>
          <p14:tracePt t="93982" x="754063" y="5097463"/>
          <p14:tracePt t="93999" x="800100" y="5083175"/>
          <p14:tracePt t="94015" x="838200" y="5075238"/>
          <p14:tracePt t="94032" x="868363" y="5059363"/>
          <p14:tracePt t="94049" x="922338" y="5051425"/>
          <p14:tracePt t="94065" x="1006475" y="5037138"/>
          <p14:tracePt t="94082" x="1112838" y="5021263"/>
          <p14:tracePt t="94099" x="1249363" y="5006975"/>
          <p14:tracePt t="94115" x="1379538" y="4991100"/>
          <p14:tracePt t="94116" x="1455738" y="4975225"/>
          <p14:tracePt t="94132" x="1608138" y="4975225"/>
          <p14:tracePt t="94149" x="1744663" y="4960938"/>
          <p14:tracePt t="94166" x="1866900" y="4945063"/>
          <p14:tracePt t="94182" x="2011363" y="4930775"/>
          <p14:tracePt t="94199" x="2179638" y="4930775"/>
          <p14:tracePt t="94216" x="2384425" y="4930775"/>
          <p14:tracePt t="94232" x="2574925" y="4930775"/>
          <p14:tracePt t="94249" x="2759075" y="4930775"/>
          <p14:tracePt t="94265" x="2925763" y="4930775"/>
          <p14:tracePt t="94282" x="3070225" y="4937125"/>
          <p14:tracePt t="94299" x="3170238" y="4945063"/>
          <p14:tracePt t="94301" x="3208338" y="4953000"/>
          <p14:tracePt t="94315" x="3238500" y="4960938"/>
          <p14:tracePt t="94332" x="3429000" y="4983163"/>
          <p14:tracePt t="94349" x="3603625" y="5006975"/>
          <p14:tracePt t="94366" x="3725863" y="5006975"/>
          <p14:tracePt t="94382" x="3749675" y="5006975"/>
          <p14:tracePt t="94454" x="3756025" y="5013325"/>
          <p14:tracePt t="94461" x="3771900" y="5021263"/>
          <p14:tracePt t="94477" x="3779838" y="5021263"/>
          <p14:tracePt t="94486" x="3794125" y="5021263"/>
          <p14:tracePt t="94499" x="3802063" y="5029200"/>
          <p14:tracePt t="94589" x="3787775" y="5029200"/>
          <p14:tracePt t="94869" x="3787775" y="5037138"/>
          <p14:tracePt t="94901" x="3779838" y="5045075"/>
          <p14:tracePt t="94916" x="3779838" y="5051425"/>
          <p14:tracePt t="94949" x="3779838" y="5059363"/>
          <p14:tracePt t="95765" x="3771900" y="5067300"/>
          <p14:tracePt t="100813" x="3763963" y="5067300"/>
          <p14:tracePt t="100821" x="3756025" y="5059363"/>
          <p14:tracePt t="100830" x="3749675" y="5059363"/>
          <p14:tracePt t="100837" x="3725863" y="5045075"/>
          <p14:tracePt t="100851" x="3711575" y="5037138"/>
          <p14:tracePt t="100868" x="3673475" y="5029200"/>
          <p14:tracePt t="100884" x="3649663" y="5021263"/>
          <p14:tracePt t="100901" x="3641725" y="5021263"/>
          <p14:tracePt t="100918" x="3635375" y="5021263"/>
          <p14:tracePt t="100935" x="3611563" y="5006975"/>
          <p14:tracePt t="100951" x="3581400" y="4999038"/>
          <p14:tracePt t="100968" x="3521075" y="4968875"/>
          <p14:tracePt t="100984" x="3436938" y="4937125"/>
          <p14:tracePt t="101001" x="3390900" y="4922838"/>
          <p14:tracePt t="101018" x="3344863" y="4914900"/>
          <p14:tracePt t="101035" x="3306763" y="4906963"/>
          <p14:tracePt t="101052" x="3276600" y="4906963"/>
          <p14:tracePt t="101053" x="3246438" y="4899025"/>
          <p14:tracePt t="101068" x="3192463" y="4892675"/>
          <p14:tracePt t="101084" x="3124200" y="4884738"/>
          <p14:tracePt t="101101" x="3032125" y="4868863"/>
          <p14:tracePt t="101118" x="2979738" y="4854575"/>
          <p14:tracePt t="101134" x="2933700" y="4846638"/>
          <p14:tracePt t="101151" x="2911475" y="4838700"/>
          <p14:tracePt t="101168" x="2887663" y="4838700"/>
          <p14:tracePt t="101184" x="2865438" y="4830763"/>
          <p14:tracePt t="101201" x="2827338" y="4822825"/>
          <p14:tracePt t="101218" x="2751138" y="4816475"/>
          <p14:tracePt t="101235" x="2636838" y="4800600"/>
          <p14:tracePt t="101238" x="2574925" y="4792663"/>
          <p14:tracePt t="101251" x="2492375" y="4792663"/>
          <p14:tracePt t="101268" x="2286000" y="4792663"/>
          <p14:tracePt t="101285" x="2155825" y="4792663"/>
          <p14:tracePt t="101301" x="2065338" y="4784725"/>
          <p14:tracePt t="101318" x="1997075" y="4784725"/>
          <p14:tracePt t="101335" x="1951038" y="4784725"/>
          <p14:tracePt t="101351" x="1905000" y="4784725"/>
          <p14:tracePt t="101368" x="1851025" y="4784725"/>
          <p14:tracePt t="101385" x="1806575" y="4784725"/>
          <p14:tracePt t="101401" x="1760538" y="4784725"/>
          <p14:tracePt t="101418" x="1698625" y="4784725"/>
          <p14:tracePt t="101435" x="1654175" y="4784725"/>
          <p14:tracePt t="101437" x="1630363" y="4784725"/>
          <p14:tracePt t="101451" x="1608138" y="4784725"/>
          <p14:tracePt t="101468" x="1570038" y="4784725"/>
          <p14:tracePt t="101486" x="1554163" y="4784725"/>
          <p14:tracePt t="101501" x="1539875" y="4784725"/>
          <p14:tracePt t="101518" x="1501775" y="4800600"/>
          <p14:tracePt t="101535" x="1463675" y="4808538"/>
          <p14:tracePt t="101551" x="1425575" y="4822825"/>
          <p14:tracePt t="101568" x="1379538" y="4830763"/>
          <p14:tracePt t="101585" x="1341438" y="4846638"/>
          <p14:tracePt t="101601" x="1311275" y="4854575"/>
          <p14:tracePt t="101618" x="1273175" y="4868863"/>
          <p14:tracePt t="101620" x="1257300" y="4868863"/>
          <p14:tracePt t="101635" x="1235075" y="4876800"/>
          <p14:tracePt t="101651" x="1196975" y="4892675"/>
          <p14:tracePt t="101652" x="1173163" y="4906963"/>
          <p14:tracePt t="101668" x="1104900" y="4930775"/>
          <p14:tracePt t="101685" x="1028700" y="4960938"/>
          <p14:tracePt t="101701" x="990600" y="4983163"/>
          <p14:tracePt t="101718" x="960438" y="4999038"/>
          <p14:tracePt t="101789" x="952500" y="5006975"/>
          <p14:tracePt t="101813" x="936625" y="5006975"/>
          <p14:tracePt t="101821" x="922338" y="5013325"/>
          <p14:tracePt t="101829" x="914400" y="5021263"/>
          <p14:tracePt t="101837" x="898525" y="5029200"/>
          <p14:tracePt t="101851" x="876300" y="5037138"/>
          <p14:tracePt t="101868" x="830263" y="5075238"/>
          <p14:tracePt t="101885" x="800100" y="5089525"/>
          <p14:tracePt t="101901" x="777875" y="5097463"/>
          <p14:tracePt t="101918" x="777875" y="5105400"/>
          <p14:tracePt t="102013" x="769938" y="5105400"/>
          <p14:tracePt t="102029" x="769938" y="5113338"/>
          <p14:tracePt t="102053" x="762000" y="5113338"/>
          <p14:tracePt t="102141" x="754063" y="5121275"/>
          <p14:tracePt t="102213" x="746125" y="5121275"/>
          <p14:tracePt t="102269" x="739775" y="5127625"/>
          <p14:tracePt t="102293" x="731838" y="5135563"/>
          <p14:tracePt t="102461" x="723900" y="5135563"/>
          <p14:tracePt t="102477" x="715963" y="5135563"/>
          <p14:tracePt t="102781" x="715963" y="5143500"/>
          <p14:tracePt t="102797" x="715963" y="5151438"/>
          <p14:tracePt t="102813" x="715963" y="5159375"/>
          <p14:tracePt t="102829" x="708025" y="5165725"/>
          <p14:tracePt t="102853" x="708025" y="5173663"/>
          <p14:tracePt t="102869" x="708025" y="5189538"/>
          <p14:tracePt t="102877" x="701675" y="5189538"/>
          <p14:tracePt t="102885" x="701675" y="5197475"/>
          <p14:tracePt t="102957" x="701675" y="5203825"/>
          <p14:tracePt t="102997" x="701675" y="5211763"/>
          <p14:tracePt t="103189" x="708025" y="5211763"/>
          <p14:tracePt t="103197" x="708025" y="5203825"/>
          <p14:tracePt t="103309" x="708025" y="5197475"/>
          <p14:tracePt t="103333" x="708025" y="5189538"/>
          <p14:tracePt t="103349" x="701675" y="5173663"/>
          <p14:tracePt t="103365" x="701675" y="5165725"/>
          <p14:tracePt t="103637" x="701675" y="5173663"/>
          <p14:tracePt t="103645" x="708025" y="5189538"/>
          <p14:tracePt t="103653" x="715963" y="5197475"/>
          <p14:tracePt t="103669" x="723900" y="5219700"/>
          <p14:tracePt t="103686" x="746125" y="5249863"/>
          <p14:tracePt t="103702" x="777875" y="5280025"/>
          <p14:tracePt t="103719" x="830263" y="5318125"/>
          <p14:tracePt t="103735" x="936625" y="5364163"/>
          <p14:tracePt t="103752" x="1066800" y="5394325"/>
          <p14:tracePt t="103769" x="1189038" y="5418138"/>
          <p14:tracePt t="103785" x="1303338" y="5432425"/>
          <p14:tracePt t="103802" x="1393825" y="5448300"/>
          <p14:tracePt t="103819" x="1463675" y="5456238"/>
          <p14:tracePt t="103836" x="1508125" y="5456238"/>
          <p14:tracePt t="103837" x="1531938" y="5456238"/>
          <p14:tracePt t="103852" x="1570038" y="5456238"/>
          <p14:tracePt t="103869" x="1608138" y="5456238"/>
          <p14:tracePt t="103886" x="1654175" y="5456238"/>
          <p14:tracePt t="103902" x="1730375" y="5456238"/>
          <p14:tracePt t="103919" x="1844675" y="5470525"/>
          <p14:tracePt t="103936" x="1981200" y="5502275"/>
          <p14:tracePt t="103952" x="2133600" y="5502275"/>
          <p14:tracePt t="103969" x="2293938" y="5502275"/>
          <p14:tracePt t="103986" x="2454275" y="5502275"/>
          <p14:tracePt t="104002" x="2598738" y="5478463"/>
          <p14:tracePt t="104019" x="2713038" y="5440363"/>
          <p14:tracePt t="104020" x="2751138" y="5432425"/>
          <p14:tracePt t="104035" x="2797175" y="5418138"/>
          <p14:tracePt t="104052" x="2887663" y="5402263"/>
          <p14:tracePt t="104069" x="2925763" y="5394325"/>
          <p14:tracePt t="104085" x="2963863" y="5387975"/>
          <p14:tracePt t="104102" x="3001963" y="5387975"/>
          <p14:tracePt t="104119" x="3040063" y="5387975"/>
          <p14:tracePt t="104135" x="3078163" y="5387975"/>
          <p14:tracePt t="104152" x="3094038" y="5380038"/>
          <p14:tracePt t="104169" x="3124200" y="5372100"/>
          <p14:tracePt t="104186" x="3146425" y="5364163"/>
          <p14:tracePt t="104203" x="3170238" y="5356225"/>
          <p14:tracePt t="104219" x="3216275" y="5356225"/>
          <p14:tracePt t="104222" x="3254375" y="5356225"/>
          <p14:tracePt t="104236" x="3330575" y="5356225"/>
          <p14:tracePt t="104252" x="3390900" y="5356225"/>
          <p14:tracePt t="104269" x="3413125" y="5356225"/>
          <p14:tracePt t="104333" x="3421063" y="5356225"/>
          <p14:tracePt t="104341" x="3429000" y="5356225"/>
          <p14:tracePt t="104353" x="3436938" y="5364163"/>
          <p14:tracePt t="104369" x="3459163" y="5394325"/>
          <p14:tracePt t="104386" x="3475038" y="5418138"/>
          <p14:tracePt t="104402" x="3489325" y="5432425"/>
          <p14:tracePt t="104949" x="3489325" y="5426075"/>
          <p14:tracePt t="105045" x="3482975" y="5426075"/>
          <p14:tracePt t="105054" x="3482975" y="5418138"/>
          <p14:tracePt t="105061" x="3475038" y="5410200"/>
          <p14:tracePt t="105077" x="3475038" y="5402263"/>
          <p14:tracePt t="105086" x="3467100" y="5394325"/>
          <p14:tracePt t="105102" x="3467100" y="5387975"/>
          <p14:tracePt t="105165" x="3459163" y="5380038"/>
          <p14:tracePt t="105173" x="3451225" y="5364163"/>
          <p14:tracePt t="105189" x="3444875" y="5349875"/>
          <p14:tracePt t="105197" x="3429000" y="5341938"/>
          <p14:tracePt t="105206" x="3421063" y="5334000"/>
          <p14:tracePt t="105219" x="3406775" y="5318125"/>
          <p14:tracePt t="105236" x="3382963" y="5295900"/>
          <p14:tracePt t="105253" x="3375025" y="5295900"/>
          <p14:tracePt t="105285" x="3368675" y="5287963"/>
          <p14:tracePt t="105301" x="3360738" y="5287963"/>
          <p14:tracePt t="105317" x="3344863" y="5280025"/>
          <p14:tracePt t="105325" x="3330575" y="5273675"/>
          <p14:tracePt t="105336" x="3322638" y="5273675"/>
          <p14:tracePt t="105353" x="3284538" y="5257800"/>
          <p14:tracePt t="105369" x="3238500" y="5241925"/>
          <p14:tracePt t="105386" x="3208338" y="5219700"/>
          <p14:tracePt t="105403" x="3184525" y="5219700"/>
          <p14:tracePt t="105405" x="3178175" y="5211763"/>
          <p14:tracePt t="105419" x="3170238" y="5211763"/>
          <p14:tracePt t="105436" x="3154363" y="5203825"/>
          <p14:tracePt t="105453" x="3132138" y="5197475"/>
          <p14:tracePt t="105469" x="3116263" y="5197475"/>
          <p14:tracePt t="105486" x="3108325" y="5197475"/>
          <p14:tracePt t="130013" x="3108325" y="5189538"/>
          <p14:tracePt t="130229" x="3108325" y="5181600"/>
          <p14:tracePt t="130245" x="3108325" y="5173663"/>
          <p14:tracePt t="130253" x="3094038" y="5165725"/>
          <p14:tracePt t="130262" x="3094038" y="5159375"/>
          <p14:tracePt t="130278" x="3086100" y="5151438"/>
          <p14:tracePt t="130295" x="3078163" y="5135563"/>
          <p14:tracePt t="130328" x="3070225" y="5127625"/>
          <p14:tracePt t="130345" x="3063875" y="5121275"/>
          <p14:tracePt t="130381" x="3055938" y="5113338"/>
          <p14:tracePt t="130389" x="3055938" y="5105400"/>
          <p14:tracePt t="130397" x="3040063" y="5105400"/>
          <p14:tracePt t="130411" x="3032125" y="5105400"/>
          <p14:tracePt t="130428" x="3009900" y="5089525"/>
          <p14:tracePt t="130494" x="3001963" y="5089525"/>
          <p14:tracePt t="130501" x="3001963" y="5083175"/>
          <p14:tracePt t="130511" x="2994025" y="5083175"/>
          <p14:tracePt t="130528" x="2987675" y="5083175"/>
          <p14:tracePt t="130545" x="2979738" y="5075238"/>
          <p14:tracePt t="130561" x="2971800" y="5075238"/>
          <p14:tracePt t="130578" x="2955925" y="5067300"/>
          <p14:tracePt t="130595" x="2941638" y="5059363"/>
          <p14:tracePt t="130612" x="2917825" y="5051425"/>
          <p14:tracePt t="130628" x="2895600" y="5045075"/>
          <p14:tracePt t="130645" x="2865438" y="5037138"/>
          <p14:tracePt t="130662" x="2827338" y="5021263"/>
          <p14:tracePt t="130678" x="2797175" y="5021263"/>
          <p14:tracePt t="130695" x="2759075" y="5006975"/>
          <p14:tracePt t="130712" x="2743200" y="4999038"/>
          <p14:tracePt t="130728" x="2727325" y="4999038"/>
          <p14:tracePt t="130745" x="2720975" y="4991100"/>
          <p14:tracePt t="130762" x="2705100" y="4991100"/>
          <p14:tracePt t="130778" x="2651125" y="4983163"/>
          <p14:tracePt t="130795" x="2598738" y="4975225"/>
          <p14:tracePt t="130812" x="2492375" y="4960938"/>
          <p14:tracePt t="130828" x="2438400" y="4953000"/>
          <p14:tracePt t="130845" x="2416175" y="4953000"/>
          <p14:tracePt t="130862" x="2400300" y="4953000"/>
          <p14:tracePt t="130917" x="2392363" y="4953000"/>
          <p14:tracePt t="130925" x="2384425" y="4953000"/>
          <p14:tracePt t="130933" x="2378075" y="4953000"/>
          <p14:tracePt t="130945" x="2362200" y="4953000"/>
          <p14:tracePt t="130962" x="2324100" y="4953000"/>
          <p14:tracePt t="130979" x="2278063" y="4953000"/>
          <p14:tracePt t="130995" x="2225675" y="4953000"/>
          <p14:tracePt t="130996" x="2209800" y="4953000"/>
          <p14:tracePt t="131012" x="2193925" y="4953000"/>
          <p14:tracePt t="131028" x="2187575" y="4953000"/>
          <p14:tracePt t="131045" x="2179638" y="4953000"/>
          <p14:tracePt t="131077" x="2171700" y="4953000"/>
          <p14:tracePt t="131085" x="2155825" y="4953000"/>
          <p14:tracePt t="131095" x="2149475" y="4953000"/>
          <p14:tracePt t="131112" x="2125663" y="4953000"/>
          <p14:tracePt t="131128" x="2087563" y="4953000"/>
          <p14:tracePt t="131145" x="2065338" y="4953000"/>
          <p14:tracePt t="131162" x="2035175" y="4953000"/>
          <p14:tracePt t="131178" x="1997075" y="4953000"/>
          <p14:tracePt t="131195" x="1973263" y="4953000"/>
          <p14:tracePt t="131197" x="1958975" y="4953000"/>
          <p14:tracePt t="131212" x="1927225" y="4953000"/>
          <p14:tracePt t="131229" x="1882775" y="4953000"/>
          <p14:tracePt t="131245" x="1836738" y="4953000"/>
          <p14:tracePt t="131262" x="1774825" y="4960938"/>
          <p14:tracePt t="131279" x="1730375" y="4968875"/>
          <p14:tracePt t="131295" x="1692275" y="4968875"/>
          <p14:tracePt t="131312" x="1668463" y="4975225"/>
          <p14:tracePt t="131328" x="1638300" y="4983163"/>
          <p14:tracePt t="131345" x="1622425" y="4983163"/>
          <p14:tracePt t="131362" x="1592263" y="4983163"/>
          <p14:tracePt t="131378" x="1546225" y="4991100"/>
          <p14:tracePt t="131381" x="1524000" y="4991100"/>
          <p14:tracePt t="131395" x="1493838" y="4991100"/>
          <p14:tracePt t="131412" x="1387475" y="4991100"/>
          <p14:tracePt t="131428" x="1349375" y="4999038"/>
          <p14:tracePt t="131445" x="1317625" y="5006975"/>
          <p14:tracePt t="131462" x="1295400" y="5013325"/>
          <p14:tracePt t="131485" x="1287463" y="5013325"/>
          <p14:tracePt t="131495" x="1279525" y="5021263"/>
          <p14:tracePt t="131512" x="1257300" y="5029200"/>
          <p14:tracePt t="131528" x="1219200" y="5045075"/>
          <p14:tracePt t="131545" x="1165225" y="5051425"/>
          <p14:tracePt t="131562" x="1112838" y="5075238"/>
          <p14:tracePt t="131564" x="1096963" y="5083175"/>
          <p14:tracePt t="131579" x="1074738" y="5089525"/>
          <p14:tracePt t="131595" x="1066800" y="5089525"/>
          <p14:tracePt t="131596" x="1058863" y="5097463"/>
          <p14:tracePt t="131677" x="1050925" y="5097463"/>
          <p14:tracePt t="131693" x="1044575" y="5097463"/>
          <p14:tracePt t="131702" x="1036638" y="5097463"/>
          <p14:tracePt t="131712" x="1028700" y="5097463"/>
          <p14:tracePt t="131729" x="1012825" y="5105400"/>
          <p14:tracePt t="131745" x="990600" y="5113338"/>
          <p14:tracePt t="131762" x="968375" y="5127625"/>
          <p14:tracePt t="131779" x="944563" y="5143500"/>
          <p14:tracePt t="131781" x="930275" y="5151438"/>
          <p14:tracePt t="131797" x="922338" y="5159375"/>
          <p14:tracePt t="131812" x="914400" y="5159375"/>
          <p14:tracePt t="132341" x="930275" y="5159375"/>
          <p14:tracePt t="132349" x="944563" y="5159375"/>
          <p14:tracePt t="132357" x="960438" y="5159375"/>
          <p14:tracePt t="132365" x="974725" y="5165725"/>
          <p14:tracePt t="132379" x="982663" y="5165725"/>
          <p14:tracePt t="132396" x="1006475" y="5173663"/>
          <p14:tracePt t="132412" x="1020763" y="5173663"/>
          <p14:tracePt t="132429" x="1028700" y="5173663"/>
          <p14:tracePt t="132446" x="1066800" y="5181600"/>
          <p14:tracePt t="132462" x="1189038" y="5197475"/>
          <p14:tracePt t="132479" x="1355725" y="5227638"/>
          <p14:tracePt t="132495" x="1508125" y="5257800"/>
          <p14:tracePt t="132512" x="1622425" y="5273675"/>
          <p14:tracePt t="132529" x="1660525" y="5273675"/>
          <p14:tracePt t="132581" x="1676400" y="5273675"/>
          <p14:tracePt t="132589" x="1692275" y="5273675"/>
          <p14:tracePt t="132597" x="1706563" y="5273675"/>
          <p14:tracePt t="132612" x="1760538" y="5273675"/>
          <p14:tracePt t="132629" x="1812925" y="5273675"/>
          <p14:tracePt t="132646" x="1858963" y="5273675"/>
          <p14:tracePt t="132662" x="1882775" y="5273675"/>
          <p14:tracePt t="132685" x="1889125" y="5273675"/>
          <p14:tracePt t="132725" x="1905000" y="5273675"/>
          <p14:tracePt t="132733" x="1912938" y="5273675"/>
          <p14:tracePt t="132741" x="1927225" y="5273675"/>
          <p14:tracePt t="132749" x="1943100" y="5273675"/>
          <p14:tracePt t="132762" x="1965325" y="5265738"/>
          <p14:tracePt t="132779" x="2011363" y="5265738"/>
          <p14:tracePt t="132781" x="2041525" y="5265738"/>
          <p14:tracePt t="132796" x="2111375" y="5265738"/>
          <p14:tracePt t="132812" x="2155825" y="5265738"/>
          <p14:tracePt t="132829" x="2179638" y="5265738"/>
          <p14:tracePt t="132846" x="2193925" y="5265738"/>
          <p14:tracePt t="132902" x="2201863" y="5265738"/>
          <p14:tracePt t="132909" x="2217738" y="5265738"/>
          <p14:tracePt t="132917" x="2232025" y="5265738"/>
          <p14:tracePt t="132929" x="2239963" y="5265738"/>
          <p14:tracePt t="132946" x="2263775" y="5265738"/>
          <p14:tracePt t="132963" x="2270125" y="5265738"/>
          <p14:tracePt t="132965" x="2278063" y="5265738"/>
          <p14:tracePt t="132979" x="2286000" y="5265738"/>
          <p14:tracePt t="132996" x="2301875" y="5265738"/>
          <p14:tracePt t="133012" x="2339975" y="5265738"/>
          <p14:tracePt t="133029" x="2400300" y="5257800"/>
          <p14:tracePt t="133046" x="2460625" y="5249863"/>
          <p14:tracePt t="133063" x="2498725" y="5235575"/>
          <p14:tracePt t="133079" x="2506663" y="5235575"/>
          <p14:tracePt t="133157" x="2514600" y="5235575"/>
          <p14:tracePt t="133165" x="2522538" y="5235575"/>
          <p14:tracePt t="133181" x="2530475" y="5235575"/>
          <p14:tracePt t="133397" x="2536825" y="5235575"/>
          <p14:tracePt t="133405" x="2544763" y="5235575"/>
          <p14:tracePt t="133413" x="2552700" y="5235575"/>
          <p14:tracePt t="133429" x="2574925" y="5235575"/>
          <p14:tracePt t="133446" x="2574925" y="5227638"/>
          <p14:tracePt t="133462" x="2582863" y="5227638"/>
          <p14:tracePt t="133526" x="2598738" y="5227638"/>
          <p14:tracePt t="133533" x="2613025" y="5227638"/>
          <p14:tracePt t="133541" x="2636838" y="5227638"/>
          <p14:tracePt t="133549" x="2651125" y="5227638"/>
          <p14:tracePt t="133563" x="2674938" y="5227638"/>
          <p14:tracePt t="133579" x="2689225" y="5227638"/>
          <p14:tracePt t="133653" x="2697163" y="5227638"/>
          <p14:tracePt t="133661" x="2705100" y="5227638"/>
          <p14:tracePt t="133685" x="2713038" y="5227638"/>
          <p14:tracePt t="133693" x="2720975" y="5227638"/>
          <p14:tracePt t="133741" x="2727325" y="5227638"/>
          <p14:tracePt t="133773" x="2735263" y="5227638"/>
          <p14:tracePt t="133781" x="2743200" y="5227638"/>
          <p14:tracePt t="133789" x="2751138" y="5227638"/>
          <p14:tracePt t="133796" x="2765425" y="5227638"/>
          <p14:tracePt t="133813" x="2789238" y="5227638"/>
          <p14:tracePt t="133829" x="2811463" y="5227638"/>
          <p14:tracePt t="133846" x="2819400" y="5227638"/>
          <p14:tracePt t="133909" x="2835275" y="5227638"/>
          <p14:tracePt t="133917" x="2857500" y="5227638"/>
          <p14:tracePt t="133925" x="2865438" y="5227638"/>
          <p14:tracePt t="133933" x="2895600" y="5227638"/>
          <p14:tracePt t="133946" x="2917825" y="5235575"/>
          <p14:tracePt t="133963" x="2941638" y="5235575"/>
          <p14:tracePt t="134181" x="2941638" y="5241925"/>
          <p14:tracePt t="134197" x="2949575" y="5241925"/>
          <p14:tracePt t="134301" x="2955925" y="5241925"/>
          <p14:tracePt t="134389" x="2963863" y="5241925"/>
          <p14:tracePt t="134405" x="2971800" y="5241925"/>
          <p14:tracePt t="134414" x="2979738" y="5241925"/>
          <p14:tracePt t="134429" x="2994025" y="5241925"/>
          <p14:tracePt t="134437" x="3001963" y="5241925"/>
          <p14:tracePt t="134446" x="3009900" y="5241925"/>
          <p14:tracePt t="134463" x="3025775" y="5241925"/>
          <p14:tracePt t="134480" x="3032125" y="5241925"/>
          <p14:tracePt t="134496" x="3040063" y="5241925"/>
          <p14:tracePt t="134644" x="3048000" y="5241925"/>
          <p14:tracePt t="134653" x="3063875" y="5241925"/>
          <p14:tracePt t="134669" x="3070225" y="5241925"/>
          <p14:tracePt t="134685" x="3078163" y="5241925"/>
          <p14:tracePt t="134696" x="3086100" y="5241925"/>
          <p14:tracePt t="134901" x="3094038" y="5241925"/>
          <p14:tracePt t="134909" x="3101975" y="5241925"/>
          <p14:tracePt t="134917" x="3108325" y="5241925"/>
          <p14:tracePt t="134934" x="3116263" y="5241925"/>
          <p14:tracePt t="134946" x="3124200" y="5241925"/>
          <p14:tracePt t="134963" x="3132138" y="5241925"/>
          <p14:tracePt t="135037" x="3140075" y="5241925"/>
          <p14:tracePt t="135045" x="3146425" y="5241925"/>
          <p14:tracePt t="135053" x="3154363" y="5241925"/>
          <p14:tracePt t="135069" x="3162300" y="5241925"/>
          <p14:tracePt t="135149" x="3170238" y="5241925"/>
          <p14:tracePt t="139453" x="3178175" y="5241925"/>
          <p14:tracePt t="13954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49116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Soluções diretas aproximadas de </a:t>
            </a:r>
            <a:r>
              <a:rPr lang="pt-BR" b="1" dirty="0" err="1">
                <a:solidFill>
                  <a:srgbClr val="000066"/>
                </a:solidFill>
              </a:rPr>
              <a:t>Swamee</a:t>
            </a:r>
            <a:r>
              <a:rPr lang="pt-BR" b="1" dirty="0">
                <a:solidFill>
                  <a:srgbClr val="000066"/>
                </a:solidFill>
              </a:rPr>
              <a:t> &amp; </a:t>
            </a:r>
            <a:r>
              <a:rPr lang="pt-BR" b="1" dirty="0" err="1">
                <a:solidFill>
                  <a:srgbClr val="000066"/>
                </a:solidFill>
              </a:rPr>
              <a:t>Jain</a:t>
            </a:r>
            <a:r>
              <a:rPr lang="pt-BR" b="1" dirty="0">
                <a:solidFill>
                  <a:srgbClr val="000066"/>
                </a:solidFill>
              </a:rPr>
              <a:t> para movimento turbulento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9" y="1903751"/>
            <a:ext cx="2817609" cy="29321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02" y="2098623"/>
            <a:ext cx="4340137" cy="25064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23" y="1903751"/>
            <a:ext cx="4259079" cy="32769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D433015C-DC6B-41E3-A824-9AC5C5A6DD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78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86"/>
    </mc:Choice>
    <mc:Fallback>
      <p:transition spd="slow" advTm="125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39055"/>
          </a:xfrm>
        </p:spPr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PERDA DE CARGA PRINCIPAL</a:t>
            </a:r>
            <a:b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(Aula 8.2)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4486275"/>
          </a:xfrm>
        </p:spPr>
        <p:txBody>
          <a:bodyPr/>
          <a:lstStyle/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5)FÓRMULA UNIVERSAL ou de DARCY-WEISBACH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→ Possui uma dedução físico-matemática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→ Levou mais de 50 anos para ser completada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→ Teve a contribuição de muitos pesquisadores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965DE49-3EA2-41EE-8354-0BC04AB477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54"/>
    </mc:Choice>
    <mc:Fallback>
      <p:transition spd="slow" advTm="5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954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" y="1259174"/>
            <a:ext cx="5621361" cy="31077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6505732" y="1723869"/>
            <a:ext cx="4953000" cy="19082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u="sng" dirty="0"/>
              <a:t>OBSERVAÇÃO</a:t>
            </a:r>
          </a:p>
          <a:p>
            <a:pPr algn="ctr"/>
            <a:endParaRPr lang="pt-BR" u="sng" dirty="0"/>
          </a:p>
          <a:p>
            <a:r>
              <a:rPr lang="pt-BR" sz="2400" dirty="0"/>
              <a:t>O fator de atrito “</a:t>
            </a:r>
            <a:r>
              <a:rPr lang="pt-BR" sz="2400" dirty="0">
                <a:solidFill>
                  <a:srgbClr val="C00000"/>
                </a:solidFill>
              </a:rPr>
              <a:t>f</a:t>
            </a:r>
            <a:r>
              <a:rPr lang="pt-BR" sz="2400" dirty="0"/>
              <a:t>” depende, não só do tipo de material, mas também do regime de escoamento.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EB2BE03C-4CA0-4C8F-BAC3-69ED944504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85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61"/>
    </mc:Choice>
    <mc:Fallback>
      <p:transition spd="slow" advTm="3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7280" x="5745163" y="3565525"/>
          <p14:tracePt t="7343" x="5715000" y="3565525"/>
          <p14:tracePt t="7348" x="5707063" y="3565525"/>
          <p14:tracePt t="7364" x="5692775" y="3565525"/>
          <p14:tracePt t="7381" x="5676900" y="3565525"/>
          <p14:tracePt t="7414" x="5622925" y="3543300"/>
          <p14:tracePt t="7431" x="5578475" y="3527425"/>
          <p14:tracePt t="7448" x="5546725" y="3513138"/>
          <p14:tracePt t="7465" x="5532438" y="3513138"/>
          <p14:tracePt t="7481" x="5516563" y="3513138"/>
          <p14:tracePt t="7498" x="5502275" y="3513138"/>
          <p14:tracePt t="7514" x="5470525" y="3513138"/>
          <p14:tracePt t="7515" x="5440363" y="3513138"/>
          <p14:tracePt t="7532" x="5349875" y="3489325"/>
          <p14:tracePt t="7548" x="5219700" y="3436938"/>
          <p14:tracePt t="7564" x="5045075" y="3368675"/>
          <p14:tracePt t="7581" x="4860925" y="3306763"/>
          <p14:tracePt t="7598" x="4694238" y="3260725"/>
          <p14:tracePt t="7615" x="4572000" y="3238500"/>
          <p14:tracePt t="7631" x="4511675" y="3222625"/>
          <p14:tracePt t="7648" x="4473575" y="3208338"/>
          <p14:tracePt t="7665" x="4435475" y="3200400"/>
          <p14:tracePt t="7681" x="4403725" y="3192463"/>
          <p14:tracePt t="7698" x="4365625" y="3184525"/>
          <p14:tracePt t="7714" x="4313238" y="3162300"/>
          <p14:tracePt t="7715" x="4283075" y="3154363"/>
          <p14:tracePt t="7731" x="4221163" y="3140075"/>
          <p14:tracePt t="7748" x="4191000" y="3140075"/>
          <p14:tracePt t="7764" x="4144963" y="3140075"/>
          <p14:tracePt t="7781" x="4106863" y="3140075"/>
          <p14:tracePt t="7798" x="4030663" y="3140075"/>
          <p14:tracePt t="7814" x="3894138" y="3124200"/>
          <p14:tracePt t="7831" x="3717925" y="3124200"/>
          <p14:tracePt t="7848" x="3573463" y="3108325"/>
          <p14:tracePt t="7865" x="3451225" y="3101975"/>
          <p14:tracePt t="7881" x="3360738" y="3101975"/>
          <p14:tracePt t="7898" x="3254375" y="3086100"/>
          <p14:tracePt t="7914" x="3162300" y="3070225"/>
          <p14:tracePt t="7931" x="3009900" y="3017838"/>
          <p14:tracePt t="7948" x="2873375" y="2979738"/>
          <p14:tracePt t="7964" x="2697163" y="2933700"/>
          <p14:tracePt t="7981" x="2514600" y="2879725"/>
          <p14:tracePt t="7998" x="2400300" y="2849563"/>
          <p14:tracePt t="8014" x="2316163" y="2827338"/>
          <p14:tracePt t="8031" x="2255838" y="2803525"/>
          <p14:tracePt t="8048" x="2179638" y="2781300"/>
          <p14:tracePt t="8064" x="2103438" y="2765425"/>
          <p14:tracePt t="8081" x="2027238" y="2743200"/>
          <p14:tracePt t="8098" x="1920875" y="2713038"/>
          <p14:tracePt t="8099" x="1844675" y="2689225"/>
          <p14:tracePt t="8115" x="1774825" y="2667000"/>
          <p14:tracePt t="8131" x="1531938" y="2590800"/>
          <p14:tracePt t="8148" x="1401763" y="2530475"/>
          <p14:tracePt t="8164" x="1333500" y="2498725"/>
          <p14:tracePt t="8181" x="1295400" y="2468563"/>
          <p14:tracePt t="8198" x="1265238" y="2454275"/>
          <p14:tracePt t="8215" x="1257300" y="2454275"/>
          <p14:tracePt t="8292" x="1249363" y="2454275"/>
          <p14:tracePt t="8308" x="1241425" y="2446338"/>
          <p14:tracePt t="8332" x="1227138" y="2438400"/>
          <p14:tracePt t="8700" x="1241425" y="2438400"/>
          <p14:tracePt t="8709" x="1257300" y="2446338"/>
          <p14:tracePt t="8716" x="1273175" y="2454275"/>
          <p14:tracePt t="8731" x="1311275" y="2454275"/>
          <p14:tracePt t="8748" x="1325563" y="2460625"/>
          <p14:tracePt t="8765" x="1333500" y="2460625"/>
          <p14:tracePt t="8789" x="1341438" y="2460625"/>
          <p14:tracePt t="8820" x="1349375" y="2460625"/>
          <p14:tracePt t="8836" x="1355725" y="2460625"/>
          <p14:tracePt t="8844" x="1363663" y="2460625"/>
          <p14:tracePt t="8860" x="1379538" y="2460625"/>
          <p14:tracePt t="8876" x="1387475" y="2460625"/>
          <p14:tracePt t="8892" x="1393825" y="2460625"/>
          <p14:tracePt t="8908" x="1401763" y="2460625"/>
          <p14:tracePt t="8916" x="1417638" y="2468563"/>
          <p14:tracePt t="8931" x="1439863" y="2476500"/>
          <p14:tracePt t="8948" x="1477963" y="2476500"/>
          <p14:tracePt t="8965" x="1508125" y="2484438"/>
          <p14:tracePt t="8981" x="1546225" y="2492375"/>
          <p14:tracePt t="8998" x="1608138" y="2506663"/>
          <p14:tracePt t="9015" x="1660525" y="2514600"/>
          <p14:tracePt t="9031" x="1684338" y="2514600"/>
          <p14:tracePt t="9048" x="1698625" y="2522538"/>
          <p14:tracePt t="9076" x="1706563" y="2522538"/>
          <p14:tracePt t="9085" x="1714500" y="2522538"/>
          <p14:tracePt t="9098" x="1722438" y="2522538"/>
          <p14:tracePt t="9115" x="1736725" y="2522538"/>
          <p14:tracePt t="9117" x="1752600" y="2522538"/>
          <p14:tracePt t="9132" x="1798638" y="2522538"/>
          <p14:tracePt t="9148" x="1836738" y="2530475"/>
          <p14:tracePt t="9165" x="1866900" y="2536825"/>
          <p14:tracePt t="9182" x="1889125" y="2536825"/>
          <p14:tracePt t="9199" x="1905000" y="2536825"/>
          <p14:tracePt t="9215" x="1935163" y="2536825"/>
          <p14:tracePt t="9231" x="1958975" y="2544763"/>
          <p14:tracePt t="9248" x="1981200" y="2552700"/>
          <p14:tracePt t="9265" x="1997075" y="2552700"/>
          <p14:tracePt t="9282" x="2019300" y="2552700"/>
          <p14:tracePt t="9298" x="2035175" y="2552700"/>
          <p14:tracePt t="9315" x="2049463" y="2552700"/>
          <p14:tracePt t="9332" x="2065338" y="2552700"/>
          <p14:tracePt t="9348" x="2103438" y="2552700"/>
          <p14:tracePt t="9365" x="2163763" y="2552700"/>
          <p14:tracePt t="9382" x="2217738" y="2552700"/>
          <p14:tracePt t="9398" x="2255838" y="2552700"/>
          <p14:tracePt t="9415" x="2270125" y="2552700"/>
          <p14:tracePt t="9460" x="2278063" y="2552700"/>
          <p14:tracePt t="9644" x="2286000" y="2552700"/>
          <p14:tracePt t="9683" x="2293938" y="2552700"/>
          <p14:tracePt t="9715" x="2301875" y="2552700"/>
          <p14:tracePt t="9772" x="2308225" y="2552700"/>
          <p14:tracePt t="9795" x="2316163" y="2552700"/>
          <p14:tracePt t="9811" x="2332038" y="2552700"/>
          <p14:tracePt t="9820" x="2339975" y="2552700"/>
          <p14:tracePt t="9827" x="2346325" y="2552700"/>
          <p14:tracePt t="9835" x="2370138" y="2552700"/>
          <p14:tracePt t="9848" x="2378075" y="2552700"/>
          <p14:tracePt t="9865" x="2400300" y="2536825"/>
          <p14:tracePt t="9882" x="2422525" y="2536825"/>
          <p14:tracePt t="9898" x="2446338" y="2530475"/>
          <p14:tracePt t="9899" x="2454275" y="2522538"/>
          <p14:tracePt t="9915" x="2484438" y="2514600"/>
          <p14:tracePt t="9932" x="2506663" y="2498725"/>
          <p14:tracePt t="9948" x="2536825" y="2484438"/>
          <p14:tracePt t="9965" x="2568575" y="2446338"/>
          <p14:tracePt t="9982" x="2598738" y="2408238"/>
          <p14:tracePt t="9998" x="2636838" y="2346325"/>
          <p14:tracePt t="10015" x="2682875" y="2278063"/>
          <p14:tracePt t="10032" x="2751138" y="2209800"/>
          <p14:tracePt t="10048" x="2803525" y="2171700"/>
          <p14:tracePt t="10065" x="2841625" y="2163763"/>
          <p14:tracePt t="10082" x="2849563" y="2155825"/>
          <p14:tracePt t="10098" x="2857500" y="2155825"/>
          <p14:tracePt t="10147" x="2865438" y="2155825"/>
          <p14:tracePt t="10155" x="2879725" y="2155825"/>
          <p14:tracePt t="10171" x="2887663" y="2155825"/>
          <p14:tracePt t="10182" x="2903538" y="2155825"/>
          <p14:tracePt t="10220" x="2911475" y="2155825"/>
          <p14:tracePt t="10244" x="2917825" y="2155825"/>
          <p14:tracePt t="10260" x="2925763" y="2155825"/>
          <p14:tracePt t="10316" x="2933700" y="2155825"/>
          <p14:tracePt t="10323" x="2933700" y="2163763"/>
          <p14:tracePt t="10340" x="2941638" y="2171700"/>
          <p14:tracePt t="10348" x="2949575" y="2187575"/>
          <p14:tracePt t="10365" x="2955925" y="2201863"/>
          <p14:tracePt t="10382" x="2963863" y="2217738"/>
          <p14:tracePt t="10398" x="2979738" y="2232025"/>
          <p14:tracePt t="10415" x="2987675" y="2247900"/>
          <p14:tracePt t="10432" x="3001963" y="2263775"/>
          <p14:tracePt t="10448" x="3009900" y="2286000"/>
          <p14:tracePt t="10465" x="3017838" y="2308225"/>
          <p14:tracePt t="10482" x="3025775" y="2354263"/>
          <p14:tracePt t="10498" x="3040063" y="2378075"/>
          <p14:tracePt t="10500" x="3048000" y="2392363"/>
          <p14:tracePt t="10515" x="3048000" y="2422525"/>
          <p14:tracePt t="10532" x="3063875" y="2454275"/>
          <p14:tracePt t="10548" x="3063875" y="2468563"/>
          <p14:tracePt t="10644" x="3063875" y="2476500"/>
          <p14:tracePt t="10660" x="3063875" y="2484438"/>
          <p14:tracePt t="10668" x="3063875" y="2492375"/>
          <p14:tracePt t="10676" x="3070225" y="2492375"/>
          <p14:tracePt t="10684" x="3070225" y="2498725"/>
          <p14:tracePt t="10699" x="3070225" y="2514600"/>
          <p14:tracePt t="10715" x="3078163" y="2544763"/>
          <p14:tracePt t="10732" x="3078163" y="2552700"/>
          <p14:tracePt t="10749" x="3078163" y="2582863"/>
          <p14:tracePt t="10766" x="3086100" y="2606675"/>
          <p14:tracePt t="10782" x="3086100" y="2613025"/>
          <p14:tracePt t="10799" x="3094038" y="2628900"/>
          <p14:tracePt t="10907" x="3101975" y="2628900"/>
          <p14:tracePt t="10916" x="3108325" y="2628900"/>
          <p14:tracePt t="10923" x="3116263" y="2628900"/>
          <p14:tracePt t="10932" x="3132138" y="2628900"/>
          <p14:tracePt t="10949" x="3154363" y="2620963"/>
          <p14:tracePt t="10965" x="3192463" y="2598738"/>
          <p14:tracePt t="10982" x="3208338" y="2590800"/>
          <p14:tracePt t="10999" x="3238500" y="2574925"/>
          <p14:tracePt t="11015" x="3276600" y="2552700"/>
          <p14:tracePt t="11032" x="3314700" y="2530475"/>
          <p14:tracePt t="11049" x="3344863" y="2506663"/>
          <p14:tracePt t="11065" x="3390900" y="2476500"/>
          <p14:tracePt t="11082" x="3444875" y="2438400"/>
          <p14:tracePt t="11099" x="3521075" y="2392363"/>
          <p14:tracePt t="11115" x="3551238" y="2370138"/>
          <p14:tracePt t="11132" x="3589338" y="2346325"/>
          <p14:tracePt t="11149" x="3597275" y="2339975"/>
          <p14:tracePt t="11165" x="3611563" y="2324100"/>
          <p14:tracePt t="11182" x="3627438" y="2308225"/>
          <p14:tracePt t="11199" x="3635375" y="2301875"/>
          <p14:tracePt t="11215" x="3649663" y="2286000"/>
          <p14:tracePt t="11252" x="3657600" y="2286000"/>
          <p14:tracePt t="11275" x="3665538" y="2286000"/>
          <p14:tracePt t="11284" x="3673475" y="2286000"/>
          <p14:tracePt t="11292" x="3679825" y="2278063"/>
          <p14:tracePt t="11299" x="3695700" y="2278063"/>
          <p14:tracePt t="11315" x="3711575" y="2263775"/>
          <p14:tracePt t="11332" x="3725863" y="2255838"/>
          <p14:tracePt t="11412" x="3741738" y="2255838"/>
          <p14:tracePt t="11427" x="3749675" y="2247900"/>
          <p14:tracePt t="11436" x="3756025" y="2247900"/>
          <p14:tracePt t="11444" x="3763963" y="2239963"/>
          <p14:tracePt t="11451" x="3779838" y="2232025"/>
          <p14:tracePt t="11468" x="3787775" y="2232025"/>
          <p14:tracePt t="11482" x="3794125" y="2225675"/>
          <p14:tracePt t="11499" x="3802063" y="2225675"/>
          <p14:tracePt t="11612" x="3810000" y="2225675"/>
          <p14:tracePt t="11628" x="3817938" y="2225675"/>
          <p14:tracePt t="11643" x="3832225" y="2232025"/>
          <p14:tracePt t="11660" x="3840163" y="2239963"/>
          <p14:tracePt t="11667" x="3848100" y="2263775"/>
          <p14:tracePt t="11675" x="3856038" y="2263775"/>
          <p14:tracePt t="11683" x="3856038" y="2270125"/>
          <p14:tracePt t="11699" x="3863975" y="2270125"/>
          <p14:tracePt t="11716" x="3878263" y="2301875"/>
          <p14:tracePt t="11732" x="3894138" y="2324100"/>
          <p14:tracePt t="11749" x="3908425" y="2346325"/>
          <p14:tracePt t="11766" x="3924300" y="2378075"/>
          <p14:tracePt t="11782" x="3932238" y="2400300"/>
          <p14:tracePt t="11799" x="3946525" y="2422525"/>
          <p14:tracePt t="11816" x="3954463" y="2430463"/>
          <p14:tracePt t="11832" x="3962400" y="2438400"/>
          <p14:tracePt t="11849" x="3962400" y="2446338"/>
          <p14:tracePt t="11866" x="3970338" y="2454275"/>
          <p14:tracePt t="11882" x="3978275" y="2484438"/>
          <p14:tracePt t="11899" x="4008438" y="2530475"/>
          <p14:tracePt t="11916" x="4022725" y="2560638"/>
          <p14:tracePt t="11932" x="4046538" y="2590800"/>
          <p14:tracePt t="11949" x="4054475" y="2620963"/>
          <p14:tracePt t="11966" x="4068763" y="2651125"/>
          <p14:tracePt t="11982" x="4084638" y="2682875"/>
          <p14:tracePt t="11999" x="4084638" y="2697163"/>
          <p14:tracePt t="12016" x="4098925" y="2720975"/>
          <p14:tracePt t="12179" x="4106863" y="2727325"/>
          <p14:tracePt t="12188" x="4106863" y="2735263"/>
          <p14:tracePt t="1318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948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CONCEITOS BÁSICOS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779488"/>
            <a:ext cx="5171607" cy="6078511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a)Rugosidade absoluta (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€)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→É a altura média das asperezas da parede interna de um tubo.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7" y="3125937"/>
            <a:ext cx="4646951" cy="213512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816183" y="1139252"/>
            <a:ext cx="5141627" cy="37548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ALGUNS VALORES DE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€ (mm)</a:t>
            </a:r>
          </a:p>
          <a:p>
            <a:pPr algn="ctr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Ferro fundido enferrujado → &gt; 0,6</a:t>
            </a:r>
          </a:p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Ferro fundido revestido de cimento → 0,1 – 0,2</a:t>
            </a:r>
          </a:p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Aço galvanizado → 0,1</a:t>
            </a:r>
          </a:p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Alumínio → 0,06</a:t>
            </a:r>
          </a:p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PVC → 0,02</a:t>
            </a:r>
          </a:p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Polietileno → 0,01 </a:t>
            </a:r>
          </a:p>
          <a:p>
            <a:pPr algn="ctr"/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04F67343-39C7-44AD-B89A-9B4C0CD7E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1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37"/>
    </mc:Choice>
    <mc:Fallback>
      <p:transition spd="slow" advTm="8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48" x="3954463" y="2705100"/>
          <p14:tracePt t="11893" x="3940175" y="2705100"/>
          <p14:tracePt t="11935" x="3932238" y="2705100"/>
          <p14:tracePt t="11974" x="3924300" y="2697163"/>
          <p14:tracePt t="11982" x="3916363" y="2689225"/>
          <p14:tracePt t="11991" x="3902075" y="2674938"/>
          <p14:tracePt t="12001" x="3894138" y="2667000"/>
          <p14:tracePt t="12017" x="3886200" y="2659063"/>
          <p14:tracePt t="12034" x="3878263" y="2644775"/>
          <p14:tracePt t="12050" x="3870325" y="2636838"/>
          <p14:tracePt t="12067" x="3870325" y="2628900"/>
          <p14:tracePt t="12084" x="3848100" y="2606675"/>
          <p14:tracePt t="12100" x="3810000" y="2574925"/>
          <p14:tracePt t="12102" x="3787775" y="2574925"/>
          <p14:tracePt t="12117" x="3763963" y="2560638"/>
          <p14:tracePt t="12134" x="3695700" y="2506663"/>
          <p14:tracePt t="12150" x="3657600" y="2468563"/>
          <p14:tracePt t="12167" x="3635375" y="2446338"/>
          <p14:tracePt t="12184" x="3611563" y="2416175"/>
          <p14:tracePt t="12200" x="3603625" y="2400300"/>
          <p14:tracePt t="12218" x="3597275" y="2392363"/>
          <p14:tracePt t="12234" x="3581400" y="2384425"/>
          <p14:tracePt t="12250" x="3573463" y="2370138"/>
          <p14:tracePt t="12267" x="3551238" y="2362200"/>
          <p14:tracePt t="12284" x="3497263" y="2324100"/>
          <p14:tracePt t="12300" x="3421063" y="2278063"/>
          <p14:tracePt t="12317" x="3306763" y="2193925"/>
          <p14:tracePt t="12318" x="3260725" y="2163763"/>
          <p14:tracePt t="12334" x="3178175" y="2095500"/>
          <p14:tracePt t="12350" x="3124200" y="2057400"/>
          <p14:tracePt t="12367" x="3086100" y="2027238"/>
          <p14:tracePt t="12384" x="3063875" y="2011363"/>
          <p14:tracePt t="12400" x="3055938" y="2003425"/>
          <p14:tracePt t="12417" x="3048000" y="1997075"/>
          <p14:tracePt t="12434" x="3025775" y="1989138"/>
          <p14:tracePt t="12450" x="2987675" y="1951038"/>
          <p14:tracePt t="12468" x="2925763" y="1905000"/>
          <p14:tracePt t="12484" x="2873375" y="1836738"/>
          <p14:tracePt t="12500" x="2811463" y="1744663"/>
          <p14:tracePt t="12501" x="2789238" y="1722438"/>
          <p14:tracePt t="12517" x="2743200" y="1646238"/>
          <p14:tracePt t="12534" x="2697163" y="1570038"/>
          <p14:tracePt t="12550" x="2644775" y="1470025"/>
          <p14:tracePt t="12567" x="2590800" y="1379538"/>
          <p14:tracePt t="12584" x="2552700" y="1279525"/>
          <p14:tracePt t="12600" x="2522538" y="1189038"/>
          <p14:tracePt t="12617" x="2484438" y="1120775"/>
          <p14:tracePt t="12634" x="2468563" y="1089025"/>
          <p14:tracePt t="12650" x="2460625" y="1050925"/>
          <p14:tracePt t="12667" x="2454275" y="1028700"/>
          <p14:tracePt t="12684" x="2446338" y="1012825"/>
          <p14:tracePt t="12700" x="2446338" y="990600"/>
          <p14:tracePt t="12702" x="2446338" y="982663"/>
          <p14:tracePt t="12718" x="2438400" y="974725"/>
          <p14:tracePt t="13086" x="2438400" y="982663"/>
          <p14:tracePt t="13095" x="2438400" y="990600"/>
          <p14:tracePt t="13102" x="2438400" y="998538"/>
          <p14:tracePt t="13126" x="2438400" y="1006475"/>
          <p14:tracePt t="13134" x="2438400" y="1012825"/>
          <p14:tracePt t="13151" x="2438400" y="1020763"/>
          <p14:tracePt t="13167" x="2438400" y="1028700"/>
          <p14:tracePt t="13184" x="2438400" y="1044575"/>
          <p14:tracePt t="13201" x="2446338" y="1050925"/>
          <p14:tracePt t="13217" x="2446338" y="1074738"/>
          <p14:tracePt t="13234" x="2446338" y="1096963"/>
          <p14:tracePt t="13251" x="2454275" y="1127125"/>
          <p14:tracePt t="13267" x="2460625" y="1150938"/>
          <p14:tracePt t="13284" x="2468563" y="1181100"/>
          <p14:tracePt t="13301" x="2476500" y="1203325"/>
          <p14:tracePt t="13318" x="2484438" y="1249363"/>
          <p14:tracePt t="13334" x="2492375" y="1279525"/>
          <p14:tracePt t="13351" x="2498725" y="1303338"/>
          <p14:tracePt t="13367" x="2498725" y="1325563"/>
          <p14:tracePt t="13384" x="2498725" y="1341438"/>
          <p14:tracePt t="13401" x="2506663" y="1363663"/>
          <p14:tracePt t="13417" x="2506663" y="1379538"/>
          <p14:tracePt t="13434" x="2506663" y="1387475"/>
          <p14:tracePt t="13455" x="2514600" y="1393825"/>
          <p14:tracePt t="13470" x="2514600" y="1401763"/>
          <p14:tracePt t="13486" x="2514600" y="1409700"/>
          <p14:tracePt t="13502" x="2514600" y="1417638"/>
          <p14:tracePt t="13550" x="2514600" y="1425575"/>
          <p14:tracePt t="13598" x="2514600" y="1431925"/>
          <p14:tracePt t="13822" x="2514600" y="1439863"/>
          <p14:tracePt t="13894" x="2514600" y="1447800"/>
          <p14:tracePt t="13918" x="2514600" y="1455738"/>
          <p14:tracePt t="13950" x="2514600" y="1463675"/>
          <p14:tracePt t="13966" x="2514600" y="1470025"/>
          <p14:tracePt t="13990" x="2514600" y="1477963"/>
          <p14:tracePt t="13998" x="2514600" y="1485900"/>
          <p14:tracePt t="14038" x="2514600" y="1493838"/>
          <p14:tracePt t="14054" x="2514600" y="1501775"/>
          <p14:tracePt t="14078" x="2514600" y="1508125"/>
          <p14:tracePt t="14087" x="2514600" y="1516063"/>
          <p14:tracePt t="14102" x="2506663" y="1516063"/>
          <p14:tracePt t="14110" x="2506663" y="1524000"/>
          <p14:tracePt t="14166" x="2506663" y="1531938"/>
          <p14:tracePt t="14246" x="2498725" y="1531938"/>
          <p14:tracePt t="14270" x="2498725" y="1546225"/>
          <p14:tracePt t="14294" x="2498725" y="1554163"/>
          <p14:tracePt t="15622" x="2492375" y="1562100"/>
          <p14:tracePt t="16919" x="2498725" y="1562100"/>
          <p14:tracePt t="16950" x="2506663" y="1562100"/>
          <p14:tracePt t="17014" x="2514600" y="1562100"/>
          <p14:tracePt t="17030" x="2522538" y="1554163"/>
          <p14:tracePt t="17046" x="2536825" y="1546225"/>
          <p14:tracePt t="17063" x="2552700" y="1531938"/>
          <p14:tracePt t="17070" x="2568575" y="1531938"/>
          <p14:tracePt t="17086" x="2574925" y="1524000"/>
          <p14:tracePt t="17123" x="2598738" y="1516063"/>
          <p14:tracePt t="17135" x="2606675" y="1516063"/>
          <p14:tracePt t="17152" x="2613025" y="1508125"/>
          <p14:tracePt t="17169" x="2620963" y="1501775"/>
          <p14:tracePt t="17185" x="2628900" y="1501775"/>
          <p14:tracePt t="17202" x="2636838" y="1493838"/>
          <p14:tracePt t="17219" x="2644775" y="1493838"/>
          <p14:tracePt t="17236" x="2644775" y="1485900"/>
          <p14:tracePt t="17252" x="2651125" y="1485900"/>
          <p14:tracePt t="17269" x="2659063" y="1485900"/>
          <p14:tracePt t="17285" x="2689225" y="1470025"/>
          <p14:tracePt t="17302" x="2727325" y="1455738"/>
          <p14:tracePt t="17319" x="2789238" y="1439863"/>
          <p14:tracePt t="17335" x="2849563" y="1409700"/>
          <p14:tracePt t="17352" x="2911475" y="1393825"/>
          <p14:tracePt t="17369" x="2949575" y="1379538"/>
          <p14:tracePt t="17385" x="2979738" y="1371600"/>
          <p14:tracePt t="17402" x="2994025" y="1371600"/>
          <p14:tracePt t="17419" x="3017838" y="1371600"/>
          <p14:tracePt t="17435" x="3040063" y="1363663"/>
          <p14:tracePt t="17452" x="3094038" y="1355725"/>
          <p14:tracePt t="17454" x="3116263" y="1349375"/>
          <p14:tracePt t="17470" x="3178175" y="1349375"/>
          <p14:tracePt t="17486" x="3246438" y="1333500"/>
          <p14:tracePt t="17502" x="3292475" y="1325563"/>
          <p14:tracePt t="17519" x="3322638" y="1317625"/>
          <p14:tracePt t="17536" x="3344863" y="1317625"/>
          <p14:tracePt t="17552" x="3360738" y="1317625"/>
          <p14:tracePt t="17569" x="3368675" y="1311275"/>
          <p14:tracePt t="17585" x="3398838" y="1303338"/>
          <p14:tracePt t="17602" x="3429000" y="1295400"/>
          <p14:tracePt t="17619" x="3475038" y="1279525"/>
          <p14:tracePt t="17636" x="3513138" y="1279525"/>
          <p14:tracePt t="17639" x="3535363" y="1279525"/>
          <p14:tracePt t="17652" x="3559175" y="1273175"/>
          <p14:tracePt t="17669" x="3581400" y="1273175"/>
          <p14:tracePt t="17671" x="3597275" y="1265238"/>
          <p14:tracePt t="17686" x="3627438" y="1257300"/>
          <p14:tracePt t="17719" x="3641725" y="1257300"/>
          <p14:tracePt t="17736" x="3649663" y="1257300"/>
          <p14:tracePt t="17753" x="3657600" y="1257300"/>
          <p14:tracePt t="17774" x="3665538" y="1257300"/>
          <p14:tracePt t="17790" x="3673475" y="1249363"/>
          <p14:tracePt t="17802" x="3679825" y="1249363"/>
          <p14:tracePt t="17819" x="3703638" y="1249363"/>
          <p14:tracePt t="17836" x="3733800" y="1241425"/>
          <p14:tracePt t="17852" x="3749675" y="1235075"/>
          <p14:tracePt t="19654" x="3741738" y="1235075"/>
          <p14:tracePt t="19678" x="3733800" y="1241425"/>
          <p14:tracePt t="19686" x="3711575" y="1241425"/>
          <p14:tracePt t="19694" x="3695700" y="1249363"/>
          <p14:tracePt t="19703" x="3695700" y="1257300"/>
          <p14:tracePt t="19720" x="3657600" y="1265238"/>
          <p14:tracePt t="19736" x="3627438" y="1279525"/>
          <p14:tracePt t="19753" x="3611563" y="1287463"/>
          <p14:tracePt t="19770" x="3603625" y="1287463"/>
          <p14:tracePt t="19786" x="3597275" y="1295400"/>
          <p14:tracePt t="19806" x="3589338" y="1295400"/>
          <p14:tracePt t="19820" x="3589338" y="1303338"/>
          <p14:tracePt t="19836" x="3573463" y="1303338"/>
          <p14:tracePt t="19854" x="3551238" y="1311275"/>
          <p14:tracePt t="19870" x="3513138" y="1325563"/>
          <p14:tracePt t="19886" x="3467100" y="1349375"/>
          <p14:tracePt t="19903" x="3429000" y="1363663"/>
          <p14:tracePt t="19920" x="3390900" y="1387475"/>
          <p14:tracePt t="19936" x="3352800" y="1393825"/>
          <p14:tracePt t="19953" x="3330575" y="1409700"/>
          <p14:tracePt t="19970" x="3306763" y="1417638"/>
          <p14:tracePt t="19986" x="3276600" y="1425575"/>
          <p14:tracePt t="20003" x="3238500" y="1447800"/>
          <p14:tracePt t="20020" x="3200400" y="1463675"/>
          <p14:tracePt t="20036" x="3140075" y="1477963"/>
          <p14:tracePt t="20038" x="3116263" y="1485900"/>
          <p14:tracePt t="20054" x="3070225" y="1508125"/>
          <p14:tracePt t="20070" x="3032125" y="1516063"/>
          <p14:tracePt t="20086" x="3009900" y="1531938"/>
          <p14:tracePt t="20103" x="2994025" y="1531938"/>
          <p14:tracePt t="20120" x="2971800" y="1546225"/>
          <p14:tracePt t="20136" x="2933700" y="1554163"/>
          <p14:tracePt t="20153" x="2879725" y="1570038"/>
          <p14:tracePt t="20170" x="2849563" y="1584325"/>
          <p14:tracePt t="20186" x="2835275" y="1592263"/>
          <p14:tracePt t="20203" x="2827338" y="1592263"/>
          <p14:tracePt t="20254" x="2819400" y="1592263"/>
          <p14:tracePt t="20270" x="2811463" y="1600200"/>
          <p14:tracePt t="20278" x="2797175" y="1608138"/>
          <p14:tracePt t="20287" x="2789238" y="1608138"/>
          <p14:tracePt t="20303" x="2765425" y="1616075"/>
          <p14:tracePt t="20320" x="2751138" y="1622425"/>
          <p14:tracePt t="20337" x="2735263" y="1630363"/>
          <p14:tracePt t="20353" x="2727325" y="1630363"/>
          <p14:tracePt t="20370" x="2713038" y="1638300"/>
          <p14:tracePt t="20387" x="2705100" y="1646238"/>
          <p14:tracePt t="20403" x="2674938" y="1654175"/>
          <p14:tracePt t="20420" x="2628900" y="1676400"/>
          <p14:tracePt t="20423" x="2590800" y="1692275"/>
          <p14:tracePt t="20437" x="2560638" y="1706563"/>
          <p14:tracePt t="20453" x="2454275" y="1744663"/>
          <p14:tracePt t="20470" x="2400300" y="1774825"/>
          <p14:tracePt t="20487" x="2392363" y="1774825"/>
          <p14:tracePt t="20503" x="2384425" y="1774825"/>
          <p14:tracePt t="20566" x="2378075" y="1782763"/>
          <p14:tracePt t="20582" x="2370138" y="1782763"/>
          <p14:tracePt t="20606" x="2362200" y="1782763"/>
          <p14:tracePt t="20622" x="2354263" y="1782763"/>
          <p14:tracePt t="20982" x="2362200" y="1782763"/>
          <p14:tracePt t="20990" x="2384425" y="1782763"/>
          <p14:tracePt t="21003" x="2400300" y="1782763"/>
          <p14:tracePt t="21020" x="2430463" y="1782763"/>
          <p14:tracePt t="21037" x="2468563" y="1782763"/>
          <p14:tracePt t="21037" x="2492375" y="1782763"/>
          <p14:tracePt t="21054" x="2522538" y="1782763"/>
          <p14:tracePt t="21070" x="2544763" y="1782763"/>
          <p14:tracePt t="21087" x="2568575" y="1782763"/>
          <p14:tracePt t="21103" x="2590800" y="1782763"/>
          <p14:tracePt t="21120" x="2613025" y="1782763"/>
          <p14:tracePt t="21137" x="2644775" y="1782763"/>
          <p14:tracePt t="21154" x="2667000" y="1782763"/>
          <p14:tracePt t="21170" x="2682875" y="1782763"/>
          <p14:tracePt t="21187" x="2689225" y="1782763"/>
          <p14:tracePt t="21204" x="2713038" y="1782763"/>
          <p14:tracePt t="21220" x="2720975" y="1782763"/>
          <p14:tracePt t="21238" x="2727325" y="1782763"/>
          <p14:tracePt t="21694" x="2735263" y="1790700"/>
          <p14:tracePt t="21718" x="2727325" y="1798638"/>
          <p14:tracePt t="21726" x="2727325" y="1806575"/>
          <p14:tracePt t="21742" x="2720975" y="1806575"/>
          <p14:tracePt t="21775" x="2713038" y="1806575"/>
          <p14:tracePt t="21782" x="2713038" y="1812925"/>
          <p14:tracePt t="21799" x="2705100" y="1812925"/>
          <p14:tracePt t="21807" x="2697163" y="1812925"/>
          <p14:tracePt t="21821" x="2682875" y="1820863"/>
          <p14:tracePt t="21837" x="2644775" y="1836738"/>
          <p14:tracePt t="21854" x="2628900" y="1844675"/>
          <p14:tracePt t="21870" x="2613025" y="1851025"/>
          <p14:tracePt t="21934" x="2606675" y="1858963"/>
          <p14:tracePt t="21951" x="2598738" y="1858963"/>
          <p14:tracePt t="21959" x="2590800" y="1866900"/>
          <p14:tracePt t="21970" x="2574925" y="1874838"/>
          <p14:tracePt t="21987" x="2552700" y="1889125"/>
          <p14:tracePt t="22004" x="2514600" y="1912938"/>
          <p14:tracePt t="22021" x="2498725" y="1920875"/>
          <p14:tracePt t="22037" x="2484438" y="1927225"/>
          <p14:tracePt t="22128" x="2476500" y="1935163"/>
          <p14:tracePt t="22150" x="2468563" y="1951038"/>
          <p14:tracePt t="22167" x="2468563" y="1958975"/>
          <p14:tracePt t="22175" x="2460625" y="1958975"/>
          <p14:tracePt t="22187" x="2454275" y="1965325"/>
          <p14:tracePt t="22204" x="2454275" y="1973263"/>
          <p14:tracePt t="22221" x="2446338" y="1981200"/>
          <p14:tracePt t="22238" x="2438400" y="1989138"/>
          <p14:tracePt t="22255" x="2430463" y="2003425"/>
          <p14:tracePt t="22270" x="2422525" y="2019300"/>
          <p14:tracePt t="22287" x="2422525" y="2027238"/>
          <p14:tracePt t="22304" x="2416175" y="2035175"/>
          <p14:tracePt t="22321" x="2408238" y="2041525"/>
          <p14:tracePt t="22337" x="2408238" y="2049463"/>
          <p14:tracePt t="22354" x="2400300" y="2057400"/>
          <p14:tracePt t="22371" x="2400300" y="2073275"/>
          <p14:tracePt t="22387" x="2392363" y="2079625"/>
          <p14:tracePt t="22404" x="2384425" y="2103438"/>
          <p14:tracePt t="22421" x="2384425" y="2111375"/>
          <p14:tracePt t="22422" x="2384425" y="2117725"/>
          <p14:tracePt t="22510" x="2384425" y="2125663"/>
          <p14:tracePt t="22519" x="2384425" y="2133600"/>
          <p14:tracePt t="22536" x="2378075" y="2133600"/>
          <p14:tracePt t="25510" x="2378075" y="2141538"/>
          <p14:tracePt t="25518" x="2378075" y="2149475"/>
          <p14:tracePt t="25535" x="2378075" y="2163763"/>
          <p14:tracePt t="25550" x="2378075" y="2179638"/>
          <p14:tracePt t="25558" x="2378075" y="2187575"/>
          <p14:tracePt t="25572" x="2378075" y="2193925"/>
          <p14:tracePt t="25589" x="2378075" y="2201863"/>
          <p14:tracePt t="25605" x="2384425" y="2225675"/>
          <p14:tracePt t="25622" x="2384425" y="2232025"/>
          <p14:tracePt t="25638" x="2392363" y="2247900"/>
          <p14:tracePt t="25655" x="2392363" y="2270125"/>
          <p14:tracePt t="25672" x="2408238" y="2301875"/>
          <p14:tracePt t="25688" x="2416175" y="2324100"/>
          <p14:tracePt t="25705" x="2422525" y="2354263"/>
          <p14:tracePt t="25722" x="2422525" y="2378075"/>
          <p14:tracePt t="25738" x="2438400" y="2400300"/>
          <p14:tracePt t="25755" x="2438400" y="2416175"/>
          <p14:tracePt t="25772" x="2438400" y="2430463"/>
          <p14:tracePt t="25789" x="2446338" y="2454275"/>
          <p14:tracePt t="25806" x="2446338" y="2476500"/>
          <p14:tracePt t="25822" x="2454275" y="2492375"/>
          <p14:tracePt t="25839" x="2454275" y="2514600"/>
          <p14:tracePt t="25855" x="2460625" y="2536825"/>
          <p14:tracePt t="25872" x="2468563" y="2568575"/>
          <p14:tracePt t="25889" x="2468563" y="2606675"/>
          <p14:tracePt t="25905" x="2476500" y="2636838"/>
          <p14:tracePt t="25922" x="2492375" y="2674938"/>
          <p14:tracePt t="25939" x="2492375" y="2705100"/>
          <p14:tracePt t="25955" x="2492375" y="2720975"/>
          <p14:tracePt t="25972" x="2492375" y="2735263"/>
          <p14:tracePt t="25989" x="2498725" y="2743200"/>
          <p14:tracePt t="26005" x="2498725" y="2751138"/>
          <p14:tracePt t="26030" x="2498725" y="2759075"/>
          <p14:tracePt t="26054" x="2498725" y="2765425"/>
          <p14:tracePt t="26063" x="2506663" y="2765425"/>
          <p14:tracePt t="26072" x="2506663" y="2773363"/>
          <p14:tracePt t="26089" x="2506663" y="2789238"/>
          <p14:tracePt t="26105" x="2514600" y="2803525"/>
          <p14:tracePt t="26122" x="2522538" y="2835275"/>
          <p14:tracePt t="26139" x="2530475" y="2865438"/>
          <p14:tracePt t="26155" x="2536825" y="2887663"/>
          <p14:tracePt t="26172" x="2544763" y="2911475"/>
          <p14:tracePt t="26175" x="2552700" y="2917825"/>
          <p14:tracePt t="26188" x="2552700" y="2925763"/>
          <p14:tracePt t="26205" x="2552700" y="2955925"/>
          <p14:tracePt t="26222" x="2552700" y="2979738"/>
          <p14:tracePt t="26239" x="2568575" y="3001963"/>
          <p14:tracePt t="26255" x="2568575" y="3025775"/>
          <p14:tracePt t="26272" x="2582863" y="3048000"/>
          <p14:tracePt t="26289" x="2582863" y="3063875"/>
          <p14:tracePt t="26306" x="2590800" y="3078163"/>
          <p14:tracePt t="26322" x="2598738" y="3101975"/>
          <p14:tracePt t="26338" x="2598738" y="3116263"/>
          <p14:tracePt t="26355" x="2606675" y="3146425"/>
          <p14:tracePt t="26372" x="2613025" y="3170238"/>
          <p14:tracePt t="26389" x="2613025" y="3192463"/>
          <p14:tracePt t="26390" x="2620963" y="3200400"/>
          <p14:tracePt t="26405" x="2620963" y="3216275"/>
          <p14:tracePt t="26422" x="2628900" y="3230563"/>
          <p14:tracePt t="26439" x="2636838" y="3246438"/>
          <p14:tracePt t="26455" x="2644775" y="3260725"/>
          <p14:tracePt t="26472" x="2651125" y="3284538"/>
          <p14:tracePt t="26489" x="2659063" y="3298825"/>
          <p14:tracePt t="26505" x="2667000" y="3322638"/>
          <p14:tracePt t="26522" x="2674938" y="3344863"/>
          <p14:tracePt t="26539" x="2689225" y="3368675"/>
          <p14:tracePt t="26555" x="2697163" y="3382963"/>
          <p14:tracePt t="26572" x="2713038" y="3406775"/>
          <p14:tracePt t="26574" x="2713038" y="3413125"/>
          <p14:tracePt t="26589" x="2713038" y="3421063"/>
          <p14:tracePt t="26606" x="2727325" y="3467100"/>
          <p14:tracePt t="26622" x="2743200" y="3489325"/>
          <p14:tracePt t="26639" x="2751138" y="3521075"/>
          <p14:tracePt t="26656" x="2759075" y="3543300"/>
          <p14:tracePt t="26672" x="2773363" y="3565525"/>
          <p14:tracePt t="26689" x="2773363" y="3581400"/>
          <p14:tracePt t="26705" x="2789238" y="3603625"/>
          <p14:tracePt t="26722" x="2789238" y="3611563"/>
          <p14:tracePt t="26739" x="2789238" y="3619500"/>
          <p14:tracePt t="26755" x="2797175" y="3627438"/>
          <p14:tracePt t="26772" x="2803525" y="3641725"/>
          <p14:tracePt t="26789" x="2803525" y="3657600"/>
          <p14:tracePt t="26790" x="2811463" y="3673475"/>
          <p14:tracePt t="26805" x="2819400" y="3687763"/>
          <p14:tracePt t="26822" x="2827338" y="3711575"/>
          <p14:tracePt t="26839" x="2835275" y="3733800"/>
          <p14:tracePt t="26855" x="2835275" y="3756025"/>
          <p14:tracePt t="26872" x="2841625" y="3771900"/>
          <p14:tracePt t="26889" x="2849563" y="3779838"/>
          <p14:tracePt t="26905" x="2849563" y="3787775"/>
          <p14:tracePt t="26922" x="2849563" y="3794125"/>
          <p14:tracePt t="26939" x="2849563" y="3802063"/>
          <p14:tracePt t="26959" x="2857500" y="3802063"/>
          <p14:tracePt t="26982" x="2857500" y="3810000"/>
          <p14:tracePt t="26990" x="2857500" y="3817938"/>
          <p14:tracePt t="27014" x="2865438" y="3825875"/>
          <p14:tracePt t="27039" x="2865438" y="3832225"/>
          <p14:tracePt t="27063" x="2873375" y="3840163"/>
          <p14:tracePt t="27079" x="2873375" y="3856038"/>
          <p14:tracePt t="27086" x="2873375" y="3863975"/>
          <p14:tracePt t="27094" x="2873375" y="3870325"/>
          <p14:tracePt t="27106" x="2879725" y="3886200"/>
          <p14:tracePt t="27122" x="2887663" y="3916363"/>
          <p14:tracePt t="27139" x="2895600" y="3946525"/>
          <p14:tracePt t="27156" x="2911475" y="3970338"/>
          <p14:tracePt t="27172" x="2911475" y="3978275"/>
          <p14:tracePt t="27174" x="2911475" y="3984625"/>
          <p14:tracePt t="27230" x="2911475" y="3992563"/>
          <p14:tracePt t="27246" x="2917825" y="4000500"/>
          <p14:tracePt t="27270" x="2917825" y="4008438"/>
          <p14:tracePt t="27318" x="2917825" y="4016375"/>
          <p14:tracePt t="27342" x="2917825" y="4022725"/>
          <p14:tracePt t="27351" x="2917825" y="4030663"/>
          <p14:tracePt t="27358" x="2917825" y="4038600"/>
          <p14:tracePt t="27374" x="2925763" y="4054475"/>
          <p14:tracePt t="27390" x="2925763" y="4068763"/>
          <p14:tracePt t="27406" x="2925763" y="4084638"/>
          <p14:tracePt t="27422" x="2925763" y="4098925"/>
          <p14:tracePt t="27439" x="2933700" y="4098925"/>
          <p14:tracePt t="27456" x="2933700" y="4106863"/>
          <p14:tracePt t="32518" x="2941638" y="4106863"/>
          <p14:tracePt t="32534" x="2941638" y="4098925"/>
          <p14:tracePt t="32558" x="2941638" y="4092575"/>
          <p14:tracePt t="33079" x="2941638" y="4084638"/>
          <p14:tracePt t="33421" x="2941638" y="4076700"/>
          <p14:tracePt t="33430" x="2949575" y="4068763"/>
          <p14:tracePt t="33454" x="2949575" y="4060825"/>
          <p14:tracePt t="34766" x="2955925" y="4054475"/>
          <p14:tracePt t="34806" x="2955925" y="4046538"/>
          <p14:tracePt t="34814" x="2955925" y="4038600"/>
          <p14:tracePt t="34854" x="2955925" y="4030663"/>
          <p14:tracePt t="35174" x="2955925" y="4022725"/>
          <p14:tracePt t="35198" x="2955925" y="4016375"/>
          <p14:tracePt t="35205" x="2963863" y="4008438"/>
          <p14:tracePt t="35230" x="2963863" y="4000500"/>
          <p14:tracePt t="35246" x="2963863" y="3992563"/>
          <p14:tracePt t="35278" x="2963863" y="3984625"/>
          <p14:tracePt t="35422" x="2963863" y="3978275"/>
          <p14:tracePt t="35430" x="2963863" y="3970338"/>
          <p14:tracePt t="35446" x="2963863" y="3954463"/>
          <p14:tracePt t="35462" x="2971800" y="3946525"/>
          <p14:tracePt t="35518" x="2971800" y="3940175"/>
          <p14:tracePt t="35526" x="2971800" y="3932238"/>
          <p14:tracePt t="35542" x="2971800" y="3924300"/>
          <p14:tracePt t="35566" x="2971800" y="3908425"/>
          <p14:tracePt t="35646" x="2971800" y="3902075"/>
          <p14:tracePt t="35670" x="2971800" y="3894138"/>
          <p14:tracePt t="35678" x="2979738" y="3894138"/>
          <p14:tracePt t="35685" x="2979738" y="3886200"/>
          <p14:tracePt t="35694" x="2979738" y="3878263"/>
          <p14:tracePt t="36094" x="2979738" y="3870325"/>
          <p14:tracePt t="36230" x="2979738" y="3863975"/>
          <p14:tracePt t="36254" x="2979738" y="3856038"/>
          <p14:tracePt t="36270" x="2979738" y="3848100"/>
          <p14:tracePt t="37942" x="2979738" y="3856038"/>
          <p14:tracePt t="38038" x="2987675" y="3856038"/>
          <p14:tracePt t="38046" x="2987675" y="3863975"/>
          <p14:tracePt t="38078" x="2987675" y="3878263"/>
          <p14:tracePt t="38094" x="2987675" y="3886200"/>
          <p14:tracePt t="38102" x="2987675" y="3902075"/>
          <p14:tracePt t="38110" x="2987675" y="3916363"/>
          <p14:tracePt t="38126" x="2987675" y="3932238"/>
          <p14:tracePt t="38143" x="2987675" y="3946525"/>
          <p14:tracePt t="38159" x="2987675" y="3962400"/>
          <p14:tracePt t="38176" x="2987675" y="3978275"/>
          <p14:tracePt t="38398" x="2994025" y="3984625"/>
          <p14:tracePt t="38414" x="2994025" y="3992563"/>
          <p14:tracePt t="38422" x="2994025" y="4000500"/>
          <p14:tracePt t="38429" x="2994025" y="4008438"/>
          <p14:tracePt t="38443" x="2994025" y="4016375"/>
          <p14:tracePt t="38460" x="2994025" y="4030663"/>
          <p14:tracePt t="38477" x="2994025" y="4038600"/>
          <p14:tracePt t="38878" x="2994025" y="4030663"/>
          <p14:tracePt t="38886" x="2994025" y="4016375"/>
          <p14:tracePt t="38894" x="2994025" y="4008438"/>
          <p14:tracePt t="38910" x="2994025" y="3978275"/>
          <p14:tracePt t="38926" x="2994025" y="3962400"/>
          <p14:tracePt t="38943" x="2994025" y="3954463"/>
          <p14:tracePt t="39022" x="2994025" y="3946525"/>
          <p14:tracePt t="39046" x="2994025" y="3940175"/>
          <p14:tracePt t="39054" x="2994025" y="3932238"/>
          <p14:tracePt t="39070" x="2994025" y="3924300"/>
          <p14:tracePt t="39078" x="2994025" y="3916363"/>
          <p14:tracePt t="39094" x="2994025" y="3908425"/>
          <p14:tracePt t="39110" x="3001963" y="3908425"/>
          <p14:tracePt t="39158" x="3001963" y="3902075"/>
          <p14:tracePt t="39182" x="3001963" y="3894138"/>
          <p14:tracePt t="39198" x="3001963" y="3886200"/>
          <p14:tracePt t="39214" x="3001963" y="3878263"/>
          <p14:tracePt t="39742" x="3009900" y="3878263"/>
          <p14:tracePt t="39774" x="3017838" y="3878263"/>
          <p14:tracePt t="39782" x="3017838" y="3886200"/>
          <p14:tracePt t="39790" x="3017838" y="3894138"/>
          <p14:tracePt t="39822" x="3025775" y="3908425"/>
          <p14:tracePt t="39846" x="3025775" y="3916363"/>
          <p14:tracePt t="39854" x="3025775" y="3924300"/>
          <p14:tracePt t="39862" x="3032125" y="3940175"/>
          <p14:tracePt t="39876" x="3040063" y="3954463"/>
          <p14:tracePt t="39893" x="3063875" y="4000500"/>
          <p14:tracePt t="39910" x="3078163" y="4046538"/>
          <p14:tracePt t="39926" x="3101975" y="4084638"/>
          <p14:tracePt t="39943" x="3108325" y="4106863"/>
          <p14:tracePt t="39960" x="3116263" y="4114800"/>
          <p14:tracePt t="40190" x="3124200" y="4114800"/>
          <p14:tracePt t="40214" x="3124200" y="4098925"/>
          <p14:tracePt t="40230" x="3124200" y="4092575"/>
          <p14:tracePt t="40237" x="3132138" y="4084638"/>
          <p14:tracePt t="40246" x="3132138" y="4076700"/>
          <p14:tracePt t="40260" x="3140075" y="4060825"/>
          <p14:tracePt t="40277" x="3140075" y="4038600"/>
          <p14:tracePt t="40293" x="3154363" y="3984625"/>
          <p14:tracePt t="40310" x="3162300" y="3970338"/>
          <p14:tracePt t="40343" x="3162300" y="3962400"/>
          <p14:tracePt t="40374" x="3170238" y="3962400"/>
          <p14:tracePt t="40406" x="3170238" y="3954463"/>
          <p14:tracePt t="40430" x="3178175" y="3946525"/>
          <p14:tracePt t="41118" x="3184525" y="3946525"/>
          <p14:tracePt t="41126" x="3192463" y="3946525"/>
          <p14:tracePt t="41134" x="3208338" y="3946525"/>
          <p14:tracePt t="41144" x="3216275" y="3946525"/>
          <p14:tracePt t="41160" x="3238500" y="3946525"/>
          <p14:tracePt t="41177" x="3260725" y="3946525"/>
          <p14:tracePt t="41194" x="3292475" y="3946525"/>
          <p14:tracePt t="41210" x="3314700" y="3946525"/>
          <p14:tracePt t="41227" x="3336925" y="3946525"/>
          <p14:tracePt t="41244" x="3360738" y="3954463"/>
          <p14:tracePt t="41261" x="3368675" y="3954463"/>
          <p14:tracePt t="41262" x="3390900" y="3954463"/>
          <p14:tracePt t="41278" x="3413125" y="3954463"/>
          <p14:tracePt t="41294" x="3467100" y="3954463"/>
          <p14:tracePt t="41311" x="3551238" y="3954463"/>
          <p14:tracePt t="41327" x="3649663" y="3954463"/>
          <p14:tracePt t="41344" x="3763963" y="3954463"/>
          <p14:tracePt t="41361" x="3856038" y="3954463"/>
          <p14:tracePt t="41378" x="3946525" y="3954463"/>
          <p14:tracePt t="41394" x="4000500" y="3954463"/>
          <p14:tracePt t="41411" x="4038600" y="3954463"/>
          <p14:tracePt t="41413" x="4054475" y="3954463"/>
          <p14:tracePt t="41495" x="4060825" y="3954463"/>
          <p14:tracePt t="41518" x="4068763" y="3954463"/>
          <p14:tracePt t="41542" x="4076700" y="3954463"/>
          <p14:tracePt t="41550" x="4084638" y="3954463"/>
          <p14:tracePt t="41561" x="4092575" y="3954463"/>
          <p14:tracePt t="41577" x="4130675" y="3940175"/>
          <p14:tracePt t="41594" x="4175125" y="3940175"/>
          <p14:tracePt t="41611" x="4229100" y="3932238"/>
          <p14:tracePt t="41627" x="4259263" y="3924300"/>
          <p14:tracePt t="41644" x="4267200" y="3916363"/>
          <p14:tracePt t="41766" x="4275138" y="3916363"/>
          <p14:tracePt t="42022" x="4283075" y="3916363"/>
          <p14:tracePt t="42039" x="4283075" y="3908425"/>
          <p14:tracePt t="42294" x="4283075" y="3902075"/>
          <p14:tracePt t="42310" x="4283075" y="3894138"/>
          <p14:tracePt t="42335" x="4283075" y="3886200"/>
          <p14:tracePt t="42454" x="4289425" y="3878263"/>
          <p14:tracePt t="42494" x="4289425" y="3870325"/>
          <p14:tracePt t="42670" x="4297363" y="3863975"/>
          <p14:tracePt t="42702" x="4297363" y="3856038"/>
          <p14:tracePt t="42791" x="4297363" y="3848100"/>
          <p14:tracePt t="42822" x="4297363" y="3840163"/>
          <p14:tracePt t="42934" x="4305300" y="3832225"/>
          <p14:tracePt t="44071" x="4305300" y="3840163"/>
          <p14:tracePt t="44086" x="4305300" y="3848100"/>
          <p14:tracePt t="44103" x="4305300" y="3856038"/>
          <p14:tracePt t="44111" x="4305300" y="3863975"/>
          <p14:tracePt t="44135" x="4305300" y="3870325"/>
          <p14:tracePt t="44158" x="4305300" y="3878263"/>
          <p14:tracePt t="44174" x="4305300" y="3886200"/>
          <p14:tracePt t="44182" x="4305300" y="3894138"/>
          <p14:tracePt t="44199" x="4305300" y="3902075"/>
          <p14:tracePt t="44214" x="4305300" y="3908425"/>
          <p14:tracePt t="44222" x="4305300" y="3916363"/>
          <p14:tracePt t="44230" x="4305300" y="3924300"/>
          <p14:tracePt t="44245" x="4305300" y="3946525"/>
          <p14:tracePt t="44262" x="4305300" y="3962400"/>
          <p14:tracePt t="44279" x="4305300" y="3984625"/>
          <p14:tracePt t="44295" x="4305300" y="4008438"/>
          <p14:tracePt t="44312" x="4305300" y="4022725"/>
          <p14:tracePt t="44329" x="4305300" y="4030663"/>
          <p14:tracePt t="44440" x="4305300" y="4038600"/>
          <p14:tracePt t="44710" x="4313238" y="4038600"/>
          <p14:tracePt t="44718" x="4321175" y="4038600"/>
          <p14:tracePt t="44735" x="4335463" y="4038600"/>
          <p14:tracePt t="44745" x="4343400" y="4038600"/>
          <p14:tracePt t="44762" x="4373563" y="4030663"/>
          <p14:tracePt t="44779" x="4397375" y="4022725"/>
          <p14:tracePt t="44795" x="4427538" y="4008438"/>
          <p14:tracePt t="44798" x="4449763" y="4008438"/>
          <p14:tracePt t="44812" x="4457700" y="4008438"/>
          <p14:tracePt t="44829" x="4473575" y="4000500"/>
          <p14:tracePt t="44878" x="4479925" y="4000500"/>
          <p14:tracePt t="44886" x="4487863" y="4000500"/>
          <p14:tracePt t="44895" x="4495800" y="4000500"/>
          <p14:tracePt t="44912" x="4541838" y="3992563"/>
          <p14:tracePt t="44928" x="4587875" y="3970338"/>
          <p14:tracePt t="44945" x="4648200" y="3954463"/>
          <p14:tracePt t="44962" x="4686300" y="3946525"/>
          <p14:tracePt t="44978" x="4716463" y="3932238"/>
          <p14:tracePt t="44995" x="4740275" y="3932238"/>
          <p14:tracePt t="45012" x="4754563" y="3932238"/>
          <p14:tracePt t="45028" x="4762500" y="3924300"/>
          <p14:tracePt t="45046" x="4770438" y="3924300"/>
          <p14:tracePt t="45062" x="4784725" y="3916363"/>
          <p14:tracePt t="45078" x="4800600" y="3908425"/>
          <p14:tracePt t="45095" x="4816475" y="3902075"/>
          <p14:tracePt t="45112" x="4838700" y="3894138"/>
          <p14:tracePt t="45128" x="4854575" y="3886200"/>
          <p14:tracePt t="45145" x="4854575" y="3878263"/>
          <p14:tracePt t="45162" x="4860925" y="3878263"/>
          <p14:tracePt t="45178" x="4876800" y="3863975"/>
          <p14:tracePt t="45195" x="4899025" y="3856038"/>
          <p14:tracePt t="45212" x="4922838" y="3832225"/>
          <p14:tracePt t="45228" x="4930775" y="3825875"/>
          <p14:tracePt t="45229" x="4937125" y="3810000"/>
          <p14:tracePt t="45245" x="4945063" y="3802063"/>
          <p14:tracePt t="45279" x="4953000" y="3802063"/>
          <p14:tracePt t="45374" x="4953000" y="3794125"/>
          <p14:tracePt t="45390" x="4953000" y="3787775"/>
          <p14:tracePt t="45421" x="4953000" y="3779838"/>
          <p14:tracePt t="45502" x="4953000" y="3771900"/>
          <p14:tracePt t="45526" x="4945063" y="3756025"/>
          <p14:tracePt t="45534" x="4937125" y="3756025"/>
          <p14:tracePt t="45545" x="4937125" y="3749675"/>
          <p14:tracePt t="45562" x="4937125" y="3741738"/>
          <p14:tracePt t="45579" x="4937125" y="3733800"/>
          <p14:tracePt t="45638" x="4930775" y="3733800"/>
          <p14:tracePt t="45654" x="4930775" y="3725863"/>
          <p14:tracePt t="45662" x="4922838" y="3725863"/>
          <p14:tracePt t="45670" x="4922838" y="3717925"/>
          <p14:tracePt t="45686" x="4914900" y="3717925"/>
          <p14:tracePt t="45806" x="4906963" y="3711575"/>
          <p14:tracePt t="45814" x="4906963" y="3703638"/>
          <p14:tracePt t="45902" x="4899025" y="3703638"/>
          <p14:tracePt t="45910" x="4892675" y="3703638"/>
          <p14:tracePt t="45919" x="4884738" y="3703638"/>
          <p14:tracePt t="45929" x="4876800" y="3703638"/>
          <p14:tracePt t="45945" x="4854575" y="3703638"/>
          <p14:tracePt t="45962" x="4838700" y="3703638"/>
          <p14:tracePt t="45979" x="4830763" y="3695700"/>
          <p14:tracePt t="46071" x="4822825" y="3695700"/>
          <p14:tracePt t="46079" x="4816475" y="3695700"/>
          <p14:tracePt t="46094" x="4808538" y="3695700"/>
          <p14:tracePt t="46110" x="4800600" y="3695700"/>
          <p14:tracePt t="46190" x="4792663" y="3695700"/>
          <p14:tracePt t="46198" x="4784725" y="3695700"/>
          <p14:tracePt t="46207" x="4778375" y="3703638"/>
          <p14:tracePt t="46214" x="4770438" y="3711575"/>
          <p14:tracePt t="46230" x="4754563" y="3717925"/>
          <p14:tracePt t="46246" x="4746625" y="3717925"/>
          <p14:tracePt t="46262" x="4746625" y="3725863"/>
          <p14:tracePt t="46310" x="4740275" y="3733800"/>
          <p14:tracePt t="46326" x="4732338" y="3733800"/>
          <p14:tracePt t="46334" x="4732338" y="3741738"/>
          <p14:tracePt t="46346" x="4724400" y="3741738"/>
          <p14:tracePt t="46362" x="4724400" y="3749675"/>
          <p14:tracePt t="46379" x="4716463" y="3756025"/>
          <p14:tracePt t="46396" x="4708525" y="3763963"/>
          <p14:tracePt t="46412" x="4694238" y="3771900"/>
          <p14:tracePt t="46430" x="4686300" y="3787775"/>
          <p14:tracePt t="46446" x="4686300" y="3794125"/>
          <p14:tracePt t="46462" x="4670425" y="3810000"/>
          <p14:tracePt t="46480" x="4664075" y="3832225"/>
          <p14:tracePt t="46496" x="4648200" y="3856038"/>
          <p14:tracePt t="46512" x="4640263" y="3878263"/>
          <p14:tracePt t="46529" x="4632325" y="3894138"/>
          <p14:tracePt t="46546" x="4625975" y="3902075"/>
          <p14:tracePt t="46562" x="4625975" y="3908425"/>
          <p14:tracePt t="46614" x="4625975" y="3916363"/>
          <p14:tracePt t="46630" x="4625975" y="3924300"/>
          <p14:tracePt t="46654" x="4625975" y="3932238"/>
          <p14:tracePt t="46742" x="4625975" y="3940175"/>
          <p14:tracePt t="46759" x="4625975" y="3946525"/>
          <p14:tracePt t="46774" x="4625975" y="3962400"/>
          <p14:tracePt t="46791" x="4625975" y="3970338"/>
          <p14:tracePt t="46894" x="4625975" y="3978275"/>
          <p14:tracePt t="46918" x="4625975" y="3984625"/>
          <p14:tracePt t="46926" x="4625975" y="3992563"/>
          <p14:tracePt t="46942" x="4625975" y="4000500"/>
          <p14:tracePt t="47014" x="4625975" y="4008438"/>
          <p14:tracePt t="47038" x="4625975" y="4016375"/>
          <p14:tracePt t="47046" x="4625975" y="4022725"/>
          <p14:tracePt t="47055" x="4632325" y="4022725"/>
          <p14:tracePt t="47071" x="4640263" y="4030663"/>
          <p14:tracePt t="47142" x="4640263" y="4038600"/>
          <p14:tracePt t="47150" x="4648200" y="4046538"/>
          <p14:tracePt t="47182" x="4656138" y="4054475"/>
          <p14:tracePt t="47214" x="4664075" y="4060825"/>
          <p14:tracePt t="47463" x="4664075" y="4068763"/>
          <p14:tracePt t="47486" x="4670425" y="4076700"/>
          <p14:tracePt t="49662" x="4678363" y="4076700"/>
          <p14:tracePt t="49678" x="4678363" y="4068763"/>
          <p14:tracePt t="49694" x="4686300" y="4068763"/>
          <p14:tracePt t="49702" x="4686300" y="4060825"/>
          <p14:tracePt t="49718" x="4702175" y="4060825"/>
          <p14:tracePt t="49734" x="4702175" y="4054475"/>
          <p14:tracePt t="49750" x="4708525" y="4054475"/>
          <p14:tracePt t="49764" x="4708525" y="4046538"/>
          <p14:tracePt t="49780" x="4724400" y="4038600"/>
          <p14:tracePt t="49797" x="4762500" y="4016375"/>
          <p14:tracePt t="49798" x="4784725" y="4000500"/>
          <p14:tracePt t="49814" x="4830763" y="3984625"/>
          <p14:tracePt t="49830" x="4892675" y="3946525"/>
          <p14:tracePt t="49847" x="4937125" y="3916363"/>
          <p14:tracePt t="49864" x="4999038" y="3886200"/>
          <p14:tracePt t="49880" x="5083175" y="3832225"/>
          <p14:tracePt t="49897" x="5181600" y="3763963"/>
          <p14:tracePt t="49914" x="5311775" y="3687763"/>
          <p14:tracePt t="49930" x="5432425" y="3619500"/>
          <p14:tracePt t="49947" x="5578475" y="3527425"/>
          <p14:tracePt t="49964" x="5684838" y="3451225"/>
          <p14:tracePt t="49980" x="5799138" y="3390900"/>
          <p14:tracePt t="49982" x="5851525" y="3360738"/>
          <p14:tracePt t="49997" x="5921375" y="3314700"/>
          <p14:tracePt t="50014" x="6011863" y="3276600"/>
          <p14:tracePt t="50030" x="6080125" y="3246438"/>
          <p14:tracePt t="50047" x="6134100" y="3222625"/>
          <p14:tracePt t="50064" x="6172200" y="3184525"/>
          <p14:tracePt t="50080" x="6202363" y="3154363"/>
          <p14:tracePt t="50097" x="6248400" y="3108325"/>
          <p14:tracePt t="50114" x="6286500" y="3055938"/>
          <p14:tracePt t="50130" x="6354763" y="2971800"/>
          <p14:tracePt t="50147" x="6430963" y="2887663"/>
          <p14:tracePt t="50164" x="6507163" y="2819400"/>
          <p14:tracePt t="50180" x="6569075" y="2759075"/>
          <p14:tracePt t="50183" x="6599238" y="2735263"/>
          <p14:tracePt t="50198" x="6637338" y="2705100"/>
          <p14:tracePt t="50214" x="6667500" y="2667000"/>
          <p14:tracePt t="50230" x="6697663" y="2628900"/>
          <p14:tracePt t="50247" x="6743700" y="2574925"/>
          <p14:tracePt t="50264" x="6781800" y="2530475"/>
          <p14:tracePt t="50280" x="6827838" y="2468563"/>
          <p14:tracePt t="50297" x="6873875" y="2400300"/>
          <p14:tracePt t="50314" x="6918325" y="2316163"/>
          <p14:tracePt t="50330" x="6988175" y="2225675"/>
          <p14:tracePt t="50347" x="7064375" y="2125663"/>
          <p14:tracePt t="50364" x="7146925" y="2041525"/>
          <p14:tracePt t="50366" x="7162800" y="1997075"/>
          <p14:tracePt t="50380" x="7185025" y="1965325"/>
          <p14:tracePt t="50397" x="7223125" y="1905000"/>
          <p14:tracePt t="50414" x="7246938" y="1882775"/>
          <p14:tracePt t="50430" x="7261225" y="1866900"/>
          <p14:tracePt t="50448" x="7292975" y="1858963"/>
          <p14:tracePt t="50464" x="7323138" y="1844675"/>
          <p14:tracePt t="50480" x="7345363" y="1828800"/>
          <p14:tracePt t="50497" x="7361238" y="1820863"/>
          <p14:tracePt t="50514" x="7375525" y="1812925"/>
          <p14:tracePt t="50530" x="7375525" y="1806575"/>
          <p14:tracePt t="50547" x="7383463" y="1798638"/>
          <p14:tracePt t="50814" x="7383463" y="1790700"/>
          <p14:tracePt t="51318" x="7391400" y="1790700"/>
          <p14:tracePt t="51326" x="7399338" y="1790700"/>
          <p14:tracePt t="51334" x="7407275" y="1790700"/>
          <p14:tracePt t="51347" x="7421563" y="1790700"/>
          <p14:tracePt t="51364" x="7475538" y="1790700"/>
          <p14:tracePt t="51366" x="7505700" y="1790700"/>
          <p14:tracePt t="51381" x="7543800" y="1790700"/>
          <p14:tracePt t="51397" x="7589838" y="1790700"/>
          <p14:tracePt t="51470" x="7604125" y="1790700"/>
          <p14:tracePt t="51534" x="7612063" y="1790700"/>
          <p14:tracePt t="51550" x="7620000" y="1790700"/>
          <p14:tracePt t="51622" x="7627938" y="1790700"/>
          <p14:tracePt t="51638" x="7642225" y="1790700"/>
          <p14:tracePt t="51646" x="7650163" y="1790700"/>
          <p14:tracePt t="51654" x="7666038" y="1790700"/>
          <p14:tracePt t="51664" x="7673975" y="1790700"/>
          <p14:tracePt t="51681" x="7680325" y="1798638"/>
          <p14:tracePt t="51758" x="7688263" y="1798638"/>
          <p14:tracePt t="51774" x="7704138" y="1798638"/>
          <p14:tracePt t="51782" x="7712075" y="1798638"/>
          <p14:tracePt t="51791" x="7726363" y="1798638"/>
          <p14:tracePt t="51798" x="7734300" y="1798638"/>
          <p14:tracePt t="51814" x="7764463" y="1798638"/>
          <p14:tracePt t="51831" x="7780338" y="1798638"/>
          <p14:tracePt t="51848" x="7794625" y="1798638"/>
          <p14:tracePt t="51902" x="7802563" y="1798638"/>
          <p14:tracePt t="51910" x="7826375" y="1798638"/>
          <p14:tracePt t="51918" x="7840663" y="1798638"/>
          <p14:tracePt t="51931" x="7856538" y="1798638"/>
          <p14:tracePt t="51948" x="7902575" y="1798638"/>
          <p14:tracePt t="51965" x="7947025" y="1798638"/>
          <p14:tracePt t="51982" x="8008938" y="1798638"/>
          <p14:tracePt t="51998" x="8031163" y="1798638"/>
          <p14:tracePt t="52014" x="8039100" y="1798638"/>
          <p14:tracePt t="52031" x="8047038" y="1798638"/>
          <p14:tracePt t="52048" x="8061325" y="1798638"/>
          <p14:tracePt t="52064" x="8077200" y="1798638"/>
          <p14:tracePt t="52081" x="8107363" y="1798638"/>
          <p14:tracePt t="52098" x="8153400" y="1798638"/>
          <p14:tracePt t="52114" x="8199438" y="1798638"/>
          <p14:tracePt t="52131" x="8245475" y="1798638"/>
          <p14:tracePt t="52148" x="8283575" y="1798638"/>
          <p14:tracePt t="52150" x="8289925" y="1798638"/>
          <p14:tracePt t="52164" x="8321675" y="1806575"/>
          <p14:tracePt t="52181" x="8343900" y="1806575"/>
          <p14:tracePt t="52246" x="8351838" y="1806575"/>
          <p14:tracePt t="52254" x="8366125" y="1806575"/>
          <p14:tracePt t="52265" x="8374063" y="1806575"/>
          <p14:tracePt t="52281" x="8397875" y="1806575"/>
          <p14:tracePt t="52298" x="8428038" y="1806575"/>
          <p14:tracePt t="52315" x="8458200" y="1806575"/>
          <p14:tracePt t="52331" x="8480425" y="1806575"/>
          <p14:tracePt t="52348" x="8496300" y="1806575"/>
          <p14:tracePt t="52365" x="8504238" y="1806575"/>
          <p14:tracePt t="52390" x="8512175" y="1806575"/>
          <p14:tracePt t="52406" x="8526463" y="1806575"/>
          <p14:tracePt t="52422" x="8534400" y="1806575"/>
          <p14:tracePt t="52431" x="8550275" y="1806575"/>
          <p14:tracePt t="52448" x="8564563" y="1806575"/>
          <p14:tracePt t="52465" x="8572500" y="1806575"/>
          <p14:tracePt t="52550" x="8580438" y="1806575"/>
          <p14:tracePt t="52662" x="8588375" y="1806575"/>
          <p14:tracePt t="52670" x="8594725" y="1806575"/>
          <p14:tracePt t="52681" x="8602663" y="1806575"/>
          <p14:tracePt t="52698" x="8618538" y="1806575"/>
          <p14:tracePt t="52715" x="8632825" y="1806575"/>
          <p14:tracePt t="52855" x="8640763" y="1806575"/>
          <p14:tracePt t="53958" x="8632825" y="1806575"/>
          <p14:tracePt t="54046" x="8626475" y="1812925"/>
          <p14:tracePt t="54062" x="8618538" y="1820863"/>
          <p14:tracePt t="54078" x="8610600" y="1820863"/>
          <p14:tracePt t="54086" x="8602663" y="1820863"/>
          <p14:tracePt t="54098" x="8594725" y="1828800"/>
          <p14:tracePt t="54115" x="8564563" y="1836738"/>
          <p14:tracePt t="54132" x="8542338" y="1851025"/>
          <p14:tracePt t="54148" x="8518525" y="1858963"/>
          <p14:tracePt t="54150" x="8504238" y="1866900"/>
          <p14:tracePt t="54166" x="8496300" y="1874838"/>
          <p14:tracePt t="54182" x="8480425" y="1882775"/>
          <p14:tracePt t="54199" x="8474075" y="1882775"/>
          <p14:tracePt t="54215" x="8458200" y="1889125"/>
          <p14:tracePt t="54232" x="8442325" y="1897063"/>
          <p14:tracePt t="54248" x="8428038" y="1905000"/>
          <p14:tracePt t="54265" x="8404225" y="1920875"/>
          <p14:tracePt t="54282" x="8389938" y="1927225"/>
          <p14:tracePt t="54298" x="8374063" y="1935163"/>
          <p14:tracePt t="54315" x="8359775" y="1943100"/>
          <p14:tracePt t="54332" x="8351838" y="1958975"/>
          <p14:tracePt t="54335" x="8343900" y="1958975"/>
          <p14:tracePt t="54348" x="8335963" y="1965325"/>
          <p14:tracePt t="54365" x="8305800" y="1981200"/>
          <p14:tracePt t="54382" x="8289925" y="1997075"/>
          <p14:tracePt t="54399" x="8251825" y="2011363"/>
          <p14:tracePt t="54415" x="8213725" y="2035175"/>
          <p14:tracePt t="54463" x="8085138" y="2111375"/>
          <p14:tracePt t="54470" x="8069263" y="2117725"/>
          <p14:tracePt t="54482" x="8047038" y="2141538"/>
          <p14:tracePt t="54498" x="7993063" y="2179638"/>
          <p14:tracePt t="54515" x="7940675" y="2217738"/>
          <p14:tracePt t="54532" x="7886700" y="2247900"/>
          <p14:tracePt t="54548" x="7856538" y="2263775"/>
          <p14:tracePt t="54550" x="7848600" y="2278063"/>
          <p14:tracePt t="54565" x="7826375" y="2286000"/>
          <p14:tracePt t="54582" x="7818438" y="2293938"/>
          <p14:tracePt t="54598" x="7810500" y="2293938"/>
          <p14:tracePt t="54615" x="7794625" y="2301875"/>
          <p14:tracePt t="54632" x="7780338" y="2316163"/>
          <p14:tracePt t="54649" x="7750175" y="2332038"/>
          <p14:tracePt t="54665" x="7718425" y="2339975"/>
          <p14:tracePt t="54682" x="7688263" y="2354263"/>
          <p14:tracePt t="54699" x="7673975" y="2354263"/>
          <p14:tracePt t="54715" x="7666038" y="2354263"/>
          <p14:tracePt t="54732" x="7666038" y="2362200"/>
          <p14:tracePt t="54749" x="7658100" y="2362200"/>
          <p14:tracePt t="54765" x="7642225" y="2370138"/>
          <p14:tracePt t="54782" x="7612063" y="2378075"/>
          <p14:tracePt t="54799" x="7589838" y="2384425"/>
          <p14:tracePt t="54815" x="7551738" y="2400300"/>
          <p14:tracePt t="54832" x="7535863" y="2400300"/>
          <p14:tracePt t="54849" x="7521575" y="2408238"/>
          <p14:tracePt t="54882" x="7513638" y="2408238"/>
          <p14:tracePt t="54899" x="7489825" y="2416175"/>
          <p14:tracePt t="54915" x="7475538" y="2416175"/>
          <p14:tracePt t="54932" x="7445375" y="2430463"/>
          <p14:tracePt t="54934" x="7429500" y="2430463"/>
          <p14:tracePt t="54949" x="7413625" y="2430463"/>
          <p14:tracePt t="54965" x="7369175" y="2446338"/>
          <p14:tracePt t="54982" x="7345363" y="2454275"/>
          <p14:tracePt t="54999" x="7323138" y="2454275"/>
          <p14:tracePt t="55015" x="7299325" y="2460625"/>
          <p14:tracePt t="55032" x="7292975" y="2468563"/>
          <p14:tracePt t="55086" x="7285038" y="2468563"/>
          <p14:tracePt t="55102" x="7277100" y="2468563"/>
          <p14:tracePt t="55126" x="7269163" y="2468563"/>
          <p14:tracePt t="56598" x="7292975" y="2468563"/>
          <p14:tracePt t="56607" x="7307263" y="2468563"/>
          <p14:tracePt t="56616" x="7315200" y="2468563"/>
          <p14:tracePt t="56633" x="7345363" y="2454275"/>
          <p14:tracePt t="56650" x="7353300" y="2454275"/>
          <p14:tracePt t="56666" x="7361238" y="2454275"/>
          <p14:tracePt t="56686" x="7375525" y="2446338"/>
          <p14:tracePt t="56699" x="7383463" y="2446338"/>
          <p14:tracePt t="56716" x="7429500" y="2438400"/>
          <p14:tracePt t="56733" x="7489825" y="2430463"/>
          <p14:tracePt t="56733" x="7527925" y="2430463"/>
          <p14:tracePt t="56750" x="7612063" y="2416175"/>
          <p14:tracePt t="56766" x="7688263" y="2408238"/>
          <p14:tracePt t="56783" x="7764463" y="2392363"/>
          <p14:tracePt t="56799" x="7840663" y="2384425"/>
          <p14:tracePt t="56816" x="7908925" y="2370138"/>
          <p14:tracePt t="56833" x="7978775" y="2362200"/>
          <p14:tracePt t="56849" x="8031163" y="2354263"/>
          <p14:tracePt t="56866" x="8099425" y="2346325"/>
          <p14:tracePt t="56883" x="8145463" y="2339975"/>
          <p14:tracePt t="56900" x="8191500" y="2339975"/>
          <p14:tracePt t="56902" x="8221663" y="2339975"/>
          <p14:tracePt t="56916" x="8245475" y="2339975"/>
          <p14:tracePt t="56933" x="8305800" y="2339975"/>
          <p14:tracePt t="56935" x="8321675" y="2339975"/>
          <p14:tracePt t="56950" x="8366125" y="2332038"/>
          <p14:tracePt t="56966" x="8404225" y="2332038"/>
          <p14:tracePt t="56983" x="8420100" y="2332038"/>
          <p14:tracePt t="57000" x="8435975" y="2324100"/>
          <p14:tracePt t="57016" x="8442325" y="2324100"/>
          <p14:tracePt t="57033" x="8474075" y="2324100"/>
          <p14:tracePt t="57050" x="8534400" y="2324100"/>
          <p14:tracePt t="57066" x="8610600" y="2324100"/>
          <p14:tracePt t="57083" x="8694738" y="2324100"/>
          <p14:tracePt t="57099" x="8755063" y="2324100"/>
          <p14:tracePt t="57116" x="8793163" y="2316163"/>
          <p14:tracePt t="57118" x="8809038" y="2316163"/>
          <p14:tracePt t="57133" x="8823325" y="2308225"/>
          <p14:tracePt t="57150" x="8855075" y="2301875"/>
          <p14:tracePt t="57166" x="8899525" y="2301875"/>
          <p14:tracePt t="57183" x="8975725" y="2286000"/>
          <p14:tracePt t="57199" x="9051925" y="2278063"/>
          <p14:tracePt t="57216" x="9113838" y="2278063"/>
          <p14:tracePt t="57233" x="9151938" y="2278063"/>
          <p14:tracePt t="57250" x="9182100" y="2278063"/>
          <p14:tracePt t="57266" x="9197975" y="2278063"/>
          <p14:tracePt t="57283" x="9212263" y="2278063"/>
          <p14:tracePt t="57343" x="9220200" y="2278063"/>
          <p14:tracePt t="57374" x="9228138" y="2278063"/>
          <p14:tracePt t="57422" x="9236075" y="2278063"/>
          <p14:tracePt t="57439" x="9242425" y="2278063"/>
          <p14:tracePt t="57462" x="9250363" y="2278063"/>
          <p14:tracePt t="57479" x="9258300" y="2278063"/>
          <p14:tracePt t="57486" x="9266238" y="2278063"/>
          <p14:tracePt t="57495" x="9274175" y="2278063"/>
          <p14:tracePt t="57502" x="9288463" y="2278063"/>
          <p14:tracePt t="57516" x="9304338" y="2278063"/>
          <p14:tracePt t="57533" x="9318625" y="2278063"/>
          <p14:tracePt t="57582" x="9326563" y="2278063"/>
          <p14:tracePt t="57598" x="9342438" y="2278063"/>
          <p14:tracePt t="57607" x="9356725" y="2278063"/>
          <p14:tracePt t="57616" x="9372600" y="2278063"/>
          <p14:tracePt t="57633" x="9402763" y="2278063"/>
          <p14:tracePt t="57650" x="9440863" y="2278063"/>
          <p14:tracePt t="57666" x="9471025" y="2278063"/>
          <p14:tracePt t="57683" x="9478963" y="2278063"/>
          <p14:tracePt t="57742" x="9486900" y="2278063"/>
          <p14:tracePt t="57750" x="9494838" y="2278063"/>
          <p14:tracePt t="57758" x="9509125" y="2278063"/>
          <p14:tracePt t="57767" x="9532938" y="2278063"/>
          <p14:tracePt t="57783" x="9578975" y="2286000"/>
          <p14:tracePt t="57800" x="9617075" y="2286000"/>
          <p14:tracePt t="57817" x="9647238" y="2293938"/>
          <p14:tracePt t="57920" x="9661525" y="2293938"/>
          <p14:tracePt t="57926" x="9715500" y="2301875"/>
          <p14:tracePt t="57934" x="9775825" y="2308225"/>
          <p14:tracePt t="57950" x="9928225" y="2316163"/>
          <p14:tracePt t="57966" x="10036175" y="2332038"/>
          <p14:tracePt t="58000" x="10036175" y="2339975"/>
          <p14:tracePt t="58022" x="10028238" y="2339975"/>
          <p14:tracePt t="58038" x="10020300" y="2346325"/>
          <p14:tracePt t="58110" x="10028238" y="2346325"/>
          <p14:tracePt t="58118" x="10036175" y="2346325"/>
          <p14:tracePt t="60502" x="10042525" y="2346325"/>
          <p14:tracePt t="60575" x="10050463" y="2346325"/>
          <p14:tracePt t="60598" x="10050463" y="2339975"/>
          <p14:tracePt t="60630" x="10058400" y="2339975"/>
          <p14:tracePt t="60703" x="10066338" y="2339975"/>
          <p14:tracePt t="60726" x="10074275" y="2339975"/>
          <p14:tracePt t="60798" x="10080625" y="2339975"/>
          <p14:tracePt t="60806" x="10088563" y="2332038"/>
          <p14:tracePt t="60817" x="10104438" y="2332038"/>
          <p14:tracePt t="60834" x="10134600" y="2324100"/>
          <p14:tracePt t="60851" x="10150475" y="2316163"/>
          <p14:tracePt t="60926" x="10156825" y="2316163"/>
          <p14:tracePt t="62078" x="10150475" y="2316163"/>
          <p14:tracePt t="62121" x="10096500" y="2308225"/>
          <p14:tracePt t="62126" x="10088563" y="2308225"/>
          <p14:tracePt t="62134" x="10080625" y="2308225"/>
          <p14:tracePt t="62151" x="10066338" y="2308225"/>
          <p14:tracePt t="62185" x="10058400" y="2308225"/>
          <p14:tracePt t="62201" x="10042525" y="2308225"/>
          <p14:tracePt t="62218" x="10020300" y="2308225"/>
          <p14:tracePt t="62235" x="9974263" y="2308225"/>
          <p14:tracePt t="62251" x="9921875" y="2308225"/>
          <p14:tracePt t="62268" x="9837738" y="2308225"/>
          <p14:tracePt t="62270" x="9791700" y="2308225"/>
          <p14:tracePt t="62285" x="9745663" y="2308225"/>
          <p14:tracePt t="62302" x="9593263" y="2308225"/>
          <p14:tracePt t="62318" x="9494838" y="2308225"/>
          <p14:tracePt t="62335" x="9402763" y="2308225"/>
          <p14:tracePt t="62351" x="9326563" y="2308225"/>
          <p14:tracePt t="62368" x="9258300" y="2316163"/>
          <p14:tracePt t="62385" x="9190038" y="2324100"/>
          <p14:tracePt t="62401" x="9128125" y="2332038"/>
          <p14:tracePt t="62418" x="9045575" y="2339975"/>
          <p14:tracePt t="62435" x="8953500" y="2339975"/>
          <p14:tracePt t="62451" x="8861425" y="2339975"/>
          <p14:tracePt t="62468" x="8785225" y="2339975"/>
          <p14:tracePt t="62485" x="8732838" y="2339975"/>
          <p14:tracePt t="62486" x="8709025" y="2339975"/>
          <p14:tracePt t="62501" x="8670925" y="2339975"/>
          <p14:tracePt t="62518" x="8632825" y="2339975"/>
          <p14:tracePt t="62535" x="8564563" y="2339975"/>
          <p14:tracePt t="62552" x="8450263" y="2339975"/>
          <p14:tracePt t="62568" x="8351838" y="2339975"/>
          <p14:tracePt t="62585" x="8237538" y="2339975"/>
          <p14:tracePt t="62601" x="8153400" y="2339975"/>
          <p14:tracePt t="62618" x="8107363" y="2339975"/>
          <p14:tracePt t="62635" x="8077200" y="2339975"/>
          <p14:tracePt t="62652" x="8047038" y="2339975"/>
          <p14:tracePt t="62654" x="8031163" y="2339975"/>
          <p14:tracePt t="62668" x="8008938" y="2339975"/>
          <p14:tracePt t="62685" x="7954963" y="2354263"/>
          <p14:tracePt t="62686" x="7908925" y="2354263"/>
          <p14:tracePt t="62701" x="7810500" y="2354263"/>
          <p14:tracePt t="62718" x="7696200" y="2354263"/>
          <p14:tracePt t="62735" x="7604125" y="2354263"/>
          <p14:tracePt t="62751" x="7535863" y="2354263"/>
          <p14:tracePt t="62768" x="7497763" y="2354263"/>
          <p14:tracePt t="62790" x="7489825" y="2354263"/>
          <p14:tracePt t="62814" x="7483475" y="2354263"/>
          <p14:tracePt t="62830" x="7475538" y="2354263"/>
          <p14:tracePt t="62838" x="7467600" y="2354263"/>
          <p14:tracePt t="62854" x="7459663" y="2362200"/>
          <p14:tracePt t="62870" x="7451725" y="2362200"/>
          <p14:tracePt t="62886" x="7445375" y="2362200"/>
          <p14:tracePt t="62902" x="7437438" y="2362200"/>
          <p14:tracePt t="62919" x="7421563" y="2370138"/>
          <p14:tracePt t="62935" x="7391400" y="2384425"/>
          <p14:tracePt t="62952" x="7369175" y="2392363"/>
          <p14:tracePt t="62968" x="7345363" y="2400300"/>
          <p14:tracePt t="63790" x="7353300" y="2400300"/>
          <p14:tracePt t="63894" x="7361238" y="2400300"/>
          <p14:tracePt t="63918" x="7369175" y="2400300"/>
          <p14:tracePt t="63926" x="7375525" y="2400300"/>
          <p14:tracePt t="63935" x="7383463" y="2400300"/>
          <p14:tracePt t="63952" x="7407275" y="2400300"/>
          <p14:tracePt t="63969" x="7413625" y="2400300"/>
          <p14:tracePt t="64015" x="7421563" y="2400300"/>
          <p14:tracePt t="64055" x="7429500" y="2400300"/>
          <p14:tracePt t="64070" x="7437438" y="2400300"/>
          <p14:tracePt t="64080" x="7445375" y="2400300"/>
          <p14:tracePt t="64086" x="7451725" y="2400300"/>
          <p14:tracePt t="64102" x="7467600" y="2400300"/>
          <p14:tracePt t="64119" x="7475538" y="2400300"/>
          <p14:tracePt t="64135" x="7497763" y="2400300"/>
          <p14:tracePt t="64152" x="7513638" y="2400300"/>
          <p14:tracePt t="64169" x="7535863" y="2400300"/>
          <p14:tracePt t="64185" x="7559675" y="2400300"/>
          <p14:tracePt t="64202" x="7573963" y="2400300"/>
          <p14:tracePt t="64219" x="7581900" y="2400300"/>
          <p14:tracePt t="64263" x="7589838" y="2400300"/>
          <p14:tracePt t="64278" x="7597775" y="2400300"/>
          <p14:tracePt t="64286" x="7604125" y="2400300"/>
          <p14:tracePt t="64295" x="7612063" y="2400300"/>
          <p14:tracePt t="64302" x="7620000" y="2400300"/>
          <p14:tracePt t="64319" x="7642225" y="2400300"/>
          <p14:tracePt t="64336" x="7650163" y="2400300"/>
          <p14:tracePt t="64352" x="7666038" y="2400300"/>
          <p14:tracePt t="64430" x="7680325" y="2400300"/>
          <p14:tracePt t="64438" x="7688263" y="2400300"/>
          <p14:tracePt t="64446" x="7704138" y="2400300"/>
          <p14:tracePt t="64454" x="7726363" y="2400300"/>
          <p14:tracePt t="64469" x="7750175" y="2400300"/>
          <p14:tracePt t="64485" x="7802563" y="2400300"/>
          <p14:tracePt t="64502" x="7810500" y="2400300"/>
          <p14:tracePt t="64566" x="7818438" y="2400300"/>
          <p14:tracePt t="64598" x="7826375" y="2400300"/>
          <p14:tracePt t="64606" x="7840663" y="2400300"/>
          <p14:tracePt t="64614" x="7856538" y="2400300"/>
          <p14:tracePt t="64622" x="7870825" y="2400300"/>
          <p14:tracePt t="64635" x="7886700" y="2400300"/>
          <p14:tracePt t="64652" x="7916863" y="2400300"/>
          <p14:tracePt t="64655" x="7932738" y="2400300"/>
          <p14:tracePt t="64669" x="7940675" y="2400300"/>
          <p14:tracePt t="64686" x="7954963" y="2400300"/>
          <p14:tracePt t="64750" x="7962900" y="2400300"/>
          <p14:tracePt t="64758" x="7970838" y="2400300"/>
          <p14:tracePt t="64769" x="7978775" y="2400300"/>
          <p14:tracePt t="64786" x="7993063" y="2400300"/>
          <p14:tracePt t="64802" x="8008938" y="2400300"/>
          <p14:tracePt t="64819" x="8023225" y="2400300"/>
          <p14:tracePt t="64852" x="8031163" y="2400300"/>
          <p14:tracePt t="64894" x="8039100" y="2400300"/>
          <p14:tracePt t="64903" x="8047038" y="2400300"/>
          <p14:tracePt t="64910" x="8061325" y="2400300"/>
          <p14:tracePt t="64926" x="8069263" y="2400300"/>
          <p14:tracePt t="64936" x="8085138" y="2400300"/>
          <p14:tracePt t="64952" x="8099425" y="2400300"/>
          <p14:tracePt t="64969" x="8115300" y="2400300"/>
          <p14:tracePt t="64998" x="8123238" y="2400300"/>
          <p14:tracePt t="65015" x="8131175" y="2400300"/>
          <p14:tracePt t="65022" x="8137525" y="2400300"/>
          <p14:tracePt t="65036" x="8145463" y="2400300"/>
          <p14:tracePt t="65052" x="8161338" y="2400300"/>
          <p14:tracePt t="65054" x="8175625" y="2400300"/>
          <p14:tracePt t="65070" x="8183563" y="2400300"/>
          <p14:tracePt t="65086" x="8199438" y="2400300"/>
          <p14:tracePt t="65102" x="8207375" y="2400300"/>
          <p14:tracePt t="65206" x="8207375" y="2408238"/>
          <p14:tracePt t="65230" x="8213725" y="2408238"/>
          <p14:tracePt t="65246" x="8221663" y="2408238"/>
          <p14:tracePt t="65254" x="8229600" y="2408238"/>
          <p14:tracePt t="65302" x="8237538" y="2408238"/>
          <p14:tracePt t="65366" x="8245475" y="2408238"/>
          <p14:tracePt t="65374" x="8251825" y="2408238"/>
          <p14:tracePt t="65386" x="8267700" y="2408238"/>
          <p14:tracePt t="65402" x="8297863" y="2408238"/>
          <p14:tracePt t="65420" x="8335963" y="2408238"/>
          <p14:tracePt t="65436" x="8366125" y="2408238"/>
          <p14:tracePt t="65453" x="8374063" y="2408238"/>
          <p14:tracePt t="65502" x="8382000" y="2408238"/>
          <p14:tracePt t="65527" x="8389938" y="2408238"/>
          <p14:tracePt t="65534" x="8397875" y="2408238"/>
          <p14:tracePt t="65654" x="8404225" y="2408238"/>
          <p14:tracePt t="66638" x="8404225" y="2416175"/>
          <p14:tracePt t="66646" x="8397875" y="2422525"/>
          <p14:tracePt t="66662" x="8397875" y="2430463"/>
          <p14:tracePt t="66672" x="8389938" y="2454275"/>
          <p14:tracePt t="66686" x="8374063" y="2476500"/>
          <p14:tracePt t="66703" x="8351838" y="2530475"/>
          <p14:tracePt t="66719" x="8328025" y="2574925"/>
          <p14:tracePt t="66736" x="8297863" y="2636838"/>
          <p14:tracePt t="66753" x="8283575" y="2697163"/>
          <p14:tracePt t="66770" x="8267700" y="2735263"/>
          <p14:tracePt t="66786" x="8259763" y="2773363"/>
          <p14:tracePt t="66803" x="8251825" y="2811463"/>
          <p14:tracePt t="66819" x="8245475" y="2841625"/>
          <p14:tracePt t="66836" x="8245475" y="2873375"/>
          <p14:tracePt t="66838" x="8245475" y="2895600"/>
          <p14:tracePt t="66853" x="8221663" y="2949575"/>
          <p14:tracePt t="66870" x="8213725" y="2994025"/>
          <p14:tracePt t="66886" x="8191500" y="3063875"/>
          <p14:tracePt t="66903" x="8169275" y="3140075"/>
          <p14:tracePt t="66920" x="8153400" y="3208338"/>
          <p14:tracePt t="66936" x="8137525" y="3268663"/>
          <p14:tracePt t="66953" x="8131175" y="3322638"/>
          <p14:tracePt t="66970" x="8131175" y="3368675"/>
          <p14:tracePt t="66986" x="8115300" y="3421063"/>
          <p14:tracePt t="67003" x="8115300" y="3475038"/>
          <p14:tracePt t="67020" x="8107363" y="3513138"/>
          <p14:tracePt t="67036" x="8099425" y="3551238"/>
          <p14:tracePt t="67039" x="8093075" y="3565525"/>
          <p14:tracePt t="67053" x="8093075" y="3603625"/>
          <p14:tracePt t="67070" x="8093075" y="3635375"/>
          <p14:tracePt t="67087" x="8093075" y="3679825"/>
          <p14:tracePt t="67103" x="8093075" y="3725863"/>
          <p14:tracePt t="67120" x="8093075" y="3779838"/>
          <p14:tracePt t="67136" x="8093075" y="3840163"/>
          <p14:tracePt t="67153" x="8085138" y="3886200"/>
          <p14:tracePt t="67170" x="8085138" y="3932238"/>
          <p14:tracePt t="67187" x="8085138" y="3962400"/>
          <p14:tracePt t="67254" x="8085138" y="3970338"/>
          <p14:tracePt t="67278" x="8085138" y="3978275"/>
          <p14:tracePt t="67295" x="8085138" y="3984625"/>
          <p14:tracePt t="67310" x="8085138" y="3992563"/>
          <p14:tracePt t="67328" x="8085138" y="4000500"/>
          <p14:tracePt t="67334" x="8085138" y="4008438"/>
          <p14:tracePt t="67343" x="8085138" y="4016375"/>
          <p14:tracePt t="67360" x="8085138" y="4022725"/>
          <p14:tracePt t="67382" x="8085138" y="4030663"/>
          <p14:tracePt t="67406" x="8085138" y="4038600"/>
          <p14:tracePt t="67726" x="8093075" y="4038600"/>
          <p14:tracePt t="67750" x="8099425" y="4038600"/>
          <p14:tracePt t="67758" x="8107363" y="4038600"/>
          <p14:tracePt t="67770" x="8123238" y="4030663"/>
          <p14:tracePt t="67787" x="8145463" y="4030663"/>
          <p14:tracePt t="67803" x="8169275" y="4016375"/>
          <p14:tracePt t="67806" x="8191500" y="4008438"/>
          <p14:tracePt t="67820" x="8207375" y="4008438"/>
          <p14:tracePt t="67837" x="8221663" y="4008438"/>
          <p14:tracePt t="67838" x="8229600" y="4000500"/>
          <p14:tracePt t="67974" x="8237538" y="4000500"/>
          <p14:tracePt t="67983" x="8245475" y="4000500"/>
          <p14:tracePt t="67990" x="8251825" y="4000500"/>
          <p14:tracePt t="68003" x="8259763" y="4000500"/>
          <p14:tracePt t="68020" x="8275638" y="4000500"/>
          <p14:tracePt t="68021" x="8283575" y="4000500"/>
          <p14:tracePt t="68037" x="8289925" y="4000500"/>
          <p14:tracePt t="68039" x="8305800" y="4000500"/>
          <p14:tracePt t="68053" x="8313738" y="4000500"/>
          <p14:tracePt t="68070" x="8321675" y="4000500"/>
          <p14:tracePt t="68087" x="8328025" y="4000500"/>
          <p14:tracePt t="68142" x="8335963" y="4000500"/>
          <p14:tracePt t="68158" x="8343900" y="4000500"/>
          <p14:tracePt t="68166" x="8351838" y="4000500"/>
          <p14:tracePt t="68182" x="8359775" y="4000500"/>
          <p14:tracePt t="68206" x="8366125" y="4000500"/>
          <p14:tracePt t="68230" x="8374063" y="4000500"/>
          <p14:tracePt t="68238" x="8382000" y="4000500"/>
          <p14:tracePt t="68246" x="8397875" y="4000500"/>
          <p14:tracePt t="68254" x="8420100" y="4000500"/>
          <p14:tracePt t="68270" x="8474075" y="4000500"/>
          <p14:tracePt t="68287" x="8542338" y="4000500"/>
          <p14:tracePt t="68303" x="8572500" y="4000500"/>
          <p14:tracePt t="68320" x="8580438" y="4000500"/>
          <p14:tracePt t="68382" x="8588375" y="4000500"/>
          <p14:tracePt t="68446" x="8594725" y="3992563"/>
          <p14:tracePt t="68494" x="8602663" y="3992563"/>
          <p14:tracePt t="68502" x="8610600" y="3992563"/>
          <p14:tracePt t="68510" x="8626475" y="3992563"/>
          <p14:tracePt t="68520" x="8640763" y="3992563"/>
          <p14:tracePt t="68537" x="8678863" y="3992563"/>
          <p14:tracePt t="68554" x="8724900" y="3984625"/>
          <p14:tracePt t="68571" x="8747125" y="3984625"/>
          <p14:tracePt t="68587" x="8755063" y="3978275"/>
          <p14:tracePt t="68630" x="8763000" y="3978275"/>
          <p14:tracePt t="68662" x="8770938" y="3978275"/>
          <p14:tracePt t="68671" x="8778875" y="3978275"/>
          <p14:tracePt t="68678" x="8793163" y="3978275"/>
          <p14:tracePt t="68687" x="8809038" y="3978275"/>
          <p14:tracePt t="68704" x="8847138" y="3970338"/>
          <p14:tracePt t="68720" x="8899525" y="3962400"/>
          <p14:tracePt t="68737" x="8907463" y="3962400"/>
          <p14:tracePt t="68754" x="8915400" y="3954463"/>
          <p14:tracePt t="68910" x="8923338" y="3954463"/>
          <p14:tracePt t="68918" x="8931275" y="3954463"/>
          <p14:tracePt t="68934" x="8937625" y="3954463"/>
          <p14:tracePt t="69079" x="8945563" y="3954463"/>
          <p14:tracePt t="69087" x="8969375" y="3954463"/>
          <p14:tracePt t="69094" x="8991600" y="3954463"/>
          <p14:tracePt t="69104" x="9007475" y="3954463"/>
          <p14:tracePt t="69120" x="9037638" y="3954463"/>
          <p14:tracePt t="69137" x="9059863" y="3954463"/>
          <p14:tracePt t="69190" x="9067800" y="3954463"/>
          <p14:tracePt t="69222" x="9075738" y="3954463"/>
          <p14:tracePt t="69254" x="9090025" y="3954463"/>
          <p14:tracePt t="69262" x="9113838" y="3954463"/>
          <p14:tracePt t="69270" x="9151938" y="3962400"/>
          <p14:tracePt t="69287" x="9204325" y="3970338"/>
          <p14:tracePt t="69304" x="9228138" y="3970338"/>
          <p14:tracePt t="69374" x="9236075" y="3970338"/>
          <p14:tracePt t="69382" x="9250363" y="3970338"/>
          <p14:tracePt t="70774" x="9242425" y="3970338"/>
          <p14:tracePt t="70782" x="9236075" y="3970338"/>
          <p14:tracePt t="70822" x="9228138" y="3970338"/>
          <p14:tracePt t="70886" x="9228138" y="3962400"/>
          <p14:tracePt t="70902" x="9212263" y="3962400"/>
          <p14:tracePt t="70910" x="9204325" y="3962400"/>
          <p14:tracePt t="70921" x="9190038" y="3962400"/>
          <p14:tracePt t="70938" x="9174163" y="3954463"/>
          <p14:tracePt t="71958" x="9166225" y="3954463"/>
          <p14:tracePt t="72590" x="9159875" y="3946525"/>
          <p14:tracePt t="72638" x="9159875" y="3940175"/>
          <p14:tracePt t="72647" x="9151938" y="3940175"/>
          <p14:tracePt t="72647" x="0" y="0"/>
        </p14:tracePtLst>
        <p14:tracePtLst>
          <p14:tracePt t="73808" x="9097963" y="3924300"/>
          <p14:tracePt t="74926" x="9097963" y="3916363"/>
          <p14:tracePt t="74950" x="9097963" y="3908425"/>
          <p14:tracePt t="74958" x="9097963" y="3894138"/>
          <p14:tracePt t="74966" x="9097963" y="3886200"/>
          <p14:tracePt t="74974" x="9097963" y="3878263"/>
          <p14:tracePt t="74990" x="9097963" y="3856038"/>
          <p14:tracePt t="75006" x="9097963" y="3840163"/>
          <p14:tracePt t="75023" x="9097963" y="3832225"/>
          <p14:tracePt t="75039" x="9097963" y="3817938"/>
          <p14:tracePt t="75056" x="9097963" y="3810000"/>
          <p14:tracePt t="75073" x="9097963" y="3802063"/>
          <p14:tracePt t="75089" x="9097963" y="3787775"/>
          <p14:tracePt t="75106" x="9097963" y="3779838"/>
          <p14:tracePt t="75123" x="9097963" y="3756025"/>
          <p14:tracePt t="75139" x="9105900" y="3733800"/>
          <p14:tracePt t="75156" x="9113838" y="3711575"/>
          <p14:tracePt t="75157" x="9121775" y="3687763"/>
          <p14:tracePt t="75172" x="9128125" y="3673475"/>
          <p14:tracePt t="75189" x="9136063" y="3619500"/>
          <p14:tracePt t="75206" x="9144000" y="3589338"/>
          <p14:tracePt t="75223" x="9151938" y="3565525"/>
          <p14:tracePt t="75239" x="9151938" y="3551238"/>
          <p14:tracePt t="75256" x="9151938" y="3543300"/>
          <p14:tracePt t="75273" x="9159875" y="3521075"/>
          <p14:tracePt t="75289" x="9166225" y="3489325"/>
          <p14:tracePt t="75306" x="9174163" y="3451225"/>
          <p14:tracePt t="75323" x="9190038" y="3406775"/>
          <p14:tracePt t="75339" x="9204325" y="3352800"/>
          <p14:tracePt t="75356" x="9220200" y="3298825"/>
          <p14:tracePt t="75358" x="9228138" y="3276600"/>
          <p14:tracePt t="75373" x="9228138" y="3260725"/>
          <p14:tracePt t="75389" x="9242425" y="3208338"/>
          <p14:tracePt t="75406" x="9250363" y="3178175"/>
          <p14:tracePt t="75423" x="9258300" y="3140075"/>
          <p14:tracePt t="75439" x="9258300" y="3108325"/>
          <p14:tracePt t="75456" x="9266238" y="3086100"/>
          <p14:tracePt t="75473" x="9266238" y="3063875"/>
          <p14:tracePt t="75489" x="9266238" y="3048000"/>
          <p14:tracePt t="75506" x="9274175" y="3032125"/>
          <p14:tracePt t="75523" x="9274175" y="3025775"/>
          <p14:tracePt t="75539" x="9280525" y="3009900"/>
          <p14:tracePt t="75556" x="9280525" y="2987675"/>
          <p14:tracePt t="75573" x="9288463" y="2941638"/>
          <p14:tracePt t="75589" x="9296400" y="2911475"/>
          <p14:tracePt t="75606" x="9304338" y="2873375"/>
          <p14:tracePt t="75623" x="9304338" y="2841625"/>
          <p14:tracePt t="75639" x="9304338" y="2827338"/>
          <p14:tracePt t="75656" x="9312275" y="2797175"/>
          <p14:tracePt t="75673" x="9318625" y="2773363"/>
          <p14:tracePt t="75689" x="9326563" y="2743200"/>
          <p14:tracePt t="75706" x="9334500" y="2720975"/>
          <p14:tracePt t="75723" x="9342438" y="2682875"/>
          <p14:tracePt t="75739" x="9342438" y="2651125"/>
          <p14:tracePt t="75756" x="9356725" y="2620963"/>
          <p14:tracePt t="75758" x="9364663" y="2598738"/>
          <p14:tracePt t="75773" x="9372600" y="2560638"/>
          <p14:tracePt t="75790" x="9388475" y="2522538"/>
          <p14:tracePt t="75806" x="9394825" y="2492375"/>
          <p14:tracePt t="75823" x="9402763" y="2454275"/>
          <p14:tracePt t="75839" x="9410700" y="2430463"/>
          <p14:tracePt t="75856" x="9410700" y="2416175"/>
          <p14:tracePt t="75873" x="9426575" y="2392363"/>
          <p14:tracePt t="75890" x="9426575" y="2378075"/>
          <p14:tracePt t="75906" x="9426575" y="2370138"/>
          <p14:tracePt t="75923" x="9432925" y="2354263"/>
          <p14:tracePt t="75940" x="9432925" y="2332038"/>
          <p14:tracePt t="75956" x="9440863" y="2316163"/>
          <p14:tracePt t="75973" x="9448800" y="2301875"/>
          <p14:tracePt t="75974" x="9448800" y="2286000"/>
          <p14:tracePt t="75990" x="9456738" y="2270125"/>
          <p14:tracePt t="76006" x="9471025" y="2232025"/>
          <p14:tracePt t="76023" x="9471025" y="2209800"/>
          <p14:tracePt t="76040" x="9471025" y="2193925"/>
          <p14:tracePt t="76056" x="9478963" y="2179638"/>
          <p14:tracePt t="76073" x="9478963" y="2171700"/>
          <p14:tracePt t="76090" x="9478963" y="2149475"/>
          <p14:tracePt t="76106" x="9486900" y="2141538"/>
          <p14:tracePt t="76123" x="9502775" y="2103438"/>
          <p14:tracePt t="76140" x="9525000" y="2065338"/>
          <p14:tracePt t="76141" x="9525000" y="2049463"/>
          <p14:tracePt t="76156" x="9532938" y="2027238"/>
          <p14:tracePt t="76158" x="9532938" y="2011363"/>
          <p14:tracePt t="76174" x="9547225" y="1981200"/>
          <p14:tracePt t="76190" x="9547225" y="1973263"/>
          <p14:tracePt t="76206" x="9547225" y="1965325"/>
          <p14:tracePt t="76223" x="9555163" y="1958975"/>
          <p14:tracePt t="76246" x="9555163" y="1951038"/>
          <p14:tracePt t="76278" x="9555163" y="1943100"/>
          <p14:tracePt t="76318" x="9555163" y="1935163"/>
          <p14:tracePt t="76358" x="9563100" y="1927225"/>
          <p14:tracePt t="76366" x="9563100" y="1920875"/>
          <p14:tracePt t="76382" x="9571038" y="1920875"/>
          <p14:tracePt t="76398" x="9571038" y="1912938"/>
          <p14:tracePt t="76406" x="9571038" y="1905000"/>
          <p14:tracePt t="76423" x="9571038" y="1897063"/>
          <p14:tracePt t="78214" x="9571038" y="1905000"/>
          <p14:tracePt t="78238" x="9571038" y="1912938"/>
          <p14:tracePt t="78270" x="9571038" y="1920875"/>
          <p14:tracePt t="78294" x="9571038" y="1927225"/>
          <p14:tracePt t="78302" x="9571038" y="1935163"/>
          <p14:tracePt t="78334" x="9571038" y="1943100"/>
          <p14:tracePt t="78350" x="9571038" y="1951038"/>
          <p14:tracePt t="78367" x="9571038" y="1958975"/>
          <p14:tracePt t="78374" x="9571038" y="1965325"/>
          <p14:tracePt t="78390" x="9571038" y="1973263"/>
          <p14:tracePt t="78446" x="9571038" y="1981200"/>
          <p14:tracePt t="78471" x="9571038" y="1989138"/>
          <p14:tracePt t="78486" x="9571038" y="1997075"/>
          <p14:tracePt t="78494" x="9571038" y="2003425"/>
          <p14:tracePt t="78510" x="9571038" y="2011363"/>
          <p14:tracePt t="78535" x="9571038" y="2019300"/>
          <p14:tracePt t="78567" x="9571038" y="2027238"/>
          <p14:tracePt t="78590" x="9585325" y="2035175"/>
          <p14:tracePt t="78598" x="9585325" y="2041525"/>
          <p14:tracePt t="78607" x="9593263" y="2049463"/>
          <p14:tracePt t="78624" x="9609138" y="2073275"/>
          <p14:tracePt t="78640" x="9617075" y="2087563"/>
          <p14:tracePt t="78657" x="9623425" y="2095500"/>
          <p14:tracePt t="78674" x="9631363" y="2111375"/>
          <p14:tracePt t="78690" x="9639300" y="2133600"/>
          <p14:tracePt t="78707" x="9647238" y="2141538"/>
          <p14:tracePt t="78724" x="9655175" y="2155825"/>
          <p14:tracePt t="78740" x="9669463" y="2171700"/>
          <p14:tracePt t="78742" x="9669463" y="2179638"/>
          <p14:tracePt t="78757" x="9685338" y="2201863"/>
          <p14:tracePt t="78774" x="9699625" y="2217738"/>
          <p14:tracePt t="78790" x="9707563" y="2247900"/>
          <p14:tracePt t="78807" x="9715500" y="2278063"/>
          <p14:tracePt t="78824" x="9723438" y="2301875"/>
          <p14:tracePt t="78840" x="9731375" y="2324100"/>
          <p14:tracePt t="78857" x="9731375" y="2339975"/>
          <p14:tracePt t="78874" x="9731375" y="2346325"/>
          <p14:tracePt t="78891" x="9737725" y="2354263"/>
          <p14:tracePt t="78908" x="9737725" y="2370138"/>
          <p14:tracePt t="78924" x="9737725" y="2384425"/>
          <p14:tracePt t="78941" x="9737725" y="2422525"/>
          <p14:tracePt t="78941" x="9737725" y="2438400"/>
          <p14:tracePt t="78957" x="9737725" y="2476500"/>
          <p14:tracePt t="78974" x="9737725" y="2506663"/>
          <p14:tracePt t="78991" x="9737725" y="2536825"/>
          <p14:tracePt t="79007" x="9737725" y="2568575"/>
          <p14:tracePt t="79024" x="9737725" y="2582863"/>
          <p14:tracePt t="79041" x="9737725" y="2598738"/>
          <p14:tracePt t="79057" x="9737725" y="2613025"/>
          <p14:tracePt t="79074" x="9737725" y="2628900"/>
          <p14:tracePt t="79091" x="9737725" y="2636838"/>
          <p14:tracePt t="79107" x="9731375" y="2659063"/>
          <p14:tracePt t="79124" x="9723438" y="2682875"/>
          <p14:tracePt t="79128" x="9723438" y="2689225"/>
          <p14:tracePt t="79141" x="9715500" y="2697163"/>
          <p14:tracePt t="79157" x="9707563" y="2713038"/>
          <p14:tracePt t="79174" x="9707563" y="2720975"/>
          <p14:tracePt t="79191" x="9699625" y="2735263"/>
          <p14:tracePt t="79207" x="9693275" y="2743200"/>
          <p14:tracePt t="79224" x="9685338" y="2759075"/>
          <p14:tracePt t="79241" x="9669463" y="2781300"/>
          <p14:tracePt t="79257" x="9647238" y="2811463"/>
          <p14:tracePt t="79274" x="9617075" y="2849563"/>
          <p14:tracePt t="79291" x="9601200" y="2865438"/>
          <p14:tracePt t="79307" x="9585325" y="2895600"/>
          <p14:tracePt t="79324" x="9578975" y="2911475"/>
          <p14:tracePt t="79327" x="9571038" y="2925763"/>
          <p14:tracePt t="79341" x="9555163" y="2933700"/>
          <p14:tracePt t="79357" x="9525000" y="2979738"/>
          <p14:tracePt t="79374" x="9509125" y="3001963"/>
          <p14:tracePt t="79391" x="9478963" y="3040063"/>
          <p14:tracePt t="79408" x="9456738" y="3063875"/>
          <p14:tracePt t="79424" x="9432925" y="3094038"/>
          <p14:tracePt t="79441" x="9418638" y="3116263"/>
          <p14:tracePt t="79457" x="9402763" y="3132138"/>
          <p14:tracePt t="79474" x="9380538" y="3162300"/>
          <p14:tracePt t="79491" x="9364663" y="3184525"/>
          <p14:tracePt t="79507" x="9334500" y="3222625"/>
          <p14:tracePt t="79524" x="9304338" y="3268663"/>
          <p14:tracePt t="79541" x="9258300" y="3336925"/>
          <p14:tracePt t="79557" x="9228138" y="3375025"/>
          <p14:tracePt t="79574" x="9190038" y="3429000"/>
          <p14:tracePt t="79591" x="9151938" y="3482975"/>
          <p14:tracePt t="79607" x="9121775" y="3527425"/>
          <p14:tracePt t="79624" x="9097963" y="3559175"/>
          <p14:tracePt t="79641" x="9083675" y="3589338"/>
          <p14:tracePt t="79657" x="9083675" y="3603625"/>
          <p14:tracePt t="79674" x="9075738" y="3619500"/>
          <p14:tracePt t="79691" x="9067800" y="3627438"/>
          <p14:tracePt t="79707" x="9067800" y="3641725"/>
          <p14:tracePt t="79724" x="9067800" y="3649663"/>
          <p14:tracePt t="79741" x="9059863" y="3665538"/>
          <p14:tracePt t="79757" x="9059863" y="3673475"/>
          <p14:tracePt t="79774" x="9059863" y="3679825"/>
          <p14:tracePt t="79791" x="9059863" y="3687763"/>
          <p14:tracePt t="79807" x="9059863" y="3695700"/>
          <p14:tracePt t="79824" x="9059863" y="3703638"/>
          <p14:tracePt t="79841" x="9051925" y="3711575"/>
          <p14:tracePt t="79857" x="9051925" y="3717925"/>
          <p14:tracePt t="79874" x="9051925" y="3725863"/>
          <p14:tracePt t="79891" x="9051925" y="3741738"/>
          <p14:tracePt t="79908" x="9045575" y="3756025"/>
          <p14:tracePt t="79924" x="9045575" y="3771900"/>
          <p14:tracePt t="79926" x="9045575" y="3787775"/>
          <p14:tracePt t="79941" x="9045575" y="3802063"/>
          <p14:tracePt t="79958" x="9045575" y="3810000"/>
          <p14:tracePt t="79974" x="9045575" y="3817938"/>
          <p14:tracePt t="80054" x="9045575" y="3825875"/>
          <p14:tracePt t="80062" x="9045575" y="3832225"/>
          <p14:tracePt t="80078" x="9045575" y="3840163"/>
          <p14:tracePt t="84302" x="9037638" y="3848100"/>
          <p14:tracePt t="84310" x="9029700" y="3856038"/>
          <p14:tracePt t="84318" x="9013825" y="3863975"/>
          <p14:tracePt t="84326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9507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000066"/>
                </a:solidFill>
              </a:rPr>
              <a:t>CONCEITOS (continuação)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749508"/>
            <a:ext cx="12192000" cy="5936105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b)Rugosidade relativa (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€ / D)</a:t>
            </a: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a razão entre a rugosidade absoluta e o diâmetro da canalização. É um adimensional.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c)Camada limite laminar ou Camada de </a:t>
            </a:r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Prandt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(₰)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É uma camada que fica junto da parede interna da canalização onde o escoamento se mantém laminar, mesmo em movimento turbulento.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Quanto menor o Re &gt; ₰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Quando o movimento é laminar, considera-se que ₰ se estendeu até o centro do tubo.</a:t>
            </a:r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5966A17-3276-4F41-8E92-E1AEE5AB7E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91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28"/>
    </mc:Choice>
    <mc:Fallback>
      <p:transition spd="slow" advTm="90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6" x="8953500" y="3946525"/>
          <p14:tracePt t="2088" x="8923338" y="3970338"/>
          <p14:tracePt t="2092" x="8885238" y="3978275"/>
          <p14:tracePt t="2106" x="8823325" y="3992563"/>
          <p14:tracePt t="2122" x="8702675" y="4054475"/>
          <p14:tracePt t="2140" x="8572500" y="4114800"/>
          <p14:tracePt t="2156" x="8556625" y="4114800"/>
          <p14:tracePt t="2380" x="8564563" y="4114800"/>
          <p14:tracePt t="2429" x="8572500" y="4114800"/>
          <p14:tracePt t="2445" x="8580438" y="4106863"/>
          <p14:tracePt t="2468" x="8588375" y="4106863"/>
          <p14:tracePt t="2504" x="8594725" y="4098925"/>
          <p14:tracePt t="2629" x="8588375" y="4098925"/>
          <p14:tracePt t="2700" x="8572500" y="4098925"/>
          <p14:tracePt t="2709" x="8556625" y="4098925"/>
          <p14:tracePt t="2716" x="8526463" y="4098925"/>
          <p14:tracePt t="2724" x="8504238" y="4098925"/>
          <p14:tracePt t="2739" x="8458200" y="4098925"/>
          <p14:tracePt t="2756" x="8420100" y="4092575"/>
          <p14:tracePt t="2773" x="8397875" y="4092575"/>
          <p14:tracePt t="2790" x="8389938" y="4092575"/>
          <p14:tracePt t="2806" x="8374063" y="4084638"/>
          <p14:tracePt t="2823" x="8351838" y="4076700"/>
          <p14:tracePt t="2839" x="8305800" y="4054475"/>
          <p14:tracePt t="2857" x="8237538" y="4022725"/>
          <p14:tracePt t="2873" x="8175625" y="3984625"/>
          <p14:tracePt t="2889" x="8137525" y="3978275"/>
          <p14:tracePt t="2906" x="8115300" y="3970338"/>
          <p14:tracePt t="2908" x="8115300" y="3962400"/>
          <p14:tracePt t="2924" x="8107363" y="3962400"/>
          <p14:tracePt t="2940" x="8093075" y="3962400"/>
          <p14:tracePt t="2956" x="8069263" y="3946525"/>
          <p14:tracePt t="2973" x="8039100" y="3932238"/>
          <p14:tracePt t="2990" x="7985125" y="3916363"/>
          <p14:tracePt t="3006" x="7902575" y="3878263"/>
          <p14:tracePt t="3023" x="7788275" y="3832225"/>
          <p14:tracePt t="3040" x="7680325" y="3787775"/>
          <p14:tracePt t="3056" x="7551738" y="3703638"/>
          <p14:tracePt t="3073" x="7459663" y="3635375"/>
          <p14:tracePt t="3090" x="7361238" y="3543300"/>
          <p14:tracePt t="3107" x="7292975" y="3475038"/>
          <p14:tracePt t="3123" x="7216775" y="3390900"/>
          <p14:tracePt t="3124" x="7162800" y="3336925"/>
          <p14:tracePt t="3140" x="7064375" y="3246438"/>
          <p14:tracePt t="3156" x="6926263" y="3162300"/>
          <p14:tracePt t="3173" x="6797675" y="3078163"/>
          <p14:tracePt t="3190" x="6667500" y="3009900"/>
          <p14:tracePt t="3206" x="6545263" y="2941638"/>
          <p14:tracePt t="3223" x="6446838" y="2887663"/>
          <p14:tracePt t="3240" x="6378575" y="2841625"/>
          <p14:tracePt t="3256" x="6332538" y="2811463"/>
          <p14:tracePt t="3273" x="6270625" y="2759075"/>
          <p14:tracePt t="3290" x="6202363" y="2705100"/>
          <p14:tracePt t="3306" x="6126163" y="2636838"/>
          <p14:tracePt t="3307" x="6065838" y="2590800"/>
          <p14:tracePt t="3323" x="6027738" y="2568575"/>
          <p14:tracePt t="3340" x="5913438" y="2498725"/>
          <p14:tracePt t="3356" x="5851525" y="2468563"/>
          <p14:tracePt t="3373" x="5807075" y="2438400"/>
          <p14:tracePt t="3390" x="5768975" y="2422525"/>
          <p14:tracePt t="3406" x="5737225" y="2408238"/>
          <p14:tracePt t="3423" x="5684838" y="2384425"/>
          <p14:tracePt t="3440" x="5608638" y="2339975"/>
          <p14:tracePt t="3457" x="5508625" y="2286000"/>
          <p14:tracePt t="3473" x="5387975" y="2209800"/>
          <p14:tracePt t="3490" x="5295900" y="2155825"/>
          <p14:tracePt t="3506" x="5203825" y="2103438"/>
          <p14:tracePt t="3509" x="5181600" y="2095500"/>
          <p14:tracePt t="3523" x="5143500" y="2073275"/>
          <p14:tracePt t="3524" x="5105400" y="2049463"/>
          <p14:tracePt t="3540" x="5037138" y="2019300"/>
          <p14:tracePt t="3556" x="4937125" y="1973263"/>
          <p14:tracePt t="3573" x="4822825" y="1920875"/>
          <p14:tracePt t="3590" x="4694238" y="1866900"/>
          <p14:tracePt t="3606" x="4572000" y="1812925"/>
          <p14:tracePt t="3623" x="4473575" y="1774825"/>
          <p14:tracePt t="3640" x="4397375" y="1736725"/>
          <p14:tracePt t="3656" x="4351338" y="1730375"/>
          <p14:tracePt t="3673" x="4327525" y="1722438"/>
          <p14:tracePt t="3690" x="4305300" y="1722438"/>
          <p14:tracePt t="3706" x="4289425" y="1722438"/>
          <p14:tracePt t="3723" x="4251325" y="1706563"/>
          <p14:tracePt t="3740" x="4221163" y="1698625"/>
          <p14:tracePt t="3756" x="4160838" y="1676400"/>
          <p14:tracePt t="3773" x="4054475" y="1646238"/>
          <p14:tracePt t="3790" x="3954463" y="1630363"/>
          <p14:tracePt t="3806" x="3902075" y="1622425"/>
          <p14:tracePt t="3823" x="3848100" y="1616075"/>
          <p14:tracePt t="3840" x="3817938" y="1608138"/>
          <p14:tracePt t="3857" x="3779838" y="1608138"/>
          <p14:tracePt t="3873" x="3749675" y="1600200"/>
          <p14:tracePt t="3890" x="3695700" y="1600200"/>
          <p14:tracePt t="3907" x="3627438" y="1584325"/>
          <p14:tracePt t="3908" x="3589338" y="1577975"/>
          <p14:tracePt t="3924" x="3505200" y="1570038"/>
          <p14:tracePt t="3940" x="3444875" y="1570038"/>
          <p14:tracePt t="3957" x="3406775" y="1570038"/>
          <p14:tracePt t="3973" x="3390900" y="1570038"/>
          <p14:tracePt t="3990" x="3382963" y="1570038"/>
          <p14:tracePt t="4007" x="3382963" y="1562100"/>
          <p14:tracePt t="4023" x="3368675" y="1562100"/>
          <p14:tracePt t="4040" x="3352800" y="1554163"/>
          <p14:tracePt t="4057" x="3322638" y="1554163"/>
          <p14:tracePt t="4073" x="3292475" y="1546225"/>
          <p14:tracePt t="4090" x="3268663" y="1546225"/>
          <p14:tracePt t="4107" x="3246438" y="1546225"/>
          <p14:tracePt t="4124" x="3222625" y="1546225"/>
          <p14:tracePt t="4140" x="3208338" y="1539875"/>
          <p14:tracePt t="4173" x="3184525" y="1531938"/>
          <p14:tracePt t="4190" x="3178175" y="1531938"/>
          <p14:tracePt t="4207" x="3162300" y="1524000"/>
          <p14:tracePt t="4224" x="3154363" y="1524000"/>
          <p14:tracePt t="4240" x="3146425" y="1524000"/>
          <p14:tracePt t="4257" x="3124200" y="1524000"/>
          <p14:tracePt t="4273" x="3108325" y="1524000"/>
          <p14:tracePt t="4290" x="3094038" y="1524000"/>
          <p14:tracePt t="4307" x="3078163" y="1524000"/>
          <p14:tracePt t="4324" x="3063875" y="1524000"/>
          <p14:tracePt t="4357" x="3055938" y="1524000"/>
          <p14:tracePt t="4421" x="3048000" y="1524000"/>
          <p14:tracePt t="4429" x="3040063" y="1516063"/>
          <p14:tracePt t="4452" x="3032125" y="1516063"/>
          <p14:tracePt t="4564" x="3017838" y="1516063"/>
          <p14:tracePt t="4572" x="3017838" y="1508125"/>
          <p14:tracePt t="4580" x="3009900" y="1508125"/>
          <p14:tracePt t="4590" x="3001963" y="1501775"/>
          <p14:tracePt t="4607" x="2987675" y="1501775"/>
          <p14:tracePt t="4645" x="2979738" y="1493838"/>
          <p14:tracePt t="4692" x="2971800" y="1493838"/>
          <p14:tracePt t="4717" x="2963863" y="1485900"/>
          <p14:tracePt t="4724" x="2955925" y="1485900"/>
          <p14:tracePt t="4733" x="2949575" y="1477963"/>
          <p14:tracePt t="4741" x="2933700" y="1477963"/>
          <p14:tracePt t="4757" x="2917825" y="1470025"/>
          <p14:tracePt t="4774" x="2911475" y="1463675"/>
          <p14:tracePt t="4797" x="2903538" y="1463675"/>
          <p14:tracePt t="4813" x="2895600" y="1463675"/>
          <p14:tracePt t="4828" x="2887663" y="1455738"/>
          <p14:tracePt t="4844" x="2873375" y="1455738"/>
          <p14:tracePt t="4857" x="2857500" y="1455738"/>
          <p14:tracePt t="4873" x="2819400" y="1439863"/>
          <p14:tracePt t="4890" x="2789238" y="1431925"/>
          <p14:tracePt t="4907" x="2773363" y="1425575"/>
          <p14:tracePt t="5156" x="2765425" y="1417638"/>
          <p14:tracePt t="5180" x="2759075" y="1409700"/>
          <p14:tracePt t="5228" x="2751138" y="1409700"/>
          <p14:tracePt t="5316" x="2751138" y="1401763"/>
          <p14:tracePt t="5324" x="2743200" y="1393825"/>
          <p14:tracePt t="5340" x="2735263" y="1393825"/>
          <p14:tracePt t="5356" x="2727325" y="1387475"/>
          <p14:tracePt t="5420" x="2727325" y="1371600"/>
          <p14:tracePt t="5428" x="2727325" y="1363663"/>
          <p14:tracePt t="5436" x="2720975" y="1355725"/>
          <p14:tracePt t="5444" x="2720975" y="1349375"/>
          <p14:tracePt t="5457" x="2713038" y="1333500"/>
          <p14:tracePt t="5474" x="2705100" y="1325563"/>
          <p14:tracePt t="5491" x="2705100" y="1317625"/>
          <p14:tracePt t="7301" x="2697163" y="1317625"/>
          <p14:tracePt t="7309" x="2682875" y="1317625"/>
          <p14:tracePt t="7317" x="2674938" y="1317625"/>
          <p14:tracePt t="7325" x="2667000" y="1317625"/>
          <p14:tracePt t="7341" x="2659063" y="1325563"/>
          <p14:tracePt t="7358" x="2651125" y="1333500"/>
          <p14:tracePt t="7374" x="2644775" y="1333500"/>
          <p14:tracePt t="7397" x="2628900" y="1333500"/>
          <p14:tracePt t="7408" x="2620963" y="1341438"/>
          <p14:tracePt t="7424" x="2606675" y="1349375"/>
          <p14:tracePt t="7441" x="2582863" y="1349375"/>
          <p14:tracePt t="7458" x="2560638" y="1355725"/>
          <p14:tracePt t="7475" x="2536825" y="1363663"/>
          <p14:tracePt t="7476" x="2530475" y="1363663"/>
          <p14:tracePt t="7491" x="2498725" y="1379538"/>
          <p14:tracePt t="7508" x="2492375" y="1387475"/>
          <p14:tracePt t="7524" x="2468563" y="1393825"/>
          <p14:tracePt t="7541" x="2454275" y="1401763"/>
          <p14:tracePt t="7558" x="2430463" y="1409700"/>
          <p14:tracePt t="7575" x="2408238" y="1417638"/>
          <p14:tracePt t="7591" x="2370138" y="1431925"/>
          <p14:tracePt t="7608" x="2346325" y="1439863"/>
          <p14:tracePt t="7625" x="2324100" y="1455738"/>
          <p14:tracePt t="7628" x="2316163" y="1455738"/>
          <p14:tracePt t="7641" x="2308225" y="1455738"/>
          <p14:tracePt t="7658" x="2293938" y="1463675"/>
          <p14:tracePt t="7675" x="2263775" y="1470025"/>
          <p14:tracePt t="7691" x="2247900" y="1485900"/>
          <p14:tracePt t="7708" x="2225675" y="1485900"/>
          <p14:tracePt t="7724" x="2201863" y="1501775"/>
          <p14:tracePt t="7741" x="2171700" y="1501775"/>
          <p14:tracePt t="7758" x="2149475" y="1508125"/>
          <p14:tracePt t="7774" x="2125663" y="1516063"/>
          <p14:tracePt t="7791" x="2117725" y="1516063"/>
          <p14:tracePt t="7808" x="2103438" y="1524000"/>
          <p14:tracePt t="7828" x="2095500" y="1524000"/>
          <p14:tracePt t="7842" x="2087563" y="1531938"/>
          <p14:tracePt t="7858" x="2065338" y="1531938"/>
          <p14:tracePt t="7875" x="2027238" y="1546225"/>
          <p14:tracePt t="7876" x="2011363" y="1554163"/>
          <p14:tracePt t="7892" x="1973263" y="1562100"/>
          <p14:tracePt t="7908" x="1958975" y="1570038"/>
          <p14:tracePt t="7924" x="1935163" y="1570038"/>
          <p14:tracePt t="7941" x="1927225" y="1577975"/>
          <p14:tracePt t="7958" x="1912938" y="1584325"/>
          <p14:tracePt t="7974" x="1905000" y="1584325"/>
          <p14:tracePt t="7991" x="1889125" y="1584325"/>
          <p14:tracePt t="8008" x="1882775" y="1584325"/>
          <p14:tracePt t="8024" x="1866900" y="1592263"/>
          <p14:tracePt t="8148" x="1858963" y="1600200"/>
          <p14:tracePt t="8156" x="1851025" y="1600200"/>
          <p14:tracePt t="8164" x="1844675" y="1600200"/>
          <p14:tracePt t="8181" x="1836738" y="1600200"/>
          <p14:tracePt t="8276" x="1828800" y="1608138"/>
          <p14:tracePt t="8284" x="1820863" y="1608138"/>
          <p14:tracePt t="8300" x="1812925" y="1608138"/>
          <p14:tracePt t="8388" x="1806575" y="1616075"/>
          <p14:tracePt t="8396" x="1798638" y="1616075"/>
          <p14:tracePt t="8404" x="1798638" y="1622425"/>
          <p14:tracePt t="8412" x="1790700" y="1622425"/>
          <p14:tracePt t="8428" x="1782763" y="1622425"/>
          <p14:tracePt t="9636" x="1790700" y="1622425"/>
          <p14:tracePt t="9644" x="1806575" y="1622425"/>
          <p14:tracePt t="9652" x="1828800" y="1622425"/>
          <p14:tracePt t="9660" x="1844675" y="1622425"/>
          <p14:tracePt t="9675" x="1866900" y="1630363"/>
          <p14:tracePt t="9692" x="1905000" y="1630363"/>
          <p14:tracePt t="9756" x="1912938" y="1630363"/>
          <p14:tracePt t="9772" x="1920875" y="1630363"/>
          <p14:tracePt t="9780" x="1927225" y="1630363"/>
          <p14:tracePt t="9788" x="1935163" y="1630363"/>
          <p14:tracePt t="9796" x="1951038" y="1630363"/>
          <p14:tracePt t="9808" x="1973263" y="1630363"/>
          <p14:tracePt t="9825" x="2011363" y="1638300"/>
          <p14:tracePt t="9842" x="2049463" y="1638300"/>
          <p14:tracePt t="9858" x="2079625" y="1638300"/>
          <p14:tracePt t="9875" x="2111375" y="1638300"/>
          <p14:tracePt t="9892" x="2141538" y="1638300"/>
          <p14:tracePt t="9909" x="2155825" y="1638300"/>
          <p14:tracePt t="9925" x="2179638" y="1638300"/>
          <p14:tracePt t="9942" x="2201863" y="1646238"/>
          <p14:tracePt t="9958" x="2247900" y="1660525"/>
          <p14:tracePt t="9975" x="2316163" y="1668463"/>
          <p14:tracePt t="9992" x="2400300" y="1676400"/>
          <p14:tracePt t="10008" x="2530475" y="1698625"/>
          <p14:tracePt t="10025" x="2620963" y="1706563"/>
          <p14:tracePt t="10042" x="2682875" y="1722438"/>
          <p14:tracePt t="10059" x="2705100" y="1730375"/>
          <p14:tracePt t="10059" x="2713038" y="1730375"/>
          <p14:tracePt t="10076" x="2720975" y="1730375"/>
          <p14:tracePt t="10092" x="2735263" y="1730375"/>
          <p14:tracePt t="10109" x="2751138" y="1730375"/>
          <p14:tracePt t="10125" x="2773363" y="1730375"/>
          <p14:tracePt t="10142" x="2789238" y="1730375"/>
          <p14:tracePt t="10159" x="2811463" y="1736725"/>
          <p14:tracePt t="10175" x="2835275" y="1744663"/>
          <p14:tracePt t="10192" x="2879725" y="1752600"/>
          <p14:tracePt t="10209" x="2949575" y="1752600"/>
          <p14:tracePt t="10225" x="3001963" y="1760538"/>
          <p14:tracePt t="10242" x="3055938" y="1774825"/>
          <p14:tracePt t="10259" x="3070225" y="1774825"/>
          <p14:tracePt t="10348" x="3078163" y="1774825"/>
          <p14:tracePt t="10372" x="3086100" y="1774825"/>
          <p14:tracePt t="10380" x="3094038" y="1774825"/>
          <p14:tracePt t="10396" x="3101975" y="1774825"/>
          <p14:tracePt t="10404" x="3108325" y="1774825"/>
          <p14:tracePt t="10412" x="3116263" y="1782763"/>
          <p14:tracePt t="10425" x="3124200" y="1782763"/>
          <p14:tracePt t="10442" x="3140075" y="1782763"/>
          <p14:tracePt t="10443" x="3146425" y="1782763"/>
          <p14:tracePt t="10524" x="3146425" y="1790700"/>
          <p14:tracePt t="10564" x="3154363" y="1790700"/>
          <p14:tracePt t="10580" x="3170238" y="1790700"/>
          <p14:tracePt t="10588" x="3178175" y="1790700"/>
          <p14:tracePt t="10604" x="3184525" y="1790700"/>
          <p14:tracePt t="10660" x="3192463" y="1790700"/>
          <p14:tracePt t="10724" x="3200400" y="1790700"/>
          <p14:tracePt t="10732" x="3208338" y="1790700"/>
          <p14:tracePt t="10748" x="3216275" y="1790700"/>
          <p14:tracePt t="10853" x="3222625" y="1790700"/>
          <p14:tracePt t="10860" x="3230563" y="1790700"/>
          <p14:tracePt t="10868" x="3238500" y="1790700"/>
          <p14:tracePt t="10876" x="3254375" y="1790700"/>
          <p14:tracePt t="10893" x="3276600" y="1790700"/>
          <p14:tracePt t="10909" x="3292475" y="1790700"/>
          <p14:tracePt t="10926" x="3298825" y="1790700"/>
          <p14:tracePt t="10948" x="3314700" y="1798638"/>
          <p14:tracePt t="10972" x="3330575" y="1798638"/>
          <p14:tracePt t="10980" x="3336925" y="1798638"/>
          <p14:tracePt t="10992" x="3352800" y="1806575"/>
          <p14:tracePt t="11009" x="3375025" y="1806575"/>
          <p14:tracePt t="11025" x="3390900" y="1806575"/>
          <p14:tracePt t="11042" x="3406775" y="1806575"/>
          <p14:tracePt t="11059" x="3421063" y="1806575"/>
          <p14:tracePt t="11059" x="3429000" y="1806575"/>
          <p14:tracePt t="11075" x="3451225" y="1812925"/>
          <p14:tracePt t="11092" x="3467100" y="1812925"/>
          <p14:tracePt t="11109" x="3482975" y="1812925"/>
          <p14:tracePt t="11126" x="3505200" y="1812925"/>
          <p14:tracePt t="11142" x="3535363" y="1820863"/>
          <p14:tracePt t="11159" x="3565525" y="1820863"/>
          <p14:tracePt t="11176" x="3603625" y="1820863"/>
          <p14:tracePt t="11192" x="3635375" y="1820863"/>
          <p14:tracePt t="11209" x="3657600" y="1828800"/>
          <p14:tracePt t="11226" x="3679825" y="1836738"/>
          <p14:tracePt t="11242" x="3703638" y="1836738"/>
          <p14:tracePt t="11259" x="3733800" y="1844675"/>
          <p14:tracePt t="11260" x="3741738" y="1844675"/>
          <p14:tracePt t="11276" x="3771900" y="1844675"/>
          <p14:tracePt t="11293" x="3794125" y="1844675"/>
          <p14:tracePt t="11309" x="3810000" y="1844675"/>
          <p14:tracePt t="11326" x="3825875" y="1844675"/>
          <p14:tracePt t="11342" x="3832225" y="1844675"/>
          <p14:tracePt t="11359" x="3848100" y="1844675"/>
          <p14:tracePt t="11376" x="3856038" y="1844675"/>
          <p14:tracePt t="11392" x="3870325" y="1844675"/>
          <p14:tracePt t="11409" x="3902075" y="1828800"/>
          <p14:tracePt t="11426" x="3932238" y="1828800"/>
          <p14:tracePt t="11442" x="3954463" y="1828800"/>
          <p14:tracePt t="11443" x="3962400" y="1828800"/>
          <p14:tracePt t="11459" x="3978275" y="1828800"/>
          <p14:tracePt t="11476" x="3992563" y="1828800"/>
          <p14:tracePt t="11492" x="4016375" y="1828800"/>
          <p14:tracePt t="11509" x="4084638" y="1820863"/>
          <p14:tracePt t="11526" x="4183063" y="1812925"/>
          <p14:tracePt t="11542" x="4289425" y="1798638"/>
          <p14:tracePt t="11559" x="4381500" y="1782763"/>
          <p14:tracePt t="11576" x="4441825" y="1782763"/>
          <p14:tracePt t="11592" x="4473575" y="1782763"/>
          <p14:tracePt t="11609" x="4479925" y="1782763"/>
          <p14:tracePt t="11660" x="4495800" y="1782763"/>
          <p14:tracePt t="11668" x="4503738" y="1782763"/>
          <p14:tracePt t="11676" x="4518025" y="1782763"/>
          <p14:tracePt t="11692" x="4549775" y="1782763"/>
          <p14:tracePt t="11709" x="4579938" y="1782763"/>
          <p14:tracePt t="11726" x="4610100" y="1782763"/>
          <p14:tracePt t="11743" x="4632325" y="1782763"/>
          <p14:tracePt t="11759" x="4664075" y="1782763"/>
          <p14:tracePt t="11776" x="4702175" y="1790700"/>
          <p14:tracePt t="11792" x="4754563" y="1790700"/>
          <p14:tracePt t="11809" x="4792663" y="1798638"/>
          <p14:tracePt t="11826" x="4830763" y="1798638"/>
          <p14:tracePt t="11843" x="4860925" y="1806575"/>
          <p14:tracePt t="11844" x="4876800" y="1806575"/>
          <p14:tracePt t="11859" x="4906963" y="1806575"/>
          <p14:tracePt t="11876" x="4930775" y="1812925"/>
          <p14:tracePt t="11893" x="4960938" y="1812925"/>
          <p14:tracePt t="11909" x="4991100" y="1820863"/>
          <p14:tracePt t="11926" x="5021263" y="1820863"/>
          <p14:tracePt t="11943" x="5051425" y="1820863"/>
          <p14:tracePt t="11959" x="5059363" y="1820863"/>
          <p14:tracePt t="12012" x="5067300" y="1820863"/>
          <p14:tracePt t="12020" x="5075238" y="1820863"/>
          <p14:tracePt t="12028" x="5083175" y="1820863"/>
          <p14:tracePt t="12042" x="5097463" y="1820863"/>
          <p14:tracePt t="12059" x="5135563" y="1820863"/>
          <p14:tracePt t="12076" x="5159375" y="1820863"/>
          <p14:tracePt t="12093" x="5165725" y="1820863"/>
          <p14:tracePt t="12109" x="5173663" y="1820863"/>
          <p14:tracePt t="12172" x="5181600" y="1820863"/>
          <p14:tracePt t="12180" x="5189538" y="1820863"/>
          <p14:tracePt t="12196" x="5197475" y="1820863"/>
          <p14:tracePt t="12204" x="5203825" y="1820863"/>
          <p14:tracePt t="12212" x="5211763" y="1820863"/>
          <p14:tracePt t="12226" x="5219700" y="1820863"/>
          <p14:tracePt t="12243" x="5227638" y="1820863"/>
          <p14:tracePt t="12259" x="5235575" y="1820863"/>
          <p14:tracePt t="12284" x="5241925" y="1820863"/>
          <p14:tracePt t="12300" x="5249863" y="1820863"/>
          <p14:tracePt t="12309" x="5257800" y="1820863"/>
          <p14:tracePt t="12332" x="5265738" y="1820863"/>
          <p14:tracePt t="12348" x="5273675" y="1820863"/>
          <p14:tracePt t="12359" x="5273675" y="1812925"/>
          <p14:tracePt t="12376" x="5280025" y="1812925"/>
          <p14:tracePt t="12444" x="5287963" y="1812925"/>
          <p14:tracePt t="13372" x="5280025" y="1798638"/>
          <p14:tracePt t="13380" x="5257800" y="1790700"/>
          <p14:tracePt t="13388" x="5227638" y="1774825"/>
          <p14:tracePt t="13397" x="5197475" y="1752600"/>
          <p14:tracePt t="13410" x="5165725" y="1744663"/>
          <p14:tracePt t="13427" x="5067300" y="1698625"/>
          <p14:tracePt t="13444" x="4899025" y="1630363"/>
          <p14:tracePt t="13460" x="4838700" y="1616075"/>
          <p14:tracePt t="13477" x="4816475" y="1600200"/>
          <p14:tracePt t="13494" x="4800600" y="1592263"/>
          <p14:tracePt t="13510" x="4792663" y="1577975"/>
          <p14:tracePt t="13527" x="4754563" y="1562100"/>
          <p14:tracePt t="13543" x="4708525" y="1531938"/>
          <p14:tracePt t="13560" x="4618038" y="1477963"/>
          <p14:tracePt t="13577" x="4525963" y="1439863"/>
          <p14:tracePt t="13593" x="4457700" y="1393825"/>
          <p14:tracePt t="13610" x="4411663" y="1379538"/>
          <p14:tracePt t="13627" x="4381500" y="1355725"/>
          <p14:tracePt t="13628" x="4373563" y="1349375"/>
          <p14:tracePt t="13643" x="4359275" y="1333500"/>
          <p14:tracePt t="13660" x="4343400" y="1325563"/>
          <p14:tracePt t="13677" x="4327525" y="1317625"/>
          <p14:tracePt t="13693" x="4313238" y="1303338"/>
          <p14:tracePt t="13710" x="4289425" y="1295400"/>
          <p14:tracePt t="13727" x="4251325" y="1279525"/>
          <p14:tracePt t="13744" x="4213225" y="1265238"/>
          <p14:tracePt t="13760" x="4183063" y="1241425"/>
          <p14:tracePt t="13777" x="4152900" y="1219200"/>
          <p14:tracePt t="13793" x="4137025" y="1211263"/>
          <p14:tracePt t="13844" x="4130675" y="1211263"/>
          <p14:tracePt t="14388" x="4130675" y="1219200"/>
          <p14:tracePt t="14397" x="4137025" y="1219200"/>
          <p14:tracePt t="14410" x="4137025" y="1227138"/>
          <p14:tracePt t="14427" x="4144963" y="1235075"/>
          <p14:tracePt t="14444" x="4160838" y="1265238"/>
          <p14:tracePt t="14460" x="4175125" y="1287463"/>
          <p14:tracePt t="14477" x="4175125" y="1303338"/>
          <p14:tracePt t="14494" x="4175125" y="1333500"/>
          <p14:tracePt t="14510" x="4183063" y="1355725"/>
          <p14:tracePt t="14527" x="4183063" y="1387475"/>
          <p14:tracePt t="14544" x="4191000" y="1409700"/>
          <p14:tracePt t="14560" x="4191000" y="1431925"/>
          <p14:tracePt t="14577" x="4191000" y="1447800"/>
          <p14:tracePt t="14594" x="4191000" y="1463675"/>
          <p14:tracePt t="14596" x="4191000" y="1470025"/>
          <p14:tracePt t="14612" x="4191000" y="1477963"/>
          <p14:tracePt t="14628" x="4191000" y="1485900"/>
          <p14:tracePt t="14644" x="4191000" y="1493838"/>
          <p14:tracePt t="14677" x="4191000" y="1501775"/>
          <p14:tracePt t="14700" x="4191000" y="1508125"/>
          <p14:tracePt t="14708" x="4191000" y="1516063"/>
          <p14:tracePt t="14726" x="4191000" y="1524000"/>
          <p14:tracePt t="14740" x="4191000" y="1531938"/>
          <p14:tracePt t="14756" x="4191000" y="1546225"/>
          <p14:tracePt t="14773" x="4191000" y="1554163"/>
          <p14:tracePt t="14789" x="4191000" y="1570038"/>
          <p14:tracePt t="14804" x="4191000" y="1577975"/>
          <p14:tracePt t="14812" x="4191000" y="1584325"/>
          <p14:tracePt t="14827" x="4183063" y="1600200"/>
          <p14:tracePt t="14844" x="4175125" y="1646238"/>
          <p14:tracePt t="14861" x="4160838" y="1676400"/>
          <p14:tracePt t="14877" x="4144963" y="1698625"/>
          <p14:tracePt t="14894" x="4144963" y="1706563"/>
          <p14:tracePt t="14911" x="4144963" y="1714500"/>
          <p14:tracePt t="15436" x="4144963" y="1706563"/>
          <p14:tracePt t="15452" x="4144963" y="1692275"/>
          <p14:tracePt t="15468" x="4144963" y="1676400"/>
          <p14:tracePt t="15485" x="4144963" y="1668463"/>
          <p14:tracePt t="15493" x="4144963" y="1660525"/>
          <p14:tracePt t="15500" x="4137025" y="1660525"/>
          <p14:tracePt t="15511" x="4137025" y="1646238"/>
          <p14:tracePt t="15527" x="4137025" y="1638300"/>
          <p14:tracePt t="15544" x="4137025" y="1622425"/>
          <p14:tracePt t="15561" x="4137025" y="1592263"/>
          <p14:tracePt t="15577" x="4137025" y="1584325"/>
          <p14:tracePt t="15594" x="4137025" y="1554163"/>
          <p14:tracePt t="15596" x="4130675" y="1546225"/>
          <p14:tracePt t="15611" x="4130675" y="1539875"/>
          <p14:tracePt t="15628" x="4130675" y="1524000"/>
          <p14:tracePt t="15644" x="4122738" y="1508125"/>
          <p14:tracePt t="15661" x="4122738" y="1501775"/>
          <p14:tracePt t="15678" x="4122738" y="1493838"/>
          <p14:tracePt t="15694" x="4122738" y="1477963"/>
          <p14:tracePt t="15711" x="4122738" y="1463675"/>
          <p14:tracePt t="15727" x="4114800" y="1447800"/>
          <p14:tracePt t="15744" x="4114800" y="1431925"/>
          <p14:tracePt t="15761" x="4106863" y="1417638"/>
          <p14:tracePt t="15794" x="4106863" y="1409700"/>
          <p14:tracePt t="15811" x="4106863" y="1401763"/>
          <p14:tracePt t="15828" x="4106863" y="1393825"/>
          <p14:tracePt t="15844" x="4106863" y="1379538"/>
          <p14:tracePt t="15861" x="4098925" y="1355725"/>
          <p14:tracePt t="15877" x="4098925" y="1349375"/>
          <p14:tracePt t="15894" x="4098925" y="1341438"/>
          <p14:tracePt t="15911" x="4098925" y="1333500"/>
          <p14:tracePt t="15928" x="4098925" y="1325563"/>
          <p14:tracePt t="15996" x="4098925" y="1317625"/>
          <p14:tracePt t="16004" x="4098925" y="1311275"/>
          <p14:tracePt t="16020" x="4098925" y="1303338"/>
          <p14:tracePt t="16028" x="4098925" y="1295400"/>
          <p14:tracePt t="16044" x="4098925" y="1287463"/>
          <p14:tracePt t="16116" x="4098925" y="1279525"/>
          <p14:tracePt t="16132" x="4098925" y="1273175"/>
          <p14:tracePt t="16148" x="4098925" y="1265238"/>
          <p14:tracePt t="16156" x="4098925" y="1257300"/>
          <p14:tracePt t="16164" x="4098925" y="1241425"/>
          <p14:tracePt t="16177" x="4098925" y="1227138"/>
          <p14:tracePt t="16194" x="4092575" y="1211263"/>
          <p14:tracePt t="16196" x="4092575" y="1203325"/>
          <p14:tracePt t="16213" x="4092575" y="1196975"/>
          <p14:tracePt t="16332" x="4084638" y="1189038"/>
          <p14:tracePt t="16356" x="4084638" y="1181100"/>
          <p14:tracePt t="16461" x="4084638" y="1173163"/>
          <p14:tracePt t="16469" x="4084638" y="1165225"/>
          <p14:tracePt t="16478" x="4084638" y="1158875"/>
          <p14:tracePt t="16494" x="4084638" y="1143000"/>
          <p14:tracePt t="16511" x="4076700" y="1127125"/>
          <p14:tracePt t="17436" x="4076700" y="1135063"/>
          <p14:tracePt t="17444" x="4076700" y="1143000"/>
          <p14:tracePt t="17452" x="4076700" y="1150938"/>
          <p14:tracePt t="17461" x="4076700" y="1158875"/>
          <p14:tracePt t="17478" x="4084638" y="1189038"/>
          <p14:tracePt t="17495" x="4092575" y="1203325"/>
          <p14:tracePt t="17511" x="4092575" y="1227138"/>
          <p14:tracePt t="17528" x="4098925" y="1249363"/>
          <p14:tracePt t="17545" x="4106863" y="1265238"/>
          <p14:tracePt t="17561" x="4106863" y="1295400"/>
          <p14:tracePt t="17578" x="4114800" y="1317625"/>
          <p14:tracePt t="17595" x="4130675" y="1341438"/>
          <p14:tracePt t="17595" x="4137025" y="1355725"/>
          <p14:tracePt t="17611" x="4160838" y="1387475"/>
          <p14:tracePt t="17628" x="4175125" y="1401763"/>
          <p14:tracePt t="17645" x="4191000" y="1417638"/>
          <p14:tracePt t="17661" x="4213225" y="1447800"/>
          <p14:tracePt t="17678" x="4237038" y="1470025"/>
          <p14:tracePt t="17694" x="4251325" y="1485900"/>
          <p14:tracePt t="17711" x="4267200" y="1501775"/>
          <p14:tracePt t="17728" x="4283075" y="1531938"/>
          <p14:tracePt t="17744" x="4313238" y="1570038"/>
          <p14:tracePt t="17761" x="4327525" y="1584325"/>
          <p14:tracePt t="17778" x="4365625" y="1608138"/>
          <p14:tracePt t="17795" x="4403725" y="1630363"/>
          <p14:tracePt t="17811" x="4465638" y="1654175"/>
          <p14:tracePt t="17828" x="4495800" y="1668463"/>
          <p14:tracePt t="17845" x="4511675" y="1684338"/>
          <p14:tracePt t="17861" x="4533900" y="1706563"/>
          <p14:tracePt t="17878" x="4564063" y="1730375"/>
          <p14:tracePt t="17895" x="4602163" y="1744663"/>
          <p14:tracePt t="17911" x="4670425" y="1774825"/>
          <p14:tracePt t="17928" x="4732338" y="1806575"/>
          <p14:tracePt t="17945" x="4800600" y="1828800"/>
          <p14:tracePt t="17961" x="4860925" y="1858963"/>
          <p14:tracePt t="17978" x="4892675" y="1866900"/>
          <p14:tracePt t="17995" x="4930775" y="1889125"/>
          <p14:tracePt t="17996" x="4945063" y="1897063"/>
          <p14:tracePt t="18012" x="4960938" y="1912938"/>
          <p14:tracePt t="18028" x="4991100" y="1927225"/>
          <p14:tracePt t="18045" x="5021263" y="1935163"/>
          <p14:tracePt t="18061" x="5037138" y="1943100"/>
          <p14:tracePt t="18078" x="5045075" y="1943100"/>
          <p14:tracePt t="18095" x="5059363" y="1943100"/>
          <p14:tracePt t="18112" x="5083175" y="1951038"/>
          <p14:tracePt t="18128" x="5089525" y="1951038"/>
          <p14:tracePt t="18145" x="5113338" y="1951038"/>
          <p14:tracePt t="18161" x="5159375" y="1951038"/>
          <p14:tracePt t="18178" x="5241925" y="1951038"/>
          <p14:tracePt t="18195" x="5349875" y="1951038"/>
          <p14:tracePt t="18195" x="5410200" y="1951038"/>
          <p14:tracePt t="18212" x="5546725" y="1951038"/>
          <p14:tracePt t="18228" x="5668963" y="1951038"/>
          <p14:tracePt t="18245" x="5791200" y="1951038"/>
          <p14:tracePt t="18261" x="5889625" y="1951038"/>
          <p14:tracePt t="18278" x="5981700" y="1951038"/>
          <p14:tracePt t="18295" x="6065838" y="1951038"/>
          <p14:tracePt t="18312" x="6149975" y="1951038"/>
          <p14:tracePt t="18328" x="6226175" y="1951038"/>
          <p14:tracePt t="18345" x="6286500" y="1958975"/>
          <p14:tracePt t="18362" x="6340475" y="1965325"/>
          <p14:tracePt t="18378" x="6392863" y="1965325"/>
          <p14:tracePt t="18379" x="6416675" y="1965325"/>
          <p14:tracePt t="18395" x="6446838" y="1965325"/>
          <p14:tracePt t="18412" x="6561138" y="1965325"/>
          <p14:tracePt t="18428" x="6645275" y="1965325"/>
          <p14:tracePt t="18445" x="6727825" y="1965325"/>
          <p14:tracePt t="18462" x="6819900" y="1973263"/>
          <p14:tracePt t="18478" x="6926263" y="1981200"/>
          <p14:tracePt t="18495" x="7048500" y="2003425"/>
          <p14:tracePt t="18511" x="7162800" y="2019300"/>
          <p14:tracePt t="18528" x="7261225" y="2035175"/>
          <p14:tracePt t="18545" x="7331075" y="2049463"/>
          <p14:tracePt t="18561" x="7361238" y="2057400"/>
          <p14:tracePt t="18578" x="7407275" y="2057400"/>
          <p14:tracePt t="18595" x="7459663" y="2065338"/>
          <p14:tracePt t="18596" x="7497763" y="2073275"/>
          <p14:tracePt t="18612" x="7612063" y="2087563"/>
          <p14:tracePt t="18628" x="7726363" y="2111375"/>
          <p14:tracePt t="18645" x="7848600" y="2133600"/>
          <p14:tracePt t="18662" x="7947025" y="2149475"/>
          <p14:tracePt t="18678" x="8031163" y="2155825"/>
          <p14:tracePt t="18695" x="8115300" y="2171700"/>
          <p14:tracePt t="18712" x="8213725" y="2171700"/>
          <p14:tracePt t="18728" x="8328025" y="2179638"/>
          <p14:tracePt t="18745" x="8466138" y="2179638"/>
          <p14:tracePt t="18762" x="8588375" y="2179638"/>
          <p14:tracePt t="18763" x="8656638" y="2179638"/>
          <p14:tracePt t="18778" x="8724900" y="2179638"/>
          <p14:tracePt t="18795" x="8893175" y="2179638"/>
          <p14:tracePt t="18812" x="9121775" y="2179638"/>
          <p14:tracePt t="18828" x="9266238" y="2179638"/>
          <p14:tracePt t="18845" x="9394825" y="2179638"/>
          <p14:tracePt t="18862" x="9486900" y="2179638"/>
          <p14:tracePt t="18878" x="9555163" y="2179638"/>
          <p14:tracePt t="18895" x="9585325" y="2179638"/>
          <p14:tracePt t="18912" x="9617075" y="2171700"/>
          <p14:tracePt t="18928" x="9669463" y="2171700"/>
          <p14:tracePt t="18945" x="9737725" y="2163763"/>
          <p14:tracePt t="18962" x="9821863" y="2149475"/>
          <p14:tracePt t="18978" x="9913938" y="2133600"/>
          <p14:tracePt t="18980" x="9952038" y="2133600"/>
          <p14:tracePt t="18995" x="10012363" y="2117725"/>
          <p14:tracePt t="19012" x="10036175" y="2111375"/>
          <p14:tracePt t="19028" x="10042525" y="2103438"/>
          <p14:tracePt t="19084" x="10050463" y="2103438"/>
          <p14:tracePt t="19092" x="10058400" y="2103438"/>
          <p14:tracePt t="19100" x="10058400" y="2095500"/>
          <p14:tracePt t="19112" x="10066338" y="2087563"/>
          <p14:tracePt t="19128" x="10080625" y="2079625"/>
          <p14:tracePt t="19145" x="10088563" y="2065338"/>
          <p14:tracePt t="19162" x="10112375" y="2057400"/>
          <p14:tracePt t="19178" x="10118725" y="2041525"/>
          <p14:tracePt t="19195" x="10142538" y="2019300"/>
          <p14:tracePt t="19212" x="10150475" y="2003425"/>
          <p14:tracePt t="19228" x="10156825" y="1997075"/>
          <p14:tracePt t="19292" x="10156825" y="1989138"/>
          <p14:tracePt t="19300" x="10164763" y="1989138"/>
          <p14:tracePt t="19308" x="10164763" y="1981200"/>
          <p14:tracePt t="19340" x="10164763" y="1973263"/>
          <p14:tracePt t="19548" x="10164763" y="1965325"/>
          <p14:tracePt t="19740" x="10156825" y="1965325"/>
          <p14:tracePt t="19788" x="10150475" y="1965325"/>
          <p14:tracePt t="19796" x="10150475" y="1973263"/>
          <p14:tracePt t="19804" x="10134600" y="1973263"/>
          <p14:tracePt t="19812" x="10126663" y="1973263"/>
          <p14:tracePt t="19829" x="10096500" y="1973263"/>
          <p14:tracePt t="19846" x="10036175" y="1973263"/>
          <p14:tracePt t="19862" x="9921875" y="1973263"/>
          <p14:tracePt t="19879" x="9769475" y="1973263"/>
          <p14:tracePt t="19895" x="9609138" y="1973263"/>
          <p14:tracePt t="19912" x="9432925" y="1951038"/>
          <p14:tracePt t="19929" x="9296400" y="1927225"/>
          <p14:tracePt t="19945" x="9182100" y="1912938"/>
          <p14:tracePt t="19962" x="9105900" y="1912938"/>
          <p14:tracePt t="19979" x="9029700" y="1897063"/>
          <p14:tracePt t="19995" x="8847138" y="1889125"/>
          <p14:tracePt t="20012" x="8664575" y="1866900"/>
          <p14:tracePt t="20029" x="8343900" y="1820863"/>
          <p14:tracePt t="20045" x="7954963" y="1774825"/>
          <p14:tracePt t="20062" x="7597775" y="1730375"/>
          <p14:tracePt t="20079" x="7254875" y="1698625"/>
          <p14:tracePt t="20096" x="6972300" y="1684338"/>
          <p14:tracePt t="20112" x="6735763" y="1646238"/>
          <p14:tracePt t="20129" x="6537325" y="1622425"/>
          <p14:tracePt t="20146" x="6378575" y="1577975"/>
          <p14:tracePt t="20162" x="6226175" y="1539875"/>
          <p14:tracePt t="20164" x="6164263" y="1524000"/>
          <p14:tracePt t="20179" x="6103938" y="1493838"/>
          <p14:tracePt t="20195" x="5943600" y="1447800"/>
          <p14:tracePt t="20212" x="5867400" y="1431925"/>
          <p14:tracePt t="20229" x="5799138" y="1425575"/>
          <p14:tracePt t="20246" x="5707063" y="1417638"/>
          <p14:tracePt t="20262" x="5584825" y="1409700"/>
          <p14:tracePt t="20279" x="5432425" y="1409700"/>
          <p14:tracePt t="20296" x="5249863" y="1409700"/>
          <p14:tracePt t="20312" x="5075238" y="1379538"/>
          <p14:tracePt t="20329" x="4922838" y="1349375"/>
          <p14:tracePt t="20346" x="4816475" y="1333500"/>
          <p14:tracePt t="20362" x="4740275" y="1325563"/>
          <p14:tracePt t="20379" x="4694238" y="1325563"/>
          <p14:tracePt t="20396" x="4664075" y="1317625"/>
          <p14:tracePt t="20413" x="4625975" y="1311275"/>
          <p14:tracePt t="20429" x="4564063" y="1311275"/>
          <p14:tracePt t="20446" x="4457700" y="1311275"/>
          <p14:tracePt t="20463" x="4365625" y="1303338"/>
          <p14:tracePt t="20479" x="4297363" y="1295400"/>
          <p14:tracePt t="20496" x="4283075" y="1287463"/>
          <p14:tracePt t="20512" x="4275138" y="1287463"/>
          <p14:tracePt t="20549" x="4267200" y="1279525"/>
          <p14:tracePt t="20557" x="4259263" y="1279525"/>
          <p14:tracePt t="20564" x="4244975" y="1279525"/>
          <p14:tracePt t="20579" x="4191000" y="1273175"/>
          <p14:tracePt t="20596" x="4137025" y="1265238"/>
          <p14:tracePt t="20612" x="4084638" y="1265238"/>
          <p14:tracePt t="20629" x="4054475" y="1257300"/>
          <p14:tracePt t="20646" x="4046538" y="1257300"/>
          <p14:tracePt t="20685" x="4038600" y="1257300"/>
          <p14:tracePt t="20693" x="4030663" y="1249363"/>
          <p14:tracePt t="20701" x="4022725" y="1249363"/>
          <p14:tracePt t="20713" x="4008438" y="1241425"/>
          <p14:tracePt t="20729" x="3946525" y="1227138"/>
          <p14:tracePt t="20746" x="3878263" y="1203325"/>
          <p14:tracePt t="20763" x="3817938" y="1196975"/>
          <p14:tracePt t="20765" x="3787775" y="1181100"/>
          <p14:tracePt t="20779" x="3771900" y="1173163"/>
          <p14:tracePt t="20796" x="3756025" y="1165225"/>
          <p14:tracePt t="20876" x="3749675" y="1158875"/>
          <p14:tracePt t="20892" x="3733800" y="1150938"/>
          <p14:tracePt t="20908" x="3725863" y="1143000"/>
          <p14:tracePt t="21148" x="3717925" y="1143000"/>
          <p14:tracePt t="21164" x="3717925" y="1135063"/>
          <p14:tracePt t="21172" x="3717925" y="1127125"/>
          <p14:tracePt t="21181" x="3711575" y="1127125"/>
          <p14:tracePt t="21197" x="3703638" y="1120775"/>
          <p14:tracePt t="21766" x="3695700" y="1120775"/>
          <p14:tracePt t="21780" x="3679825" y="1112838"/>
          <p14:tracePt t="21892" x="3673475" y="1112838"/>
          <p14:tracePt t="23484" x="3695700" y="1112838"/>
          <p14:tracePt t="23492" x="3711575" y="1120775"/>
          <p14:tracePt t="23501" x="3717925" y="1120775"/>
          <p14:tracePt t="23513" x="3741738" y="1127125"/>
          <p14:tracePt t="23530" x="3810000" y="1143000"/>
          <p14:tracePt t="23531" x="3840163" y="1150938"/>
          <p14:tracePt t="23547" x="3870325" y="1150938"/>
          <p14:tracePt t="23564" x="3954463" y="1158875"/>
          <p14:tracePt t="23580" x="3970338" y="1158875"/>
          <p14:tracePt t="24204" x="3978275" y="1158875"/>
          <p14:tracePt t="24213" x="3978275" y="1165225"/>
          <p14:tracePt t="24220" x="3984625" y="1173163"/>
          <p14:tracePt t="24230" x="3992563" y="1189038"/>
          <p14:tracePt t="24247" x="4000500" y="1211263"/>
          <p14:tracePt t="24264" x="4016375" y="1235075"/>
          <p14:tracePt t="24280" x="4016375" y="1241425"/>
          <p14:tracePt t="24297" x="4022725" y="1265238"/>
          <p14:tracePt t="24314" x="4022725" y="1279525"/>
          <p14:tracePt t="24316" x="4022725" y="1287463"/>
          <p14:tracePt t="24331" x="4022725" y="1303338"/>
          <p14:tracePt t="24347" x="4022725" y="1333500"/>
          <p14:tracePt t="24348" x="4022725" y="1355725"/>
          <p14:tracePt t="24364" x="4022725" y="1409700"/>
          <p14:tracePt t="24381" x="4022725" y="1477963"/>
          <p14:tracePt t="24397" x="4022725" y="1531938"/>
          <p14:tracePt t="24414" x="4022725" y="1577975"/>
          <p14:tracePt t="24431" x="4022725" y="1616075"/>
          <p14:tracePt t="24447" x="4022725" y="1638300"/>
          <p14:tracePt t="24464" x="4022725" y="1654175"/>
          <p14:tracePt t="24481" x="4022725" y="1668463"/>
          <p14:tracePt t="24497" x="4022725" y="1676400"/>
          <p14:tracePt t="24514" x="4016375" y="1676400"/>
          <p14:tracePt t="24532" x="4016375" y="1684338"/>
          <p14:tracePt t="24557" x="4008438" y="1684338"/>
          <p14:tracePt t="24628" x="4008438" y="1692275"/>
          <p14:tracePt t="24644" x="4008438" y="1698625"/>
          <p14:tracePt t="24652" x="3992563" y="1706563"/>
          <p14:tracePt t="24668" x="3984625" y="1714500"/>
          <p14:tracePt t="24680" x="3978275" y="1714500"/>
          <p14:tracePt t="24697" x="3954463" y="1730375"/>
          <p14:tracePt t="24714" x="3932238" y="1744663"/>
          <p14:tracePt t="24731" x="3908425" y="1744663"/>
          <p14:tracePt t="24747" x="3894138" y="1752600"/>
          <p14:tracePt t="24796" x="3886200" y="1752600"/>
          <p14:tracePt t="24813" x="3878263" y="1752600"/>
          <p14:tracePt t="24828" x="3863975" y="1752600"/>
          <p14:tracePt t="24836" x="3848100" y="1760538"/>
          <p14:tracePt t="24847" x="3840163" y="1760538"/>
          <p14:tracePt t="24864" x="3810000" y="1760538"/>
          <p14:tracePt t="24881" x="3771900" y="1768475"/>
          <p14:tracePt t="24897" x="3741738" y="1774825"/>
          <p14:tracePt t="24914" x="3717925" y="1774825"/>
          <p14:tracePt t="24916" x="3703638" y="1774825"/>
          <p14:tracePt t="24931" x="3695700" y="1782763"/>
          <p14:tracePt t="24948" x="3673475" y="1782763"/>
          <p14:tracePt t="24964" x="3657600" y="1790700"/>
          <p14:tracePt t="24981" x="3635375" y="1790700"/>
          <p14:tracePt t="24998" x="3589338" y="1790700"/>
          <p14:tracePt t="25014" x="3543300" y="1790700"/>
          <p14:tracePt t="25031" x="3482975" y="1790700"/>
          <p14:tracePt t="25048" x="3421063" y="1806575"/>
          <p14:tracePt t="25064" x="3382963" y="1806575"/>
          <p14:tracePt t="25081" x="3330575" y="1820863"/>
          <p14:tracePt t="25097" x="3292475" y="1820863"/>
          <p14:tracePt t="25100" x="3276600" y="1820863"/>
          <p14:tracePt t="25114" x="3254375" y="1828800"/>
          <p14:tracePt t="25131" x="3208338" y="1844675"/>
          <p14:tracePt t="25132" x="3178175" y="1851025"/>
          <p14:tracePt t="25148" x="3108325" y="1858963"/>
          <p14:tracePt t="25164" x="3032125" y="1866900"/>
          <p14:tracePt t="25181" x="2941638" y="1882775"/>
          <p14:tracePt t="25197" x="2879725" y="1897063"/>
          <p14:tracePt t="25214" x="2841625" y="1905000"/>
          <p14:tracePt t="25231" x="2835275" y="1905000"/>
          <p14:tracePt t="25247" x="2827338" y="1905000"/>
          <p14:tracePt t="25301" x="2819400" y="1905000"/>
          <p14:tracePt t="25309" x="2811463" y="1905000"/>
          <p14:tracePt t="25317" x="2803525" y="1905000"/>
          <p14:tracePt t="25331" x="2797175" y="1905000"/>
          <p14:tracePt t="25348" x="2781300" y="1905000"/>
          <p14:tracePt t="25365" x="2773363" y="1905000"/>
          <p14:tracePt t="25381" x="2765425" y="1905000"/>
          <p14:tracePt t="25444" x="2751138" y="1905000"/>
          <p14:tracePt t="25460" x="2743200" y="1905000"/>
          <p14:tracePt t="25468" x="2727325" y="1905000"/>
          <p14:tracePt t="25481" x="2720975" y="1905000"/>
          <p14:tracePt t="25497" x="2689225" y="1905000"/>
          <p14:tracePt t="25514" x="2674938" y="1905000"/>
          <p14:tracePt t="25531" x="2667000" y="1905000"/>
          <p14:tracePt t="25677" x="2659063" y="1905000"/>
          <p14:tracePt t="25740" x="2651125" y="1905000"/>
          <p14:tracePt t="25748" x="2644775" y="1905000"/>
          <p14:tracePt t="25756" x="2636838" y="1905000"/>
          <p14:tracePt t="25765" x="2628900" y="1905000"/>
          <p14:tracePt t="25781" x="2620963" y="1905000"/>
          <p14:tracePt t="25797" x="2606675" y="1905000"/>
          <p14:tracePt t="25814" x="2598738" y="1905000"/>
          <p14:tracePt t="25831" x="2590800" y="1905000"/>
          <p14:tracePt t="25848" x="2574925" y="1912938"/>
          <p14:tracePt t="25869" x="2568575" y="1912938"/>
          <p14:tracePt t="25884" x="2560638" y="1912938"/>
          <p14:tracePt t="25901" x="2552700" y="1912938"/>
          <p14:tracePt t="25940" x="2544763" y="1912938"/>
          <p14:tracePt t="25966" x="2530475" y="1920875"/>
          <p14:tracePt t="25972" x="2522538" y="1920875"/>
          <p14:tracePt t="25981" x="2506663" y="1927225"/>
          <p14:tracePt t="25998" x="2484438" y="1935163"/>
          <p14:tracePt t="26014" x="2446338" y="1943100"/>
          <p14:tracePt t="26031" x="2408238" y="1951038"/>
          <p14:tracePt t="26048" x="2384425" y="1973263"/>
          <p14:tracePt t="26064" x="2346325" y="1981200"/>
          <p14:tracePt t="26081" x="2324100" y="1997075"/>
          <p14:tracePt t="26098" x="2301875" y="1997075"/>
          <p14:tracePt t="26115" x="2293938" y="1997075"/>
          <p14:tracePt t="26131" x="2293938" y="2003425"/>
          <p14:tracePt t="26148" x="2278063" y="2003425"/>
          <p14:tracePt t="26181" x="2270125" y="2003425"/>
          <p14:tracePt t="26198" x="2255838" y="2003425"/>
          <p14:tracePt t="26261" x="2247900" y="2003425"/>
          <p14:tracePt t="26277" x="2247900" y="2011363"/>
          <p14:tracePt t="26285" x="2239963" y="2011363"/>
          <p14:tracePt t="26300" x="2232025" y="2011363"/>
          <p14:tracePt t="26309" x="2225675" y="2011363"/>
          <p14:tracePt t="26316" x="2217738" y="2011363"/>
          <p14:tracePt t="26331" x="2217738" y="2019300"/>
          <p14:tracePt t="26348" x="2209800" y="2019300"/>
          <p14:tracePt t="26373" x="2201863" y="2027238"/>
          <p14:tracePt t="28309" x="2201863" y="2035175"/>
          <p14:tracePt t="28316" x="2209800" y="2035175"/>
          <p14:tracePt t="28342" x="2209800" y="2041525"/>
          <p14:tracePt t="28349" x="2209800" y="2049463"/>
          <p14:tracePt t="28356" x="0" y="0"/>
        </p14:tracePtLst>
        <p14:tracePtLst>
          <p14:tracePt t="41966" x="7421563" y="3032125"/>
          <p14:tracePt t="42484" x="7407275" y="3032125"/>
          <p14:tracePt t="42492" x="7399338" y="3032125"/>
          <p14:tracePt t="42503" x="7383463" y="3040063"/>
          <p14:tracePt t="42520" x="7353300" y="3055938"/>
          <p14:tracePt t="42537" x="7331075" y="3070225"/>
          <p14:tracePt t="42554" x="7307263" y="3086100"/>
          <p14:tracePt t="42570" x="7285038" y="3101975"/>
          <p14:tracePt t="42571" x="7269163" y="3108325"/>
          <p14:tracePt t="42587" x="7231063" y="3132138"/>
          <p14:tracePt t="42604" x="7192963" y="3154363"/>
          <p14:tracePt t="42620" x="7154863" y="3170238"/>
          <p14:tracePt t="42637" x="7116763" y="3184525"/>
          <p14:tracePt t="42654" x="7094538" y="3192463"/>
          <p14:tracePt t="42670" x="7086600" y="3192463"/>
          <p14:tracePt t="42687" x="7078663" y="3200400"/>
          <p14:tracePt t="42704" x="7064375" y="3208338"/>
          <p14:tracePt t="42720" x="7040563" y="3222625"/>
          <p14:tracePt t="42737" x="7010400" y="3230563"/>
          <p14:tracePt t="42754" x="6964363" y="3246438"/>
          <p14:tracePt t="42756" x="6934200" y="3260725"/>
          <p14:tracePt t="42770" x="6896100" y="3268663"/>
          <p14:tracePt t="42787" x="6827838" y="3292475"/>
          <p14:tracePt t="42788" x="6797675" y="3298825"/>
          <p14:tracePt t="42804" x="6759575" y="3322638"/>
          <p14:tracePt t="42820" x="6721475" y="3344863"/>
          <p14:tracePt t="42837" x="6689725" y="3352800"/>
          <p14:tracePt t="42854" x="6659563" y="3368675"/>
          <p14:tracePt t="42870" x="6613525" y="3390900"/>
          <p14:tracePt t="42887" x="6561138" y="3413125"/>
          <p14:tracePt t="42904" x="6515100" y="3436938"/>
          <p14:tracePt t="42920" x="6484938" y="3444875"/>
          <p14:tracePt t="42937" x="6461125" y="3451225"/>
          <p14:tracePt t="42954" x="6454775" y="3451225"/>
          <p14:tracePt t="42970" x="6438900" y="3459163"/>
          <p14:tracePt t="42972" x="6423025" y="3459163"/>
          <p14:tracePt t="42987" x="6408738" y="3467100"/>
          <p14:tracePt t="43004" x="6384925" y="3475038"/>
          <p14:tracePt t="43020" x="6346825" y="3489325"/>
          <p14:tracePt t="43037" x="6316663" y="3505200"/>
          <p14:tracePt t="43054" x="6294438" y="3513138"/>
          <p14:tracePt t="43070" x="6278563" y="3521075"/>
          <p14:tracePt t="43087" x="6270625" y="3521075"/>
          <p14:tracePt t="43104" x="6264275" y="3521075"/>
          <p14:tracePt t="43120" x="6248400" y="3527425"/>
          <p14:tracePt t="43137" x="6240463" y="3527425"/>
          <p14:tracePt t="43154" x="6226175" y="3535363"/>
          <p14:tracePt t="43170" x="6218238" y="3543300"/>
          <p14:tracePt t="43187" x="6210300" y="3543300"/>
          <p14:tracePt t="44132" x="6218238" y="3543300"/>
          <p14:tracePt t="44140" x="6226175" y="3543300"/>
          <p14:tracePt t="44148" x="6248400" y="3543300"/>
          <p14:tracePt t="44156" x="6264275" y="3543300"/>
          <p14:tracePt t="44171" x="6294438" y="3535363"/>
          <p14:tracePt t="44188" x="6332538" y="3535363"/>
          <p14:tracePt t="44204" x="6354763" y="3535363"/>
          <p14:tracePt t="44221" x="6378575" y="3535363"/>
          <p14:tracePt t="44238" x="6392863" y="3535363"/>
          <p14:tracePt t="44254" x="6423025" y="3535363"/>
          <p14:tracePt t="44271" x="6477000" y="3535363"/>
          <p14:tracePt t="44288" x="6537325" y="3521075"/>
          <p14:tracePt t="44304" x="6613525" y="3513138"/>
          <p14:tracePt t="44321" x="6667500" y="3505200"/>
          <p14:tracePt t="44338" x="6713538" y="3505200"/>
          <p14:tracePt t="44354" x="6735763" y="3505200"/>
          <p14:tracePt t="44372" x="6759575" y="3505200"/>
          <p14:tracePt t="44388" x="6773863" y="3505200"/>
          <p14:tracePt t="44404" x="6789738" y="3505200"/>
          <p14:tracePt t="44421" x="6827838" y="3513138"/>
          <p14:tracePt t="44438" x="6873875" y="3513138"/>
          <p14:tracePt t="44454" x="6934200" y="3513138"/>
          <p14:tracePt t="44471" x="6994525" y="3513138"/>
          <p14:tracePt t="44488" x="7048500" y="3513138"/>
          <p14:tracePt t="44504" x="7086600" y="3513138"/>
          <p14:tracePt t="44521" x="7124700" y="3513138"/>
          <p14:tracePt t="44538" x="7146925" y="3513138"/>
          <p14:tracePt t="44541" x="7154863" y="3513138"/>
          <p14:tracePt t="44554" x="7162800" y="3513138"/>
          <p14:tracePt t="44572" x="7192963" y="3513138"/>
          <p14:tracePt t="44587" x="7216775" y="3513138"/>
          <p14:tracePt t="44604" x="7261225" y="3521075"/>
          <p14:tracePt t="44621" x="7331075" y="3535363"/>
          <p14:tracePt t="44638" x="7383463" y="3543300"/>
          <p14:tracePt t="44654" x="7445375" y="3551238"/>
          <p14:tracePt t="44671" x="7483475" y="3551238"/>
          <p14:tracePt t="44688" x="7497763" y="3559175"/>
          <p14:tracePt t="44704" x="7505700" y="3559175"/>
          <p14:tracePt t="44721" x="7513638" y="3559175"/>
          <p14:tracePt t="44738" x="7521575" y="3559175"/>
          <p14:tracePt t="44754" x="7527925" y="3565525"/>
          <p14:tracePt t="44757" x="7535863" y="3565525"/>
          <p14:tracePt t="44772" x="7566025" y="3565525"/>
          <p14:tracePt t="44788" x="7589838" y="3565525"/>
          <p14:tracePt t="44804" x="7604125" y="3565525"/>
          <p14:tracePt t="44821" x="7620000" y="3565525"/>
          <p14:tracePt t="44838" x="7635875" y="3565525"/>
          <p14:tracePt t="44854" x="7642225" y="3565525"/>
          <p14:tracePt t="44871" x="7658100" y="3565525"/>
          <p14:tracePt t="44888" x="7666038" y="3565525"/>
          <p14:tracePt t="44905" x="7688263" y="3565525"/>
          <p14:tracePt t="44921" x="7704138" y="3565525"/>
          <p14:tracePt t="44938" x="7726363" y="3565525"/>
          <p14:tracePt t="44955" x="7750175" y="3565525"/>
          <p14:tracePt t="44957" x="7764463" y="3565525"/>
          <p14:tracePt t="44972" x="7772400" y="3573463"/>
          <p14:tracePt t="44988" x="7788275" y="3573463"/>
          <p14:tracePt t="45021" x="7810500" y="3573463"/>
          <p14:tracePt t="45038" x="7826375" y="3573463"/>
          <p14:tracePt t="45055" x="7856538" y="3573463"/>
          <p14:tracePt t="45071" x="7870825" y="3573463"/>
          <p14:tracePt t="45088" x="7886700" y="3573463"/>
          <p14:tracePt t="45105" x="7894638" y="3573463"/>
          <p14:tracePt t="45140" x="7902575" y="3573463"/>
          <p14:tracePt t="45164" x="7908925" y="3573463"/>
          <p14:tracePt t="45172" x="7916863" y="3573463"/>
          <p14:tracePt t="45205" x="7924800" y="3573463"/>
          <p14:tracePt t="45260" x="7932738" y="3573463"/>
          <p14:tracePt t="45276" x="7940675" y="3573463"/>
          <p14:tracePt t="45284" x="7947025" y="3573463"/>
          <p14:tracePt t="45292" x="7962900" y="3573463"/>
          <p14:tracePt t="45304" x="7978775" y="3573463"/>
          <p14:tracePt t="45321" x="8001000" y="3573463"/>
          <p14:tracePt t="45338" x="8023225" y="3573463"/>
          <p14:tracePt t="45355" x="8031163" y="3573463"/>
          <p14:tracePt t="45356" x="8047038" y="3573463"/>
          <p14:tracePt t="45372" x="8054975" y="3573463"/>
          <p14:tracePt t="45388" x="8069263" y="3573463"/>
          <p14:tracePt t="45405" x="8093075" y="3573463"/>
          <p14:tracePt t="45421" x="8099425" y="3573463"/>
          <p14:tracePt t="45438" x="8115300" y="3565525"/>
          <p14:tracePt t="45455" x="8123238" y="3565525"/>
          <p14:tracePt t="45471" x="8131175" y="3565525"/>
          <p14:tracePt t="46061" x="8123238" y="3565525"/>
          <p14:tracePt t="46068" x="8115300" y="3565525"/>
          <p14:tracePt t="46076" x="8107363" y="3565525"/>
          <p14:tracePt t="46088" x="8099425" y="3565525"/>
          <p14:tracePt t="46105" x="8069263" y="3565525"/>
          <p14:tracePt t="46122" x="8039100" y="3565525"/>
          <p14:tracePt t="46125" x="8016875" y="3565525"/>
          <p14:tracePt t="46138" x="7993063" y="3565525"/>
          <p14:tracePt t="46155" x="7932738" y="3565525"/>
          <p14:tracePt t="46157" x="7916863" y="3565525"/>
          <p14:tracePt t="46172" x="7864475" y="3573463"/>
          <p14:tracePt t="46188" x="7832725" y="3573463"/>
          <p14:tracePt t="46205" x="7788275" y="3589338"/>
          <p14:tracePt t="46221" x="7742238" y="3589338"/>
          <p14:tracePt t="46238" x="7650163" y="3597275"/>
          <p14:tracePt t="46255" x="7521575" y="3603625"/>
          <p14:tracePt t="46272" x="7383463" y="3603625"/>
          <p14:tracePt t="46288" x="7239000" y="3603625"/>
          <p14:tracePt t="46305" x="7124700" y="3603625"/>
          <p14:tracePt t="46322" x="7032625" y="3603625"/>
          <p14:tracePt t="46324" x="7002463" y="3603625"/>
          <p14:tracePt t="46338" x="6972300" y="3603625"/>
          <p14:tracePt t="46355" x="6918325" y="3619500"/>
          <p14:tracePt t="46356" x="6880225" y="3627438"/>
          <p14:tracePt t="46372" x="6819900" y="3635375"/>
          <p14:tracePt t="46388" x="6735763" y="3649663"/>
          <p14:tracePt t="46405" x="6629400" y="3665538"/>
          <p14:tracePt t="46422" x="6484938" y="3679825"/>
          <p14:tracePt t="46438" x="6316663" y="3703638"/>
          <p14:tracePt t="46455" x="6126163" y="3725863"/>
          <p14:tracePt t="46472" x="5921375" y="3763963"/>
          <p14:tracePt t="46488" x="5745163" y="3787775"/>
          <p14:tracePt t="46505" x="5622925" y="3817938"/>
          <p14:tracePt t="46522" x="5524500" y="3848100"/>
          <p14:tracePt t="46538" x="5464175" y="3870325"/>
          <p14:tracePt t="46540" x="5448300" y="3870325"/>
          <p14:tracePt t="46556" x="5402263" y="3878263"/>
          <p14:tracePt t="46572" x="5356225" y="3894138"/>
          <p14:tracePt t="46588" x="5303838" y="3894138"/>
          <p14:tracePt t="46605" x="5211763" y="3908425"/>
          <p14:tracePt t="46622" x="5083175" y="3924300"/>
          <p14:tracePt t="46638" x="4960938" y="3946525"/>
          <p14:tracePt t="46655" x="4854575" y="3962400"/>
          <p14:tracePt t="46672" x="4778375" y="3970338"/>
          <p14:tracePt t="46688" x="4724400" y="3984625"/>
          <p14:tracePt t="46705" x="4702175" y="3984625"/>
          <p14:tracePt t="46722" x="4678363" y="3992563"/>
          <p14:tracePt t="46738" x="4648200" y="3992563"/>
          <p14:tracePt t="46755" x="4594225" y="4000500"/>
          <p14:tracePt t="46772" x="4564063" y="4016375"/>
          <p14:tracePt t="46788" x="4525963" y="4016375"/>
          <p14:tracePt t="46805" x="4487863" y="4022725"/>
          <p14:tracePt t="46822" x="4473575" y="4022725"/>
          <p14:tracePt t="46838" x="4457700" y="4030663"/>
          <p14:tracePt t="46855" x="4435475" y="4030663"/>
          <p14:tracePt t="46872" x="4411663" y="4030663"/>
          <p14:tracePt t="46889" x="4381500" y="4030663"/>
          <p14:tracePt t="46905" x="4313238" y="4046538"/>
          <p14:tracePt t="46922" x="4251325" y="4054475"/>
          <p14:tracePt t="46938" x="4183063" y="4068763"/>
          <p14:tracePt t="46939" x="4152900" y="4068763"/>
          <p14:tracePt t="46955" x="4114800" y="4068763"/>
          <p14:tracePt t="46972" x="4084638" y="4068763"/>
          <p14:tracePt t="46989" x="4054475" y="4068763"/>
          <p14:tracePt t="47005" x="4038600" y="4076700"/>
          <p14:tracePt t="47022" x="4000500" y="4084638"/>
          <p14:tracePt t="47038" x="3954463" y="4092575"/>
          <p14:tracePt t="47055" x="3932238" y="4092575"/>
          <p14:tracePt t="47072" x="3908425" y="4092575"/>
          <p14:tracePt t="47093" x="3902075" y="4092575"/>
          <p14:tracePt t="47126" x="3894138" y="4092575"/>
          <p14:tracePt t="47132" x="3886200" y="4092575"/>
          <p14:tracePt t="47140" x="3878263" y="4092575"/>
          <p14:tracePt t="47156" x="3870325" y="4092575"/>
          <p14:tracePt t="47172" x="3856038" y="4092575"/>
          <p14:tracePt t="47876" x="3863975" y="4084638"/>
          <p14:tracePt t="47884" x="3886200" y="4084638"/>
          <p14:tracePt t="47892" x="3908425" y="4076700"/>
          <p14:tracePt t="47905" x="3932238" y="4068763"/>
          <p14:tracePt t="47922" x="3962400" y="4060825"/>
          <p14:tracePt t="47939" x="3992563" y="4046538"/>
          <p14:tracePt t="47940" x="4000500" y="4046538"/>
          <p14:tracePt t="47955" x="4022725" y="4038600"/>
          <p14:tracePt t="47972" x="4038600" y="4038600"/>
          <p14:tracePt t="47989" x="4046538" y="4038600"/>
          <p14:tracePt t="48005" x="4084638" y="4030663"/>
          <p14:tracePt t="48022" x="4114800" y="4022725"/>
          <p14:tracePt t="48039" x="4168775" y="4008438"/>
          <p14:tracePt t="48055" x="4206875" y="3992563"/>
          <p14:tracePt t="48072" x="4244975" y="3992563"/>
          <p14:tracePt t="48089" x="4259263" y="3992563"/>
          <p14:tracePt t="48106" x="4267200" y="3992563"/>
          <p14:tracePt t="48132" x="4275138" y="3992563"/>
          <p14:tracePt t="48156" x="4283075" y="3992563"/>
          <p14:tracePt t="48172" x="4289425" y="3992563"/>
          <p14:tracePt t="48181" x="4305300" y="3992563"/>
          <p14:tracePt t="48189" x="4313238" y="3992563"/>
          <p14:tracePt t="48206" x="4351338" y="3992563"/>
          <p14:tracePt t="48222" x="4381500" y="3992563"/>
          <p14:tracePt t="48239" x="4389438" y="3992563"/>
          <p14:tracePt t="48292" x="4397375" y="3992563"/>
          <p14:tracePt t="48612" x="4403725" y="3992563"/>
          <p14:tracePt t="49068" x="4411663" y="3992563"/>
          <p14:tracePt t="49084" x="4419600" y="3992563"/>
          <p14:tracePt t="49093" x="4427538" y="3992563"/>
          <p14:tracePt t="49106" x="4441825" y="3992563"/>
          <p14:tracePt t="49122" x="4479925" y="3992563"/>
          <p14:tracePt t="49140" x="4549775" y="3992563"/>
          <p14:tracePt t="49156" x="4594225" y="3992563"/>
          <p14:tracePt t="49173" x="4618038" y="3992563"/>
          <p14:tracePt t="49189" x="4632325" y="3992563"/>
          <p14:tracePt t="49206" x="4640263" y="3992563"/>
          <p14:tracePt t="49223" x="4664075" y="3992563"/>
          <p14:tracePt t="49239" x="4708525" y="3992563"/>
          <p14:tracePt t="49256" x="4762500" y="3992563"/>
          <p14:tracePt t="49273" x="4830763" y="3992563"/>
          <p14:tracePt t="49289" x="4884738" y="3992563"/>
          <p14:tracePt t="49292" x="4899025" y="3992563"/>
          <p14:tracePt t="49306" x="4914900" y="3992563"/>
          <p14:tracePt t="49323" x="4922838" y="3992563"/>
          <p14:tracePt t="49380" x="4937125" y="3992563"/>
          <p14:tracePt t="49388" x="4960938" y="3992563"/>
          <p14:tracePt t="49397" x="4983163" y="3992563"/>
          <p14:tracePt t="49406" x="5021263" y="3992563"/>
          <p14:tracePt t="49423" x="5127625" y="3992563"/>
          <p14:tracePt t="49439" x="5227638" y="3992563"/>
          <p14:tracePt t="49456" x="5318125" y="3992563"/>
          <p14:tracePt t="49473" x="5387975" y="3992563"/>
          <p14:tracePt t="49489" x="5402263" y="3992563"/>
          <p14:tracePt t="49506" x="5410200" y="3992563"/>
          <p14:tracePt t="49540" x="5418138" y="3992563"/>
          <p14:tracePt t="49556" x="5426075" y="3992563"/>
          <p14:tracePt t="49564" x="5440363" y="3992563"/>
          <p14:tracePt t="49573" x="5456238" y="3992563"/>
          <p14:tracePt t="49589" x="5494338" y="3992563"/>
          <p14:tracePt t="49606" x="5540375" y="3992563"/>
          <p14:tracePt t="49623" x="5578475" y="3992563"/>
          <p14:tracePt t="49639" x="5616575" y="3992563"/>
          <p14:tracePt t="49656" x="5654675" y="3992563"/>
          <p14:tracePt t="49673" x="5676900" y="3992563"/>
          <p14:tracePt t="49689" x="5715000" y="3992563"/>
          <p14:tracePt t="49706" x="5753100" y="3984625"/>
          <p14:tracePt t="49723" x="5799138" y="3984625"/>
          <p14:tracePt t="49724" x="5813425" y="3984625"/>
          <p14:tracePt t="49740" x="5845175" y="3984625"/>
          <p14:tracePt t="49756" x="5867400" y="3984625"/>
          <p14:tracePt t="49773" x="5883275" y="3984625"/>
          <p14:tracePt t="49789" x="5889625" y="3984625"/>
          <p14:tracePt t="49806" x="5905500" y="3984625"/>
          <p14:tracePt t="49823" x="5927725" y="3984625"/>
          <p14:tracePt t="49840" x="5959475" y="3992563"/>
          <p14:tracePt t="49856" x="5989638" y="3992563"/>
          <p14:tracePt t="49873" x="6011863" y="3992563"/>
          <p14:tracePt t="49940" x="6019800" y="3992563"/>
          <p14:tracePt t="49956" x="6035675" y="3992563"/>
          <p14:tracePt t="49980" x="6042025" y="3992563"/>
          <p14:tracePt t="50372" x="6057900" y="3992563"/>
          <p14:tracePt t="50388" x="6065838" y="3992563"/>
          <p14:tracePt t="50396" x="6080125" y="3992563"/>
          <p14:tracePt t="50413" x="6088063" y="3992563"/>
          <p14:tracePt t="50484" x="6096000" y="3992563"/>
          <p14:tracePt t="50508" x="6103938" y="3992563"/>
          <p14:tracePt t="50524" x="6111875" y="3992563"/>
          <p14:tracePt t="50533" x="6118225" y="3992563"/>
          <p14:tracePt t="50556" x="6126163" y="3992563"/>
          <p14:tracePt t="50636" x="6134100" y="3992563"/>
          <p14:tracePt t="50645" x="6142038" y="3992563"/>
          <p14:tracePt t="50656" x="6149975" y="3992563"/>
          <p14:tracePt t="50673" x="6156325" y="3992563"/>
          <p14:tracePt t="50690" x="6164263" y="3992563"/>
          <p14:tracePt t="50707" x="6172200" y="3992563"/>
          <p14:tracePt t="50723" x="6202363" y="3992563"/>
          <p14:tracePt t="50740" x="6240463" y="3992563"/>
          <p14:tracePt t="50757" x="6270625" y="3992563"/>
          <p14:tracePt t="50773" x="6294438" y="3992563"/>
          <p14:tracePt t="50790" x="6302375" y="3992563"/>
          <p14:tracePt t="50845" x="6308725" y="3992563"/>
          <p14:tracePt t="50877" x="6316663" y="3992563"/>
          <p14:tracePt t="50885" x="6324600" y="3992563"/>
          <p14:tracePt t="50900" x="6332538" y="3992563"/>
          <p14:tracePt t="50908" x="6340475" y="3992563"/>
          <p14:tracePt t="50923" x="6346825" y="3992563"/>
          <p14:tracePt t="50940" x="6354763" y="3992563"/>
          <p14:tracePt t="51028" x="6370638" y="3992563"/>
          <p14:tracePt t="51044" x="6378575" y="3992563"/>
          <p14:tracePt t="51052" x="6384925" y="3992563"/>
          <p14:tracePt t="51076" x="6392863" y="3992563"/>
          <p14:tracePt t="51093" x="6400800" y="3992563"/>
          <p14:tracePt t="51148" x="6416675" y="3992563"/>
          <p14:tracePt t="51157" x="6423025" y="4000500"/>
          <p14:tracePt t="51165" x="6438900" y="4000500"/>
          <p14:tracePt t="51173" x="6446838" y="4000500"/>
          <p14:tracePt t="51190" x="6469063" y="4008438"/>
          <p14:tracePt t="51207" x="6477000" y="4008438"/>
          <p14:tracePt t="52804" x="6484938" y="4008438"/>
          <p14:tracePt t="5281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946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CONCEITOS (Continuação)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809468"/>
            <a:ext cx="12192000" cy="6048531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d)Tubos lisos e rugosos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Tubo liso (€ &lt; 1/3 ₰) 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praticamente nenhuma aspereza fura a camada limite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Tubo rugoso na zona de transição (1/3₰ &lt; € &lt; 8₰):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apenas algumas asperezas       furam a camada limite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Tubo rugoso em regime de turbulência completa (€ &gt; 8₰):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praticamente todas as asperezas furam a camada limite laminar</a:t>
            </a:r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C05C901-48D2-486F-BAAD-B4E200381E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768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20"/>
    </mc:Choice>
    <mc:Fallback>
      <p:transition spd="slow" advTm="6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946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Ilustrando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0" y="1226795"/>
            <a:ext cx="11632367" cy="239572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14597" y="3852472"/>
            <a:ext cx="269822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Tubo liso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661940" y="3807502"/>
            <a:ext cx="2983043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Rugoso na zona de transição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824866" y="3852472"/>
            <a:ext cx="418225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Rugoso na zona de turbulência completa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B1C0F361-6477-4A3C-A380-FE7C3FBB54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91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17"/>
    </mc:Choice>
    <mc:Fallback>
      <p:transition spd="slow" advTm="48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2936" x="6430963" y="4008438"/>
          <p14:tracePt t="13007" x="6416675" y="4000500"/>
          <p14:tracePt t="13015" x="6408738" y="3992563"/>
          <p14:tracePt t="13023" x="6400800" y="3984625"/>
          <p14:tracePt t="13031" x="6384925" y="3978275"/>
          <p14:tracePt t="13047" x="6362700" y="3962400"/>
          <p14:tracePt t="13064" x="6308725" y="3940175"/>
          <p14:tracePt t="13081" x="6286500" y="3924300"/>
          <p14:tracePt t="13098" x="6264275" y="3908425"/>
          <p14:tracePt t="13114" x="6232525" y="3886200"/>
          <p14:tracePt t="13148" x="6210300" y="3825875"/>
          <p14:tracePt t="13198" x="6073775" y="3657600"/>
          <p14:tracePt t="13214" x="5973763" y="3603625"/>
          <p14:tracePt t="13231" x="5851525" y="3551238"/>
          <p14:tracePt t="13247" x="5737225" y="3505200"/>
          <p14:tracePt t="13264" x="5608638" y="3451225"/>
          <p14:tracePt t="13281" x="5478463" y="3390900"/>
          <p14:tracePt t="13297" x="5380038" y="3344863"/>
          <p14:tracePt t="13314" x="5273675" y="3298825"/>
          <p14:tracePt t="13331" x="5143500" y="3246438"/>
          <p14:tracePt t="13347" x="5051425" y="3208338"/>
          <p14:tracePt t="13364" x="4945063" y="3162300"/>
          <p14:tracePt t="13381" x="4816475" y="3116263"/>
          <p14:tracePt t="13383" x="4762500" y="3086100"/>
          <p14:tracePt t="13397" x="4656138" y="3055938"/>
          <p14:tracePt t="13414" x="4564063" y="3025775"/>
          <p14:tracePt t="13431" x="4495800" y="2994025"/>
          <p14:tracePt t="13447" x="4419600" y="2971800"/>
          <p14:tracePt t="13464" x="4327525" y="2941638"/>
          <p14:tracePt t="13481" x="4267200" y="2925763"/>
          <p14:tracePt t="13497" x="4168775" y="2903538"/>
          <p14:tracePt t="13514" x="4060825" y="2857500"/>
          <p14:tracePt t="13531" x="3962400" y="2827338"/>
          <p14:tracePt t="13547" x="3886200" y="2803525"/>
          <p14:tracePt t="13564" x="3794125" y="2773363"/>
          <p14:tracePt t="13567" x="3779838" y="2765425"/>
          <p14:tracePt t="13581" x="3756025" y="2759075"/>
          <p14:tracePt t="13598" x="3711575" y="2735263"/>
          <p14:tracePt t="13614" x="3679825" y="2720975"/>
          <p14:tracePt t="13631" x="3635375" y="2697163"/>
          <p14:tracePt t="13648" x="3573463" y="2667000"/>
          <p14:tracePt t="13664" x="3513138" y="2636838"/>
          <p14:tracePt t="13681" x="3475038" y="2620963"/>
          <p14:tracePt t="13698" x="3413125" y="2598738"/>
          <p14:tracePt t="13714" x="3375025" y="2574925"/>
          <p14:tracePt t="13731" x="3336925" y="2560638"/>
          <p14:tracePt t="13748" x="3336925" y="2552700"/>
          <p14:tracePt t="13910" x="3330575" y="2552700"/>
          <p14:tracePt t="14039" x="3330575" y="2544763"/>
          <p14:tracePt t="14056" x="3330575" y="2536825"/>
          <p14:tracePt t="14063" x="3330575" y="2522538"/>
          <p14:tracePt t="14071" x="3330575" y="2514600"/>
          <p14:tracePt t="14081" x="3330575" y="2506663"/>
          <p14:tracePt t="14098" x="3330575" y="2468563"/>
          <p14:tracePt t="14114" x="3330575" y="2422525"/>
          <p14:tracePt t="14131" x="3330575" y="2378075"/>
          <p14:tracePt t="14148" x="3330575" y="2332038"/>
          <p14:tracePt t="14164" x="3330575" y="2286000"/>
          <p14:tracePt t="14182" x="3330575" y="2209800"/>
          <p14:tracePt t="14198" x="3330575" y="2141538"/>
          <p14:tracePt t="14214" x="3330575" y="2087563"/>
          <p14:tracePt t="14231" x="3322638" y="2035175"/>
          <p14:tracePt t="14248" x="3322638" y="2003425"/>
          <p14:tracePt t="14264" x="3322638" y="1989138"/>
          <p14:tracePt t="14326" x="3322638" y="1981200"/>
          <p14:tracePt t="14335" x="3322638" y="1973263"/>
          <p14:tracePt t="14348" x="3322638" y="1965325"/>
          <p14:tracePt t="14365" x="3322638" y="1951038"/>
          <p14:tracePt t="14367" x="3322638" y="1943100"/>
          <p14:tracePt t="14381" x="3322638" y="1935163"/>
          <p14:tracePt t="14398" x="3322638" y="1920875"/>
          <p14:tracePt t="14415" x="3322638" y="1912938"/>
          <p14:tracePt t="14431" x="3322638" y="1905000"/>
          <p14:tracePt t="14455" x="3322638" y="1889125"/>
          <p14:tracePt t="14464" x="3322638" y="1882775"/>
          <p14:tracePt t="14481" x="3322638" y="1866900"/>
          <p14:tracePt t="14498" x="3322638" y="1844675"/>
          <p14:tracePt t="14515" x="3322638" y="1820863"/>
          <p14:tracePt t="14531" x="3322638" y="1806575"/>
          <p14:tracePt t="14548" x="3322638" y="1790700"/>
          <p14:tracePt t="14695" x="3322638" y="1782763"/>
          <p14:tracePt t="15295" x="3322638" y="1790700"/>
          <p14:tracePt t="15331" x="3330575" y="1828800"/>
          <p14:tracePt t="15335" x="3330575" y="1836738"/>
          <p14:tracePt t="15348" x="3330575" y="1844675"/>
          <p14:tracePt t="15365" x="3336925" y="1851025"/>
          <p14:tracePt t="15382" x="3336925" y="1858963"/>
          <p14:tracePt t="15400" x="3336925" y="1866900"/>
          <p14:tracePt t="15415" x="3344863" y="1866900"/>
          <p14:tracePt t="15431" x="3344863" y="1874838"/>
          <p14:tracePt t="15448" x="3344863" y="1882775"/>
          <p14:tracePt t="15465" x="3344863" y="1897063"/>
          <p14:tracePt t="15482" x="3344863" y="1912938"/>
          <p14:tracePt t="15498" x="3352800" y="1943100"/>
          <p14:tracePt t="15515" x="3352800" y="1973263"/>
          <p14:tracePt t="15532" x="3360738" y="1997075"/>
          <p14:tracePt t="15548" x="3360738" y="2019300"/>
          <p14:tracePt t="15549" x="3360738" y="2027238"/>
          <p14:tracePt t="15565" x="3360738" y="2041525"/>
          <p14:tracePt t="15581" x="3360738" y="2049463"/>
          <p14:tracePt t="15614" x="3360738" y="2057400"/>
          <p14:tracePt t="15654" x="3360738" y="2065338"/>
          <p14:tracePt t="15663" x="3368675" y="2073275"/>
          <p14:tracePt t="15687" x="3368675" y="2079625"/>
          <p14:tracePt t="15695" x="3368675" y="2087563"/>
          <p14:tracePt t="15702" x="3368675" y="2095500"/>
          <p14:tracePt t="15718" x="3368675" y="2103438"/>
          <p14:tracePt t="15731" x="3368675" y="2111375"/>
          <p14:tracePt t="15748" x="3368675" y="2125663"/>
          <p14:tracePt t="15751" x="3368675" y="2133600"/>
          <p14:tracePt t="15765" x="3368675" y="2141538"/>
          <p14:tracePt t="15781" x="3368675" y="2163763"/>
          <p14:tracePt t="15798" x="3368675" y="2193925"/>
          <p14:tracePt t="15815" x="3368675" y="2209800"/>
          <p14:tracePt t="15832" x="3368675" y="2225675"/>
          <p14:tracePt t="15848" x="3368675" y="2239963"/>
          <p14:tracePt t="15865" x="3368675" y="2247900"/>
          <p14:tracePt t="15882" x="3368675" y="2263775"/>
          <p14:tracePt t="15899" x="3368675" y="2278063"/>
          <p14:tracePt t="15915" x="3368675" y="2308225"/>
          <p14:tracePt t="15932" x="3368675" y="2324100"/>
          <p14:tracePt t="15948" x="3368675" y="2346325"/>
          <p14:tracePt t="15965" x="3368675" y="2354263"/>
          <p14:tracePt t="16031" x="3368675" y="2362200"/>
          <p14:tracePt t="16039" x="3368675" y="2370138"/>
          <p14:tracePt t="16048" x="3368675" y="2378075"/>
          <p14:tracePt t="16065" x="3368675" y="2392363"/>
          <p14:tracePt t="16082" x="3368675" y="2416175"/>
          <p14:tracePt t="16098" x="3368675" y="2430463"/>
          <p14:tracePt t="16119" x="3368675" y="2438400"/>
          <p14:tracePt t="16174" x="3368675" y="2454275"/>
          <p14:tracePt t="16191" x="3368675" y="2468563"/>
          <p14:tracePt t="16199" x="3368675" y="2476500"/>
          <p14:tracePt t="16206" x="3368675" y="2492375"/>
          <p14:tracePt t="16215" x="3368675" y="2498725"/>
          <p14:tracePt t="16232" x="3368675" y="2522538"/>
          <p14:tracePt t="16248" x="3368675" y="2536825"/>
          <p14:tracePt t="16265" x="3368675" y="2544763"/>
          <p14:tracePt t="16282" x="3368675" y="2560638"/>
          <p14:tracePt t="17406" x="3368675" y="2568575"/>
          <p14:tracePt t="17471" x="3375025" y="2568575"/>
          <p14:tracePt t="17486" x="3382963" y="2568575"/>
          <p14:tracePt t="17495" x="3390900" y="2568575"/>
          <p14:tracePt t="17503" x="3398838" y="2568575"/>
          <p14:tracePt t="17519" x="3406775" y="2568575"/>
          <p14:tracePt t="17532" x="3413125" y="2568575"/>
          <p14:tracePt t="17549" x="3421063" y="2568575"/>
          <p14:tracePt t="17567" x="3429000" y="2568575"/>
          <p14:tracePt t="17630" x="3436938" y="2568575"/>
          <p14:tracePt t="17638" x="3444875" y="2568575"/>
          <p14:tracePt t="17649" x="3451225" y="2568575"/>
          <p14:tracePt t="17666" x="3467100" y="2568575"/>
          <p14:tracePt t="17682" x="3505200" y="2568575"/>
          <p14:tracePt t="17699" x="3543300" y="2568575"/>
          <p14:tracePt t="17716" x="3573463" y="2568575"/>
          <p14:tracePt t="17732" x="3597275" y="2568575"/>
          <p14:tracePt t="17749" x="3619500" y="2568575"/>
          <p14:tracePt t="17767" x="3627438" y="2568575"/>
          <p14:tracePt t="17782" x="3641725" y="2560638"/>
          <p14:tracePt t="17799" x="3673475" y="2560638"/>
          <p14:tracePt t="17816" x="3717925" y="2560638"/>
          <p14:tracePt t="17832" x="3787775" y="2560638"/>
          <p14:tracePt t="17849" x="3878263" y="2560638"/>
          <p14:tracePt t="17866" x="4000500" y="2560638"/>
          <p14:tracePt t="17882" x="4122738" y="2560638"/>
          <p14:tracePt t="17899" x="4259263" y="2560638"/>
          <p14:tracePt t="17916" x="4359275" y="2560638"/>
          <p14:tracePt t="17932" x="4435475" y="2560638"/>
          <p14:tracePt t="17934" x="4449763" y="2560638"/>
          <p14:tracePt t="17949" x="4465638" y="2560638"/>
          <p14:tracePt t="17966" x="4495800" y="2560638"/>
          <p14:tracePt t="17982" x="4541838" y="2560638"/>
          <p14:tracePt t="17999" x="4625975" y="2560638"/>
          <p14:tracePt t="18016" x="4740275" y="2560638"/>
          <p14:tracePt t="18032" x="4876800" y="2560638"/>
          <p14:tracePt t="18049" x="5029200" y="2560638"/>
          <p14:tracePt t="18066" x="5189538" y="2560638"/>
          <p14:tracePt t="18083" x="5364163" y="2560638"/>
          <p14:tracePt t="18099" x="5516563" y="2560638"/>
          <p14:tracePt t="18116" x="5646738" y="2560638"/>
          <p14:tracePt t="18132" x="5761038" y="2560638"/>
          <p14:tracePt t="18134" x="5791200" y="2552700"/>
          <p14:tracePt t="18149" x="5813425" y="2544763"/>
          <p14:tracePt t="18150" x="5837238" y="2544763"/>
          <p14:tracePt t="18166" x="5859463" y="2544763"/>
          <p14:tracePt t="18182" x="5875338" y="2536825"/>
          <p14:tracePt t="18199" x="5889625" y="2536825"/>
          <p14:tracePt t="18216" x="5921375" y="2536825"/>
          <p14:tracePt t="18232" x="5981700" y="2536825"/>
          <p14:tracePt t="18249" x="6080125" y="2522538"/>
          <p14:tracePt t="18266" x="6164263" y="2506663"/>
          <p14:tracePt t="18282" x="6226175" y="2492375"/>
          <p14:tracePt t="18299" x="6294438" y="2492375"/>
          <p14:tracePt t="18316" x="6316663" y="2484438"/>
          <p14:tracePt t="18318" x="6332538" y="2484438"/>
          <p14:tracePt t="18333" x="6340475" y="2484438"/>
          <p14:tracePt t="18383" x="6346825" y="2484438"/>
          <p14:tracePt t="18391" x="6354763" y="2476500"/>
          <p14:tracePt t="18399" x="6378575" y="2476500"/>
          <p14:tracePt t="18416" x="6430963" y="2468563"/>
          <p14:tracePt t="18433" x="6461125" y="2454275"/>
          <p14:tracePt t="18449" x="6499225" y="2446338"/>
          <p14:tracePt t="18550" x="6507163" y="2446338"/>
          <p14:tracePt t="18559" x="6515100" y="2438400"/>
          <p14:tracePt t="18574" x="6523038" y="2438400"/>
          <p14:tracePt t="18583" x="6530975" y="2438400"/>
          <p14:tracePt t="18599" x="6545263" y="2422525"/>
          <p14:tracePt t="19622" x="6545263" y="2416175"/>
          <p14:tracePt t="19639" x="6545263" y="2408238"/>
          <p14:tracePt t="19646" x="6545263" y="2400300"/>
          <p14:tracePt t="19655" x="6545263" y="2392363"/>
          <p14:tracePt t="19666" x="6545263" y="2384425"/>
          <p14:tracePt t="19683" x="6545263" y="2370138"/>
          <p14:tracePt t="19700" x="6545263" y="2362200"/>
          <p14:tracePt t="19716" x="6545263" y="2354263"/>
          <p14:tracePt t="19870" x="6545263" y="2346325"/>
          <p14:tracePt t="19886" x="6545263" y="2339975"/>
          <p14:tracePt t="19895" x="6545263" y="2332038"/>
          <p14:tracePt t="19902" x="6545263" y="2324100"/>
          <p14:tracePt t="19916" x="6545263" y="2308225"/>
          <p14:tracePt t="19933" x="6545263" y="2301875"/>
          <p14:tracePt t="19950" x="6545263" y="2270125"/>
          <p14:tracePt t="20102" x="6545263" y="2263775"/>
          <p14:tracePt t="20120" x="6545263" y="2255838"/>
          <p14:tracePt t="20158" x="6545263" y="2247900"/>
          <p14:tracePt t="20174" x="6545263" y="2239963"/>
          <p14:tracePt t="20198" x="6545263" y="2232025"/>
          <p14:tracePt t="20230" x="6545263" y="2225675"/>
          <p14:tracePt t="20256" x="6545263" y="2217738"/>
          <p14:tracePt t="20278" x="6545263" y="2209800"/>
          <p14:tracePt t="20286" x="6545263" y="2201863"/>
          <p14:tracePt t="20302" x="6545263" y="2193925"/>
          <p14:tracePt t="20318" x="6545263" y="2187575"/>
          <p14:tracePt t="20334" x="6553200" y="2179638"/>
          <p14:tracePt t="20350" x="6553200" y="2171700"/>
          <p14:tracePt t="20382" x="6561138" y="2171700"/>
          <p14:tracePt t="20422" x="6561138" y="2163763"/>
          <p14:tracePt t="20447" x="6561138" y="2155825"/>
          <p14:tracePt t="20478" x="6561138" y="2149475"/>
          <p14:tracePt t="20495" x="6561138" y="2141538"/>
          <p14:tracePt t="20510" x="6561138" y="2133600"/>
          <p14:tracePt t="20526" x="6561138" y="2125663"/>
          <p14:tracePt t="20558" x="6561138" y="2117725"/>
          <p14:tracePt t="20663" x="6561138" y="2111375"/>
          <p14:tracePt t="20687" x="6561138" y="2103438"/>
          <p14:tracePt t="20710" x="6561138" y="2095500"/>
          <p14:tracePt t="21006" x="6561138" y="2087563"/>
          <p14:tracePt t="21686" x="6561138" y="2079625"/>
          <p14:tracePt t="21719" x="6569075" y="2079625"/>
          <p14:tracePt t="21734" x="6569075" y="2087563"/>
          <p14:tracePt t="21759" x="6569075" y="2095500"/>
          <p14:tracePt t="21775" x="6575425" y="2103438"/>
          <p14:tracePt t="21783" x="6575425" y="2111375"/>
          <p14:tracePt t="21798" x="6583363" y="2117725"/>
          <p14:tracePt t="21814" x="6591300" y="2117725"/>
          <p14:tracePt t="21831" x="6591300" y="2125663"/>
          <p14:tracePt t="21855" x="6591300" y="2141538"/>
          <p14:tracePt t="21863" x="6599238" y="2149475"/>
          <p14:tracePt t="21870" x="6599238" y="2155825"/>
          <p14:tracePt t="21884" x="6599238" y="2163763"/>
          <p14:tracePt t="21900" x="6613525" y="2179638"/>
          <p14:tracePt t="21902" x="6613525" y="2187575"/>
          <p14:tracePt t="21917" x="6621463" y="2193925"/>
          <p14:tracePt t="21934" x="6629400" y="2209800"/>
          <p14:tracePt t="22070" x="6629400" y="2217738"/>
          <p14:tracePt t="22094" x="6629400" y="2225675"/>
          <p14:tracePt t="22184" x="6637338" y="2232025"/>
          <p14:tracePt t="22199" x="6637338" y="2239963"/>
          <p14:tracePt t="22207" x="6637338" y="2247900"/>
          <p14:tracePt t="22223" x="6645275" y="2255838"/>
          <p14:tracePt t="22234" x="6651625" y="2270125"/>
          <p14:tracePt t="22251" x="6659563" y="2293938"/>
          <p14:tracePt t="22267" x="6659563" y="2301875"/>
          <p14:tracePt t="22351" x="6667500" y="2308225"/>
          <p14:tracePt t="22374" x="6667500" y="2324100"/>
          <p14:tracePt t="22390" x="6667500" y="2332038"/>
          <p14:tracePt t="22398" x="6667500" y="2339975"/>
          <p14:tracePt t="22407" x="6675438" y="2346325"/>
          <p14:tracePt t="22417" x="6675438" y="2354263"/>
          <p14:tracePt t="22434" x="6683375" y="2370138"/>
          <p14:tracePt t="22559" x="6683375" y="2378075"/>
          <p14:tracePt t="22574" x="6683375" y="2384425"/>
          <p14:tracePt t="22599" x="6689725" y="2392363"/>
          <p14:tracePt t="22798" x="6697663" y="2392363"/>
          <p14:tracePt t="22814" x="6705600" y="2392363"/>
          <p14:tracePt t="22823" x="6713538" y="2392363"/>
          <p14:tracePt t="22834" x="6713538" y="2384425"/>
          <p14:tracePt t="22851" x="6721475" y="2378075"/>
          <p14:tracePt t="22867" x="6735763" y="2362200"/>
          <p14:tracePt t="22884" x="6751638" y="2346325"/>
          <p14:tracePt t="22887" x="6751638" y="2339975"/>
          <p14:tracePt t="22901" x="6765925" y="2324100"/>
          <p14:tracePt t="22918" x="6781800" y="2308225"/>
          <p14:tracePt t="22934" x="6797675" y="2293938"/>
          <p14:tracePt t="22951" x="6804025" y="2286000"/>
          <p14:tracePt t="22968" x="6811963" y="2286000"/>
          <p14:tracePt t="22984" x="6811963" y="2278063"/>
          <p14:tracePt t="23001" x="6819900" y="2278063"/>
          <p14:tracePt t="23018" x="6827838" y="2263775"/>
          <p14:tracePt t="23034" x="6842125" y="2255838"/>
          <p14:tracePt t="23051" x="6865938" y="2239963"/>
          <p14:tracePt t="23068" x="6880225" y="2225675"/>
          <p14:tracePt t="23070" x="6896100" y="2217738"/>
          <p14:tracePt t="23103" x="6904038" y="2217738"/>
          <p14:tracePt t="23127" x="6904038" y="2209800"/>
          <p14:tracePt t="23159" x="6911975" y="2209800"/>
          <p14:tracePt t="23758" x="6918325" y="2209800"/>
          <p14:tracePt t="23798" x="6926263" y="2209800"/>
          <p14:tracePt t="23823" x="6934200" y="2209800"/>
          <p14:tracePt t="23831" x="6942138" y="2209800"/>
          <p14:tracePt t="23847" x="6950075" y="2217738"/>
          <p14:tracePt t="23854" x="6956425" y="2217738"/>
          <p14:tracePt t="23868" x="6956425" y="2225675"/>
          <p14:tracePt t="23885" x="6980238" y="2225675"/>
          <p14:tracePt t="23886" x="7002463" y="2239963"/>
          <p14:tracePt t="23901" x="7018338" y="2247900"/>
          <p14:tracePt t="23918" x="7116763" y="2263775"/>
          <p14:tracePt t="23935" x="7208838" y="2278063"/>
          <p14:tracePt t="23951" x="7261225" y="2286000"/>
          <p14:tracePt t="23968" x="7285038" y="2293938"/>
          <p14:tracePt t="23984" x="7292975" y="2293938"/>
          <p14:tracePt t="24039" x="7307263" y="2293938"/>
          <p14:tracePt t="24047" x="7315200" y="2293938"/>
          <p14:tracePt t="24055" x="7345363" y="2293938"/>
          <p14:tracePt t="24068" x="7399338" y="2301875"/>
          <p14:tracePt t="24084" x="7543800" y="2308225"/>
          <p14:tracePt t="24102" x="7826375" y="2324100"/>
          <p14:tracePt t="24118" x="7993063" y="2332038"/>
          <p14:tracePt t="24135" x="8123238" y="2346325"/>
          <p14:tracePt t="24151" x="8145463" y="2346325"/>
          <p14:tracePt t="24207" x="8153400" y="2346325"/>
          <p14:tracePt t="24215" x="8169275" y="2354263"/>
          <p14:tracePt t="24223" x="8191500" y="2354263"/>
          <p14:tracePt t="24235" x="8221663" y="2362200"/>
          <p14:tracePt t="24251" x="8313738" y="2362200"/>
          <p14:tracePt t="24268" x="8404225" y="2362200"/>
          <p14:tracePt t="24284" x="8512175" y="2362200"/>
          <p14:tracePt t="24286" x="8534400" y="2362200"/>
          <p14:tracePt t="24302" x="8556625" y="2370138"/>
          <p14:tracePt t="24391" x="8572500" y="2370138"/>
          <p14:tracePt t="24399" x="8580438" y="2370138"/>
          <p14:tracePt t="24407" x="8602663" y="2370138"/>
          <p14:tracePt t="24418" x="8626475" y="2370138"/>
          <p14:tracePt t="24435" x="8678863" y="2378075"/>
          <p14:tracePt t="24451" x="8732838" y="2384425"/>
          <p14:tracePt t="24468" x="8763000" y="2392363"/>
          <p14:tracePt t="24470" x="8778875" y="2400300"/>
          <p14:tracePt t="24485" x="8785225" y="2400300"/>
          <p14:tracePt t="24486" x="8793163" y="2400300"/>
          <p14:tracePt t="24501" x="8793163" y="2408238"/>
          <p14:tracePt t="24527" x="8801100" y="2408238"/>
          <p14:tracePt t="24535" x="8809038" y="2408238"/>
          <p14:tracePt t="24551" x="8823325" y="2408238"/>
          <p14:tracePt t="24568" x="8847138" y="2408238"/>
          <p14:tracePt t="24585" x="8861425" y="2408238"/>
          <p14:tracePt t="24602" x="8877300" y="2408238"/>
          <p14:tracePt t="24618" x="8885238" y="2408238"/>
          <p14:tracePt t="24635" x="8899525" y="2408238"/>
          <p14:tracePt t="24651" x="8907463" y="2408238"/>
          <p14:tracePt t="24668" x="8937625" y="2408238"/>
          <p14:tracePt t="24685" x="8961438" y="2416175"/>
          <p14:tracePt t="24686" x="8975725" y="2416175"/>
          <p14:tracePt t="24702" x="8991600" y="2422525"/>
          <p14:tracePt t="24799" x="8999538" y="2422525"/>
          <p14:tracePt t="24815" x="9007475" y="2422525"/>
          <p14:tracePt t="24823" x="9013825" y="2430463"/>
          <p14:tracePt t="24835" x="9021763" y="2430463"/>
          <p14:tracePt t="24852" x="9029700" y="2430463"/>
          <p14:tracePt t="24868" x="9045575" y="2438400"/>
          <p14:tracePt t="24885" x="9051925" y="2446338"/>
          <p14:tracePt t="24958" x="9059863" y="2446338"/>
          <p14:tracePt t="24975" x="9067800" y="2446338"/>
          <p14:tracePt t="24998" x="9075738" y="2446338"/>
          <p14:tracePt t="25014" x="9083675" y="2446338"/>
          <p14:tracePt t="25039" x="9090025" y="2446338"/>
          <p14:tracePt t="25047" x="9097963" y="2446338"/>
          <p14:tracePt t="25062" x="9105900" y="2446338"/>
          <p14:tracePt t="25086" x="9121775" y="2454275"/>
          <p14:tracePt t="25102" x="9128125" y="2454275"/>
          <p14:tracePt t="25110" x="9136063" y="2454275"/>
          <p14:tracePt t="25118" x="9136063" y="2460625"/>
          <p14:tracePt t="25135" x="9144000" y="2460625"/>
          <p14:tracePt t="25151" x="9159875" y="2468563"/>
          <p14:tracePt t="25168" x="9174163" y="2468563"/>
          <p14:tracePt t="25185" x="9197975" y="2468563"/>
          <p14:tracePt t="25201" x="9220200" y="2476500"/>
          <p14:tracePt t="25218" x="9250363" y="2476500"/>
          <p14:tracePt t="25235" x="9280525" y="2484438"/>
          <p14:tracePt t="25252" x="9312275" y="2484438"/>
          <p14:tracePt t="25254" x="9318625" y="2484438"/>
          <p14:tracePt t="25268" x="9326563" y="2484438"/>
          <p14:tracePt t="25318" x="9334500" y="2484438"/>
          <p14:tracePt t="25335" x="9342438" y="2484438"/>
          <p14:tracePt t="25343" x="9350375" y="2484438"/>
          <p14:tracePt t="25359" x="9356725" y="2484438"/>
          <p14:tracePt t="25369" x="9364663" y="2484438"/>
          <p14:tracePt t="25385" x="9372600" y="2484438"/>
          <p14:tracePt t="25402" x="9380538" y="2484438"/>
          <p14:tracePt t="25471" x="9388475" y="2484438"/>
          <p14:tracePt t="25478" x="9402763" y="2484438"/>
          <p14:tracePt t="25486" x="9410700" y="2484438"/>
          <p14:tracePt t="25502" x="9440863" y="2484438"/>
          <p14:tracePt t="25518" x="9478963" y="2484438"/>
          <p14:tracePt t="25535" x="9502775" y="2484438"/>
          <p14:tracePt t="25552" x="9509125" y="2484438"/>
          <p14:tracePt t="25630" x="9517063" y="2484438"/>
          <p14:tracePt t="25646" x="9525000" y="2484438"/>
          <p14:tracePt t="25823" x="9532938" y="2484438"/>
          <p14:tracePt t="25847" x="9540875" y="2484438"/>
          <p14:tracePt t="25966" x="9547225" y="2484438"/>
          <p14:tracePt t="25991" x="9555163" y="2484438"/>
          <p14:tracePt t="26030" x="9571038" y="2476500"/>
          <p14:tracePt t="26062" x="9578975" y="2476500"/>
          <p14:tracePt t="26079" x="9585325" y="2476500"/>
          <p14:tracePt t="26102" x="9593263" y="2468563"/>
          <p14:tracePt t="26182" x="9601200" y="2468563"/>
          <p14:tracePt t="26198" x="9617075" y="2468563"/>
          <p14:tracePt t="26207" x="9617075" y="2460625"/>
          <p14:tracePt t="26219" x="9623425" y="2454275"/>
          <p14:tracePt t="26235" x="9655175" y="2446338"/>
          <p14:tracePt t="26252" x="9661525" y="2438400"/>
          <p14:tracePt t="26269" x="9669463" y="2438400"/>
          <p14:tracePt t="26286" x="9677400" y="2438400"/>
          <p14:tracePt t="26312" x="9685338" y="2438400"/>
          <p14:tracePt t="26319" x="9693275" y="2430463"/>
          <p14:tracePt t="26335" x="9715500" y="2422525"/>
          <p14:tracePt t="26352" x="9731375" y="2416175"/>
          <p14:tracePt t="26369" x="9745663" y="2416175"/>
          <p14:tracePt t="26385" x="9753600" y="2416175"/>
          <p14:tracePt t="26402" x="9753600" y="2408238"/>
          <p14:tracePt t="26419" x="9761538" y="2408238"/>
          <p14:tracePt t="26435" x="9769475" y="2408238"/>
          <p14:tracePt t="26452" x="9783763" y="2400300"/>
          <p14:tracePt t="26469" x="9807575" y="2400300"/>
          <p14:tracePt t="26469" x="9813925" y="2392363"/>
          <p14:tracePt t="26486" x="9837738" y="2392363"/>
          <p14:tracePt t="26502" x="9852025" y="2384425"/>
          <p14:tracePt t="26583" x="9867900" y="2384425"/>
          <p14:tracePt t="26591" x="9875838" y="2384425"/>
          <p14:tracePt t="26602" x="9883775" y="2384425"/>
          <p14:tracePt t="26619" x="9906000" y="2378075"/>
          <p14:tracePt t="26635" x="9913938" y="2378075"/>
          <p14:tracePt t="26652" x="9921875" y="2378075"/>
          <p14:tracePt t="26669" x="9928225" y="2378075"/>
          <p14:tracePt t="26686" x="9936163" y="2378075"/>
          <p14:tracePt t="26702" x="9952038" y="2378075"/>
          <p14:tracePt t="26719" x="9966325" y="2370138"/>
          <p14:tracePt t="26736" x="9982200" y="2370138"/>
          <p14:tracePt t="26752" x="10004425" y="2362200"/>
          <p14:tracePt t="26769" x="10020300" y="2362200"/>
          <p14:tracePt t="26785" x="10042525" y="2362200"/>
          <p14:tracePt t="26802" x="10074275" y="2354263"/>
          <p14:tracePt t="26819" x="10104438" y="2346325"/>
          <p14:tracePt t="26835" x="10150475" y="2339975"/>
          <p14:tracePt t="26852" x="10172700" y="2339975"/>
          <p14:tracePt t="26854" x="10180638" y="2339975"/>
          <p14:tracePt t="26885" x="10194925" y="2339975"/>
          <p14:tracePt t="26904" x="10202863" y="2332038"/>
          <p14:tracePt t="26919" x="10210800" y="2332038"/>
          <p14:tracePt t="26935" x="10226675" y="2324100"/>
          <p14:tracePt t="26952" x="10233025" y="2324100"/>
          <p14:tracePt t="26969" x="10248900" y="2324100"/>
          <p14:tracePt t="26986" x="10256838" y="2324100"/>
          <p14:tracePt t="27002" x="10264775" y="2324100"/>
          <p14:tracePt t="27019" x="10279063" y="2324100"/>
          <p14:tracePt t="27036" x="10302875" y="2324100"/>
          <p14:tracePt t="27038" x="10309225" y="2324100"/>
          <p14:tracePt t="27052" x="10333038" y="2324100"/>
          <p14:tracePt t="27069" x="10371138" y="2324100"/>
          <p14:tracePt t="27070" x="10385425" y="2324100"/>
          <p14:tracePt t="27086" x="10401300" y="2316163"/>
          <p14:tracePt t="27102" x="10409238" y="2316163"/>
          <p14:tracePt t="27158" x="10417175" y="2316163"/>
          <p14:tracePt t="27167" x="10423525" y="2316163"/>
          <p14:tracePt t="27175" x="10431463" y="2316163"/>
          <p14:tracePt t="27186" x="10447338" y="2316163"/>
          <p14:tracePt t="27202" x="10485438" y="2316163"/>
          <p14:tracePt t="27219" x="10507663" y="2324100"/>
          <p14:tracePt t="27236" x="10515600" y="2324100"/>
          <p14:tracePt t="27430" x="10523538" y="2332038"/>
          <p14:tracePt t="27447" x="10531475" y="2332038"/>
          <p14:tracePt t="3057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0453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As 5 situações para o fator “f”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3" y="704537"/>
            <a:ext cx="9638675" cy="5936105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5DB90C5A-5186-4684-8CA0-614FB882BF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21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64"/>
    </mc:Choice>
    <mc:Fallback>
      <p:transition spd="slow" advTm="7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258" x="10287000" y="2384425"/>
          <p14:tracePt t="20302" x="10271125" y="2301875"/>
          <p14:tracePt t="20307" x="10271125" y="2255838"/>
          <p14:tracePt t="20315" x="10271125" y="2193925"/>
          <p14:tracePt t="20332" x="10240963" y="2049463"/>
          <p14:tracePt t="20349" x="10172700" y="1882775"/>
          <p14:tracePt t="20366" x="10088563" y="1706563"/>
          <p14:tracePt t="20384" x="9928225" y="1463675"/>
          <p14:tracePt t="20399" x="9883775" y="1393825"/>
          <p14:tracePt t="20499" x="9639300" y="762000"/>
          <p14:tracePt t="20516" x="9617075" y="731838"/>
          <p14:tracePt t="20549" x="9609138" y="731838"/>
          <p14:tracePt t="20566" x="9585325" y="731838"/>
          <p14:tracePt t="20583" x="9486900" y="731838"/>
          <p14:tracePt t="20599" x="9174163" y="701675"/>
          <p14:tracePt t="20616" x="8732838" y="625475"/>
          <p14:tracePt t="20632" x="8259763" y="495300"/>
          <p14:tracePt t="20649" x="7848600" y="373063"/>
          <p14:tracePt t="20666" x="7612063" y="320675"/>
          <p14:tracePt t="20682" x="7459663" y="304800"/>
          <p14:tracePt t="20699" x="7345363" y="288925"/>
          <p14:tracePt t="20716" x="7292975" y="288925"/>
          <p14:tracePt t="20732" x="7261225" y="288925"/>
          <p14:tracePt t="20749" x="7223125" y="320675"/>
          <p14:tracePt t="20766" x="7132638" y="358775"/>
          <p14:tracePt t="20769" x="7048500" y="396875"/>
          <p14:tracePt t="20782" x="6950075" y="427038"/>
          <p14:tracePt t="20800" x="6454775" y="639763"/>
          <p14:tracePt t="20816" x="5965825" y="838200"/>
          <p14:tracePt t="20832" x="5470525" y="1036638"/>
          <p14:tracePt t="20849" x="5143500" y="1143000"/>
          <p14:tracePt t="20866" x="5029200" y="1189038"/>
          <p14:tracePt t="20882" x="4991100" y="1219200"/>
          <p14:tracePt t="20899" x="4975225" y="1235075"/>
          <p14:tracePt t="20933" x="4968875" y="1249363"/>
          <p14:tracePt t="20949" x="4960938" y="1257300"/>
          <p14:tracePt t="20966" x="4960938" y="1265238"/>
          <p14:tracePt t="20983" x="4960938" y="1273175"/>
          <p14:tracePt t="21000" x="4960938" y="1303338"/>
          <p14:tracePt t="21016" x="4953000" y="1325563"/>
          <p14:tracePt t="21033" x="4953000" y="1355725"/>
          <p14:tracePt t="21049" x="4953000" y="1401763"/>
          <p14:tracePt t="21066" x="4953000" y="1447800"/>
          <p14:tracePt t="21083" x="4953000" y="1477963"/>
          <p14:tracePt t="21099" x="4960938" y="1501775"/>
          <p14:tracePt t="21116" x="4968875" y="1516063"/>
          <p14:tracePt t="21133" x="4975225" y="1524000"/>
          <p14:tracePt t="21149" x="4991100" y="1539875"/>
          <p14:tracePt t="21166" x="5006975" y="1570038"/>
          <p14:tracePt t="21183" x="5029200" y="1600200"/>
          <p14:tracePt t="21200" x="5045075" y="1616075"/>
          <p14:tracePt t="21216" x="5051425" y="1622425"/>
          <p14:tracePt t="21264" x="5059363" y="1622425"/>
          <p14:tracePt t="21273" x="5067300" y="1622425"/>
          <p14:tracePt t="21283" x="5075238" y="1622425"/>
          <p14:tracePt t="21299" x="5089525" y="1622425"/>
          <p14:tracePt t="21316" x="5105400" y="1630363"/>
          <p14:tracePt t="21333" x="5127625" y="1630363"/>
          <p14:tracePt t="21349" x="5159375" y="1638300"/>
          <p14:tracePt t="21366" x="5197475" y="1646238"/>
          <p14:tracePt t="21383" x="5257800" y="1654175"/>
          <p14:tracePt t="21384" x="5295900" y="1660525"/>
          <p14:tracePt t="21399" x="5349875" y="1668463"/>
          <p14:tracePt t="21416" x="5402263" y="1684338"/>
          <p14:tracePt t="21433" x="5456238" y="1684338"/>
          <p14:tracePt t="21449" x="5508625" y="1706563"/>
          <p14:tracePt t="21466" x="5546725" y="1714500"/>
          <p14:tracePt t="21483" x="5578475" y="1714500"/>
          <p14:tracePt t="21499" x="5608638" y="1714500"/>
          <p14:tracePt t="21516" x="5638800" y="1722438"/>
          <p14:tracePt t="21533" x="5668963" y="1722438"/>
          <p14:tracePt t="21549" x="5707063" y="1730375"/>
          <p14:tracePt t="21566" x="5730875" y="1730375"/>
          <p14:tracePt t="21583" x="5745163" y="1730375"/>
          <p14:tracePt t="21585" x="5753100" y="1730375"/>
          <p14:tracePt t="21600" x="5768975" y="1730375"/>
          <p14:tracePt t="21617" x="5799138" y="1730375"/>
          <p14:tracePt t="21633" x="5821363" y="1730375"/>
          <p14:tracePt t="21650" x="5851525" y="1730375"/>
          <p14:tracePt t="21666" x="5883275" y="1714500"/>
          <p14:tracePt t="21683" x="5913438" y="1706563"/>
          <p14:tracePt t="21699" x="5935663" y="1692275"/>
          <p14:tracePt t="21716" x="5951538" y="1676400"/>
          <p14:tracePt t="21733" x="5965825" y="1668463"/>
          <p14:tracePt t="21749" x="5989638" y="1660525"/>
          <p14:tracePt t="21766" x="6003925" y="1646238"/>
          <p14:tracePt t="21768" x="6019800" y="1646238"/>
          <p14:tracePt t="21783" x="6027738" y="1638300"/>
          <p14:tracePt t="21800" x="6049963" y="1622425"/>
          <p14:tracePt t="21816" x="6065838" y="1616075"/>
          <p14:tracePt t="21833" x="6096000" y="1592263"/>
          <p14:tracePt t="21849" x="6118225" y="1570038"/>
          <p14:tracePt t="21867" x="6142038" y="1546225"/>
          <p14:tracePt t="21883" x="6164263" y="1524000"/>
          <p14:tracePt t="21900" x="6180138" y="1516063"/>
          <p14:tracePt t="21916" x="6194425" y="1485900"/>
          <p14:tracePt t="21933" x="6202363" y="1470025"/>
          <p14:tracePt t="21950" x="6210300" y="1447800"/>
          <p14:tracePt t="21952" x="6210300" y="1439863"/>
          <p14:tracePt t="21966" x="6218238" y="1431925"/>
          <p14:tracePt t="21983" x="6218238" y="1409700"/>
          <p14:tracePt t="22000" x="6218238" y="1393825"/>
          <p14:tracePt t="23705" x="6218238" y="1401763"/>
          <p14:tracePt t="23712" x="6218238" y="1417638"/>
          <p14:tracePt t="23720" x="6218238" y="1425575"/>
          <p14:tracePt t="23734" x="6218238" y="1439863"/>
          <p14:tracePt t="23750" x="6218238" y="1470025"/>
          <p14:tracePt t="23767" x="6210300" y="1508125"/>
          <p14:tracePt t="23768" x="6202363" y="1524000"/>
          <p14:tracePt t="23784" x="6188075" y="1562100"/>
          <p14:tracePt t="23800" x="6180138" y="1592263"/>
          <p14:tracePt t="23817" x="6164263" y="1616075"/>
          <p14:tracePt t="23834" x="6156325" y="1638300"/>
          <p14:tracePt t="23850" x="6149975" y="1660525"/>
          <p14:tracePt t="23867" x="6149975" y="1684338"/>
          <p14:tracePt t="23884" x="6142038" y="1698625"/>
          <p14:tracePt t="23900" x="6142038" y="1722438"/>
          <p14:tracePt t="23917" x="6134100" y="1730375"/>
          <p14:tracePt t="23934" x="6134100" y="1744663"/>
          <p14:tracePt t="23950" x="6134100" y="1760538"/>
          <p14:tracePt t="23953" x="6126163" y="1768475"/>
          <p14:tracePt t="23967" x="6126163" y="1782763"/>
          <p14:tracePt t="23984" x="6118225" y="1812925"/>
          <p14:tracePt t="24000" x="6111875" y="1836738"/>
          <p14:tracePt t="24017" x="6111875" y="1866900"/>
          <p14:tracePt t="24034" x="6103938" y="1882775"/>
          <p14:tracePt t="24051" x="6096000" y="1912938"/>
          <p14:tracePt t="24067" x="6088063" y="1935163"/>
          <p14:tracePt t="24084" x="6073775" y="1965325"/>
          <p14:tracePt t="24101" x="6065838" y="1981200"/>
          <p14:tracePt t="24117" x="6057900" y="1997075"/>
          <p14:tracePt t="24134" x="6049963" y="2011363"/>
          <p14:tracePt t="24150" x="6049963" y="2019300"/>
          <p14:tracePt t="24168" x="6042025" y="2035175"/>
          <p14:tracePt t="24184" x="6042025" y="2041525"/>
          <p14:tracePt t="24200" x="6042025" y="2049463"/>
          <p14:tracePt t="24217" x="6035675" y="2073275"/>
          <p14:tracePt t="24234" x="6027738" y="2087563"/>
          <p14:tracePt t="24251" x="6019800" y="2111375"/>
          <p14:tracePt t="24267" x="6011863" y="2125663"/>
          <p14:tracePt t="24284" x="5997575" y="2149475"/>
          <p14:tracePt t="24384" x="5997575" y="2155825"/>
          <p14:tracePt t="24401" x="5997575" y="2163763"/>
          <p14:tracePt t="24409" x="5989638" y="2163763"/>
          <p14:tracePt t="24424" x="5989638" y="2171700"/>
          <p14:tracePt t="24441" x="5981700" y="2179638"/>
          <p14:tracePt t="24450" x="5973763" y="2187575"/>
          <p14:tracePt t="24467" x="5973763" y="2201863"/>
          <p14:tracePt t="24484" x="5959475" y="2232025"/>
          <p14:tracePt t="24501" x="5951538" y="2247900"/>
          <p14:tracePt t="24517" x="5927725" y="2286000"/>
          <p14:tracePt t="24534" x="5905500" y="2308225"/>
          <p14:tracePt t="24550" x="5883275" y="2332038"/>
          <p14:tracePt t="24552" x="5875338" y="2346325"/>
          <p14:tracePt t="24568" x="5859463" y="2370138"/>
          <p14:tracePt t="24584" x="5837238" y="2400300"/>
          <p14:tracePt t="24600" x="5829300" y="2416175"/>
          <p14:tracePt t="24617" x="5821363" y="2430463"/>
          <p14:tracePt t="24634" x="5813425" y="2446338"/>
          <p14:tracePt t="24650" x="5791200" y="2468563"/>
          <p14:tracePt t="24667" x="5761038" y="2492375"/>
          <p14:tracePt t="24684" x="5745163" y="2506663"/>
          <p14:tracePt t="24700" x="5722938" y="2514600"/>
          <p14:tracePt t="24717" x="5715000" y="2522538"/>
          <p14:tracePt t="24734" x="5699125" y="2522538"/>
          <p14:tracePt t="24760" x="5699125" y="2530475"/>
          <p14:tracePt t="24784" x="5692775" y="2536825"/>
          <p14:tracePt t="24808" x="5684838" y="2536825"/>
          <p14:tracePt t="24897" x="5676900" y="2544763"/>
          <p14:tracePt t="24905" x="5654675" y="2552700"/>
          <p14:tracePt t="24917" x="5638800" y="2552700"/>
          <p14:tracePt t="24934" x="5608638" y="2574925"/>
          <p14:tracePt t="24951" x="5570538" y="2582863"/>
          <p14:tracePt t="24953" x="5562600" y="2590800"/>
          <p14:tracePt t="24968" x="5540375" y="2598738"/>
          <p14:tracePt t="25040" x="5532438" y="2598738"/>
          <p14:tracePt t="25049" x="5524500" y="2598738"/>
          <p14:tracePt t="25057" x="5516563" y="2598738"/>
          <p14:tracePt t="25067" x="5502275" y="2606675"/>
          <p14:tracePt t="25084" x="5478463" y="2606675"/>
          <p14:tracePt t="25101" x="5456238" y="2613025"/>
          <p14:tracePt t="25118" x="5440363" y="2620963"/>
          <p14:tracePt t="25151" x="5432425" y="2620963"/>
          <p14:tracePt t="25201" x="5426075" y="2620963"/>
          <p14:tracePt t="25208" x="5410200" y="2628900"/>
          <p14:tracePt t="25217" x="5394325" y="2636838"/>
          <p14:tracePt t="25234" x="5387975" y="2636838"/>
          <p14:tracePt t="25251" x="5364163" y="2644775"/>
          <p14:tracePt t="25267" x="5334000" y="2644775"/>
          <p14:tracePt t="25284" x="5326063" y="2644775"/>
          <p14:tracePt t="25301" x="5318125" y="2644775"/>
          <p14:tracePt t="25317" x="5303838" y="2651125"/>
          <p14:tracePt t="25334" x="5295900" y="2651125"/>
          <p14:tracePt t="25337" x="5287963" y="2651125"/>
          <p14:tracePt t="25351" x="5265738" y="2659063"/>
          <p14:tracePt t="25368" x="5227638" y="2667000"/>
          <p14:tracePt t="25384" x="5189538" y="2674938"/>
          <p14:tracePt t="25401" x="5151438" y="2682875"/>
          <p14:tracePt t="25417" x="5135563" y="2682875"/>
          <p14:tracePt t="25434" x="5121275" y="2682875"/>
          <p14:tracePt t="25505" x="5113338" y="2682875"/>
          <p14:tracePt t="25513" x="5105400" y="2682875"/>
          <p14:tracePt t="25521" x="5097463" y="2682875"/>
          <p14:tracePt t="25534" x="5089525" y="2689225"/>
          <p14:tracePt t="25551" x="5075238" y="2689225"/>
          <p14:tracePt t="25567" x="5067300" y="2689225"/>
          <p14:tracePt t="25585" x="5059363" y="2689225"/>
          <p14:tracePt t="25602" x="5051425" y="2689225"/>
          <p14:tracePt t="25617" x="5037138" y="2689225"/>
          <p14:tracePt t="25634" x="5021263" y="2689225"/>
          <p14:tracePt t="25651" x="5006975" y="2697163"/>
          <p14:tracePt t="25668" x="4991100" y="2697163"/>
          <p14:tracePt t="25685" x="4983163" y="2697163"/>
          <p14:tracePt t="25929" x="4975225" y="2697163"/>
          <p14:tracePt t="25936" x="4968875" y="2697163"/>
          <p14:tracePt t="25946" x="4953000" y="2697163"/>
          <p14:tracePt t="25952" x="4945063" y="2697163"/>
          <p14:tracePt t="25968" x="4914900" y="2697163"/>
          <p14:tracePt t="25984" x="4906963" y="2697163"/>
          <p14:tracePt t="26056" x="4892675" y="2697163"/>
          <p14:tracePt t="26065" x="4884738" y="2697163"/>
          <p14:tracePt t="26072" x="4876800" y="2697163"/>
          <p14:tracePt t="26084" x="4854575" y="2697163"/>
          <p14:tracePt t="26101" x="4830763" y="2697163"/>
          <p14:tracePt t="26233" x="4816475" y="2697163"/>
          <p14:tracePt t="26258" x="4808538" y="2697163"/>
          <p14:tracePt t="26376" x="4800600" y="2697163"/>
          <p14:tracePt t="26385" x="4792663" y="2697163"/>
          <p14:tracePt t="26392" x="4778375" y="2697163"/>
          <p14:tracePt t="26401" x="4770438" y="2705100"/>
          <p14:tracePt t="26418" x="4754563" y="2705100"/>
          <p14:tracePt t="26434" x="4740275" y="2705100"/>
          <p14:tracePt t="26792" x="4724400" y="2705100"/>
          <p14:tracePt t="26801" x="4708525" y="2705100"/>
          <p14:tracePt t="26808" x="4702175" y="2705100"/>
          <p14:tracePt t="26818" x="4686300" y="2705100"/>
          <p14:tracePt t="26835" x="4664075" y="2713038"/>
          <p14:tracePt t="26912" x="4656138" y="2713038"/>
          <p14:tracePt t="26929" x="4640263" y="2713038"/>
          <p14:tracePt t="26936" x="4625975" y="2720975"/>
          <p14:tracePt t="26952" x="4610100" y="2720975"/>
          <p14:tracePt t="26960" x="4602163" y="2720975"/>
          <p14:tracePt t="27064" x="4594225" y="2720975"/>
          <p14:tracePt t="27072" x="4572000" y="2720975"/>
          <p14:tracePt t="27085" x="4556125" y="2727325"/>
          <p14:tracePt t="27101" x="4533900" y="2727325"/>
          <p14:tracePt t="27118" x="4511675" y="2735263"/>
          <p14:tracePt t="27135" x="4503738" y="2735263"/>
          <p14:tracePt t="27216" x="4495800" y="2735263"/>
          <p14:tracePt t="27225" x="4487863" y="2735263"/>
          <p14:tracePt t="27235" x="4479925" y="2735263"/>
          <p14:tracePt t="27251" x="4449763" y="2743200"/>
          <p14:tracePt t="27268" x="4427538" y="2743200"/>
          <p14:tracePt t="27336" x="4419600" y="2743200"/>
          <p14:tracePt t="27353" x="4411663" y="2743200"/>
          <p14:tracePt t="27368" x="4397375" y="2743200"/>
          <p14:tracePt t="27376" x="4381500" y="2743200"/>
          <p14:tracePt t="27385" x="4373563" y="2743200"/>
          <p14:tracePt t="27401" x="4351338" y="2743200"/>
          <p14:tracePt t="27418" x="4335463" y="2743200"/>
          <p14:tracePt t="27544" x="4327525" y="2743200"/>
          <p14:tracePt t="27552" x="4313238" y="2743200"/>
          <p14:tracePt t="27560" x="4305300" y="2743200"/>
          <p14:tracePt t="27577" x="4297363" y="2743200"/>
          <p14:tracePt t="27680" x="4289425" y="2743200"/>
          <p14:tracePt t="27688" x="4283075" y="2743200"/>
          <p14:tracePt t="27704" x="4267200" y="2743200"/>
          <p14:tracePt t="27720" x="4259263" y="2743200"/>
          <p14:tracePt t="27735" x="4251325" y="2743200"/>
          <p14:tracePt t="27849" x="4244975" y="2743200"/>
          <p14:tracePt t="27856" x="4237038" y="2743200"/>
          <p14:tracePt t="27868" x="4221163" y="2743200"/>
          <p14:tracePt t="27885" x="4206875" y="2751138"/>
          <p14:tracePt t="27902" x="4183063" y="2751138"/>
          <p14:tracePt t="27918" x="4175125" y="2759075"/>
          <p14:tracePt t="28136" x="4160838" y="2759075"/>
          <p14:tracePt t="28145" x="4152900" y="2759075"/>
          <p14:tracePt t="28152" x="4137025" y="2759075"/>
          <p14:tracePt t="28169" x="4114800" y="2759075"/>
          <p14:tracePt t="28185" x="4106863" y="2759075"/>
          <p14:tracePt t="31464" x="4114800" y="2759075"/>
          <p14:tracePt t="31496" x="4122738" y="2759075"/>
          <p14:tracePt t="31504" x="4130675" y="2759075"/>
          <p14:tracePt t="31512" x="4137025" y="2759075"/>
          <p14:tracePt t="31528" x="4152900" y="2759075"/>
          <p14:tracePt t="31544" x="4160838" y="2759075"/>
          <p14:tracePt t="31577" x="4175125" y="2751138"/>
          <p14:tracePt t="31608" x="4183063" y="2751138"/>
          <p14:tracePt t="31617" x="4198938" y="2743200"/>
          <p14:tracePt t="31625" x="4213225" y="2735263"/>
          <p14:tracePt t="31636" x="4229100" y="2735263"/>
          <p14:tracePt t="31653" x="4283075" y="2735263"/>
          <p14:tracePt t="31670" x="4335463" y="2735263"/>
          <p14:tracePt t="31686" x="4373563" y="2735263"/>
          <p14:tracePt t="31703" x="4389438" y="2735263"/>
          <p14:tracePt t="31704" x="4397375" y="2735263"/>
          <p14:tracePt t="31784" x="4403725" y="2735263"/>
          <p14:tracePt t="31794" x="4411663" y="2735263"/>
          <p14:tracePt t="31803" x="4427538" y="2735263"/>
          <p14:tracePt t="31820" x="4465638" y="2727325"/>
          <p14:tracePt t="31836" x="4518025" y="2720975"/>
          <p14:tracePt t="31853" x="4564063" y="2713038"/>
          <p14:tracePt t="31870" x="4587875" y="2713038"/>
          <p14:tracePt t="31886" x="4602163" y="2705100"/>
          <p14:tracePt t="31903" x="4610100" y="2705100"/>
          <p14:tracePt t="31920" x="4618038" y="2705100"/>
          <p14:tracePt t="31936" x="4632325" y="2705100"/>
          <p14:tracePt t="31953" x="4656138" y="2705100"/>
          <p14:tracePt t="31970" x="4670425" y="2705100"/>
          <p14:tracePt t="31986" x="4694238" y="2705100"/>
          <p14:tracePt t="32003" x="4716463" y="2705100"/>
          <p14:tracePt t="32020" x="4746625" y="2705100"/>
          <p14:tracePt t="32036" x="4778375" y="2705100"/>
          <p14:tracePt t="32070" x="4784725" y="2705100"/>
          <p14:tracePt t="32087" x="4792663" y="2705100"/>
          <p14:tracePt t="32104" x="4800600" y="2705100"/>
          <p14:tracePt t="32120" x="4808538" y="2705100"/>
          <p14:tracePt t="32136" x="4822825" y="2705100"/>
          <p14:tracePt t="32153" x="4846638" y="2705100"/>
          <p14:tracePt t="32170" x="4876800" y="2705100"/>
          <p14:tracePt t="32187" x="4930775" y="2689225"/>
          <p14:tracePt t="32203" x="4999038" y="2682875"/>
          <p14:tracePt t="32220" x="5045075" y="2674938"/>
          <p14:tracePt t="32237" x="5059363" y="2674938"/>
          <p14:tracePt t="32280" x="5067300" y="2674938"/>
          <p14:tracePt t="32296" x="5083175" y="2674938"/>
          <p14:tracePt t="32304" x="5097463" y="2674938"/>
          <p14:tracePt t="32312" x="5121275" y="2674938"/>
          <p14:tracePt t="32320" x="5143500" y="2674938"/>
          <p14:tracePt t="32337" x="5197475" y="2682875"/>
          <p14:tracePt t="32353" x="5235575" y="2689225"/>
          <p14:tracePt t="32370" x="5265738" y="2689225"/>
          <p14:tracePt t="32387" x="5280025" y="2689225"/>
          <p14:tracePt t="32403" x="5295900" y="2697163"/>
          <p14:tracePt t="32420" x="5311775" y="2697163"/>
          <p14:tracePt t="32437" x="5318125" y="2705100"/>
          <p14:tracePt t="32453" x="5341938" y="2713038"/>
          <p14:tracePt t="32470" x="5356225" y="2720975"/>
          <p14:tracePt t="32487" x="5387975" y="2727325"/>
          <p14:tracePt t="32488" x="5394325" y="2727325"/>
          <p14:tracePt t="32503" x="5432425" y="2743200"/>
          <p14:tracePt t="32520" x="5456238" y="2751138"/>
          <p14:tracePt t="32537" x="5470525" y="2751138"/>
          <p14:tracePt t="32553" x="5478463" y="2759075"/>
          <p14:tracePt t="32570" x="5486400" y="2759075"/>
          <p14:tracePt t="32587" x="5494338" y="2759075"/>
          <p14:tracePt t="32603" x="5502275" y="2759075"/>
          <p14:tracePt t="32620" x="5524500" y="2759075"/>
          <p14:tracePt t="32637" x="5546725" y="2765425"/>
          <p14:tracePt t="32653" x="5578475" y="2765425"/>
          <p14:tracePt t="32670" x="5616575" y="2773363"/>
          <p14:tracePt t="32672" x="5622925" y="2773363"/>
          <p14:tracePt t="32687" x="5638800" y="2773363"/>
          <p14:tracePt t="32703" x="5684838" y="2789238"/>
          <p14:tracePt t="32720" x="5707063" y="2789238"/>
          <p14:tracePt t="32737" x="5737225" y="2789238"/>
          <p14:tracePt t="32754" x="5768975" y="2797175"/>
          <p14:tracePt t="32770" x="5799138" y="2803525"/>
          <p14:tracePt t="32817" x="5913438" y="2819400"/>
          <p14:tracePt t="32824" x="5935663" y="2827338"/>
          <p14:tracePt t="32837" x="5959475" y="2827338"/>
          <p14:tracePt t="32854" x="6011863" y="2835275"/>
          <p14:tracePt t="32870" x="6073775" y="2841625"/>
          <p14:tracePt t="32887" x="6118225" y="2849563"/>
          <p14:tracePt t="32888" x="6134100" y="2857500"/>
          <p14:tracePt t="32903" x="6156325" y="2857500"/>
          <p14:tracePt t="32920" x="6172200" y="2857500"/>
          <p14:tracePt t="32937" x="6180138" y="2857500"/>
          <p14:tracePt t="32953" x="6188075" y="2857500"/>
          <p14:tracePt t="32977" x="6194425" y="2857500"/>
          <p14:tracePt t="33000" x="6210300" y="2857500"/>
          <p14:tracePt t="33008" x="6218238" y="2857500"/>
          <p14:tracePt t="33020" x="6232525" y="2857500"/>
          <p14:tracePt t="33037" x="6256338" y="2849563"/>
          <p14:tracePt t="33053" x="6294438" y="2841625"/>
          <p14:tracePt t="33070" x="6340475" y="2835275"/>
          <p14:tracePt t="33087" x="6378575" y="2827338"/>
          <p14:tracePt t="33088" x="6384925" y="2827338"/>
          <p14:tracePt t="33104" x="6400800" y="2819400"/>
          <p14:tracePt t="33105" x="6408738" y="2811463"/>
          <p14:tracePt t="33120" x="6423025" y="2803525"/>
          <p14:tracePt t="33137" x="6430963" y="2797175"/>
          <p14:tracePt t="33153" x="6438900" y="2789238"/>
          <p14:tracePt t="33170" x="6446838" y="2781300"/>
          <p14:tracePt t="33187" x="6454775" y="2773363"/>
          <p14:tracePt t="33204" x="6461125" y="2773363"/>
          <p14:tracePt t="33224" x="6461125" y="2765425"/>
          <p14:tracePt t="33257" x="6469063" y="2759075"/>
          <p14:tracePt t="33312" x="6469063" y="2751138"/>
          <p14:tracePt t="33328" x="6477000" y="2743200"/>
          <p14:tracePt t="33337" x="6477000" y="2735263"/>
          <p14:tracePt t="33344" x="6477000" y="2727325"/>
          <p14:tracePt t="33354" x="6477000" y="2720975"/>
          <p14:tracePt t="33370" x="6484938" y="2697163"/>
          <p14:tracePt t="33387" x="6492875" y="2682875"/>
          <p14:tracePt t="33404" x="6499225" y="2659063"/>
          <p14:tracePt t="33420" x="6499225" y="2636838"/>
          <p14:tracePt t="33437" x="6507163" y="2613025"/>
          <p14:tracePt t="33454" x="6507163" y="2582863"/>
          <p14:tracePt t="33456" x="6515100" y="2568575"/>
          <p14:tracePt t="33470" x="6515100" y="2560638"/>
          <p14:tracePt t="33487" x="6515100" y="2536825"/>
          <p14:tracePt t="33488" x="6515100" y="2530475"/>
          <p14:tracePt t="33504" x="6515100" y="2514600"/>
          <p14:tracePt t="33520" x="6515100" y="2506663"/>
          <p14:tracePt t="33537" x="6515100" y="2492375"/>
          <p14:tracePt t="33554" x="6515100" y="2484438"/>
          <p14:tracePt t="33570" x="6515100" y="2468563"/>
          <p14:tracePt t="33587" x="6515100" y="2454275"/>
          <p14:tracePt t="33604" x="6515100" y="2438400"/>
          <p14:tracePt t="33620" x="6507163" y="2416175"/>
          <p14:tracePt t="33637" x="6507163" y="2408238"/>
          <p14:tracePt t="33656" x="6507163" y="2400300"/>
          <p14:tracePt t="33672" x="6507163" y="2392363"/>
          <p14:tracePt t="33697" x="6499225" y="2384425"/>
          <p14:tracePt t="33704" x="6499225" y="2378075"/>
          <p14:tracePt t="33721" x="6492875" y="2370138"/>
          <p14:tracePt t="33737" x="6484938" y="2354263"/>
          <p14:tracePt t="33754" x="6469063" y="2324100"/>
          <p14:tracePt t="33770" x="6454775" y="2301875"/>
          <p14:tracePt t="33787" x="6446838" y="2286000"/>
          <p14:tracePt t="33804" x="6430963" y="2263775"/>
          <p14:tracePt t="33820" x="6423025" y="2255838"/>
          <p14:tracePt t="33837" x="6423025" y="2247900"/>
          <p14:tracePt t="33854" x="6416675" y="2247900"/>
          <p14:tracePt t="33870" x="6408738" y="2239963"/>
          <p14:tracePt t="33897" x="6392863" y="2225675"/>
          <p14:tracePt t="33912" x="6384925" y="2225675"/>
          <p14:tracePt t="33920" x="6384925" y="2217738"/>
          <p14:tracePt t="33937" x="6370638" y="2209800"/>
          <p14:tracePt t="33954" x="6362700" y="2209800"/>
          <p14:tracePt t="33971" x="6362700" y="2201863"/>
          <p14:tracePt t="33987" x="6354763" y="2201863"/>
          <p14:tracePt t="34004" x="6346825" y="2193925"/>
          <p14:tracePt t="34021" x="6332538" y="2193925"/>
          <p14:tracePt t="34037" x="6308725" y="2179638"/>
          <p14:tracePt t="34054" x="6270625" y="2163763"/>
          <p14:tracePt t="34056" x="6256338" y="2155825"/>
          <p14:tracePt t="34071" x="6240463" y="2149475"/>
          <p14:tracePt t="34088" x="6194425" y="2133600"/>
          <p14:tracePt t="34104" x="6188075" y="2133600"/>
          <p14:tracePt t="34121" x="6180138" y="2133600"/>
          <p14:tracePt t="34145" x="6172200" y="2133600"/>
          <p14:tracePt t="34160" x="6156325" y="2133600"/>
          <p14:tracePt t="34171" x="6134100" y="2133600"/>
          <p14:tracePt t="34187" x="6080125" y="2133600"/>
          <p14:tracePt t="34204" x="5989638" y="2133600"/>
          <p14:tracePt t="34221" x="5921375" y="2133600"/>
          <p14:tracePt t="34237" x="5867400" y="2133600"/>
          <p14:tracePt t="34254" x="5837238" y="2125663"/>
          <p14:tracePt t="34271" x="5829300" y="2125663"/>
          <p14:tracePt t="34352" x="5821363" y="2125663"/>
          <p14:tracePt t="34361" x="5813425" y="2125663"/>
          <p14:tracePt t="34371" x="5799138" y="2125663"/>
          <p14:tracePt t="34387" x="5768975" y="2125663"/>
          <p14:tracePt t="34404" x="5761038" y="2125663"/>
          <p14:tracePt t="34514" x="5753100" y="2125663"/>
          <p14:tracePt t="34520" x="5745163" y="2125663"/>
          <p14:tracePt t="34528" x="5737225" y="2125663"/>
          <p14:tracePt t="34537" x="5737225" y="2133600"/>
          <p14:tracePt t="34554" x="5715000" y="2141538"/>
          <p14:tracePt t="34571" x="5699125" y="2155825"/>
          <p14:tracePt t="34587" x="5684838" y="2163763"/>
          <p14:tracePt t="34604" x="5676900" y="2171700"/>
          <p14:tracePt t="34621" x="5661025" y="2179638"/>
          <p14:tracePt t="34637" x="5638800" y="2201863"/>
          <p14:tracePt t="34654" x="5608638" y="2217738"/>
          <p14:tracePt t="34671" x="5584825" y="2239963"/>
          <p14:tracePt t="34672" x="5570538" y="2247900"/>
          <p14:tracePt t="34687" x="5554663" y="2263775"/>
          <p14:tracePt t="34704" x="5540375" y="2270125"/>
          <p14:tracePt t="34745" x="5532438" y="2278063"/>
          <p14:tracePt t="34794" x="5524500" y="2286000"/>
          <p14:tracePt t="34808" x="5516563" y="2293938"/>
          <p14:tracePt t="34816" x="5508625" y="2301875"/>
          <p14:tracePt t="34832" x="5502275" y="2308225"/>
          <p14:tracePt t="34841" x="5494338" y="2308225"/>
          <p14:tracePt t="34854" x="5494338" y="2316163"/>
          <p14:tracePt t="34871" x="5486400" y="2316163"/>
          <p14:tracePt t="34888" x="5478463" y="2332038"/>
          <p14:tracePt t="34912" x="5470525" y="2339975"/>
          <p14:tracePt t="34928" x="5470525" y="2354263"/>
          <p14:tracePt t="34937" x="5464175" y="2354263"/>
          <p14:tracePt t="34954" x="5456238" y="2370138"/>
          <p14:tracePt t="34971" x="5456238" y="2378075"/>
          <p14:tracePt t="34988" x="5440363" y="2400300"/>
          <p14:tracePt t="35016" x="5440363" y="2408238"/>
          <p14:tracePt t="35048" x="5440363" y="2416175"/>
          <p14:tracePt t="35057" x="5440363" y="2422525"/>
          <p14:tracePt t="35073" x="5440363" y="2430463"/>
          <p14:tracePt t="35080" x="5440363" y="2438400"/>
          <p14:tracePt t="35089" x="5432425" y="2454275"/>
          <p14:tracePt t="35105" x="5432425" y="2460625"/>
          <p14:tracePt t="35121" x="5432425" y="2468563"/>
          <p14:tracePt t="35138" x="5432425" y="2476500"/>
          <p14:tracePt t="35160" x="5432425" y="2484438"/>
          <p14:tracePt t="35171" x="5432425" y="2492375"/>
          <p14:tracePt t="35188" x="5432425" y="2498725"/>
          <p14:tracePt t="35208" x="5432425" y="2514600"/>
          <p14:tracePt t="35224" x="5432425" y="2522538"/>
          <p14:tracePt t="35256" x="5432425" y="2530475"/>
          <p14:tracePt t="35288" x="5432425" y="2544763"/>
          <p14:tracePt t="35304" x="5440363" y="2544763"/>
          <p14:tracePt t="35313" x="5448300" y="2552700"/>
          <p14:tracePt t="35321" x="5456238" y="2560638"/>
          <p14:tracePt t="35338" x="5464175" y="2582863"/>
          <p14:tracePt t="35355" x="5478463" y="2606675"/>
          <p14:tracePt t="35371" x="5494338" y="2620963"/>
          <p14:tracePt t="35388" x="5502275" y="2636838"/>
          <p14:tracePt t="35404" x="5508625" y="2636838"/>
          <p14:tracePt t="35432" x="5516563" y="2644775"/>
          <p14:tracePt t="35450" x="5524500" y="2651125"/>
          <p14:tracePt t="35456" x="5532438" y="2651125"/>
          <p14:tracePt t="35471" x="5540375" y="2659063"/>
          <p14:tracePt t="35488" x="5584825" y="2689225"/>
          <p14:tracePt t="35505" x="5630863" y="2713038"/>
          <p14:tracePt t="35521" x="5654675" y="2735263"/>
          <p14:tracePt t="35538" x="5676900" y="2743200"/>
          <p14:tracePt t="35555" x="5692775" y="2751138"/>
          <p14:tracePt t="35571" x="5699125" y="2751138"/>
          <p14:tracePt t="35588" x="5715000" y="2751138"/>
          <p14:tracePt t="35621" x="5730875" y="2759075"/>
          <p14:tracePt t="35638" x="5745163" y="2759075"/>
          <p14:tracePt t="35654" x="5761038" y="2759075"/>
          <p14:tracePt t="35672" x="5807075" y="2765425"/>
          <p14:tracePt t="35688" x="5837238" y="2765425"/>
          <p14:tracePt t="35705" x="5867400" y="2765425"/>
          <p14:tracePt t="35721" x="5897563" y="2765425"/>
          <p14:tracePt t="35738" x="5913438" y="2765425"/>
          <p14:tracePt t="35755" x="5927725" y="2765425"/>
          <p14:tracePt t="35771" x="5935663" y="2765425"/>
          <p14:tracePt t="35788" x="5943600" y="2765425"/>
          <p14:tracePt t="35808" x="5951538" y="2765425"/>
          <p14:tracePt t="35821" x="5959475" y="2765425"/>
          <p14:tracePt t="35838" x="5973763" y="2765425"/>
          <p14:tracePt t="35855" x="5997575" y="2765425"/>
          <p14:tracePt t="35856" x="6003925" y="2765425"/>
          <p14:tracePt t="35871" x="6027738" y="2765425"/>
          <p14:tracePt t="35888" x="6042025" y="2765425"/>
          <p14:tracePt t="35905" x="6049963" y="2765425"/>
          <p14:tracePt t="35929" x="6057900" y="2759075"/>
          <p14:tracePt t="35945" x="6065838" y="2751138"/>
          <p14:tracePt t="35954" x="6073775" y="2751138"/>
          <p14:tracePt t="35971" x="6088063" y="2743200"/>
          <p14:tracePt t="35988" x="6111875" y="2727325"/>
          <p14:tracePt t="36004" x="6126163" y="2727325"/>
          <p14:tracePt t="36021" x="6134100" y="2720975"/>
          <p14:tracePt t="36038" x="6142038" y="2713038"/>
          <p14:tracePt t="36054" x="6149975" y="2705100"/>
          <p14:tracePt t="36072" x="6156325" y="2697163"/>
          <p14:tracePt t="36088" x="6164263" y="2689225"/>
          <p14:tracePt t="36105" x="6172200" y="2689225"/>
          <p14:tracePt t="36121" x="6172200" y="2682875"/>
          <p14:tracePt t="36160" x="6180138" y="2682875"/>
          <p14:tracePt t="37968" x="6180138" y="2674938"/>
          <p14:tracePt t="37984" x="6180138" y="2659063"/>
          <p14:tracePt t="37985" x="0" y="0"/>
        </p14:tracePtLst>
        <p14:tracePtLst>
          <p14:tracePt t="39634" x="5851525" y="4068763"/>
          <p14:tracePt t="39728" x="5851525" y="4060825"/>
          <p14:tracePt t="39745" x="5851525" y="4054475"/>
          <p14:tracePt t="39817" x="5851525" y="4046538"/>
          <p14:tracePt t="39824" x="5845175" y="4046538"/>
          <p14:tracePt t="39832" x="5845175" y="4038600"/>
          <p14:tracePt t="39848" x="5845175" y="4022725"/>
          <p14:tracePt t="39857" x="5845175" y="4016375"/>
          <p14:tracePt t="39873" x="5845175" y="4000500"/>
          <p14:tracePt t="39889" x="5837238" y="3984625"/>
          <p14:tracePt t="39907" x="5837238" y="3978275"/>
          <p14:tracePt t="39969" x="5837238" y="3970338"/>
          <p14:tracePt t="39984" x="5837238" y="3962400"/>
          <p14:tracePt t="40001" x="5837238" y="3954463"/>
          <p14:tracePt t="40008" x="5829300" y="3946525"/>
          <p14:tracePt t="40017" x="5829300" y="3940175"/>
          <p14:tracePt t="40024" x="5829300" y="3932238"/>
          <p14:tracePt t="40040" x="5829300" y="3902075"/>
          <p14:tracePt t="40056" x="5821363" y="3870325"/>
          <p14:tracePt t="40073" x="5821363" y="3863975"/>
          <p14:tracePt t="40089" x="5813425" y="3848100"/>
          <p14:tracePt t="40257" x="5813425" y="3840163"/>
          <p14:tracePt t="40273" x="5813425" y="3832225"/>
          <p14:tracePt t="40288" x="5813425" y="3817938"/>
          <p14:tracePt t="40297" x="5813425" y="3810000"/>
          <p14:tracePt t="40314" x="5807075" y="3794125"/>
          <p14:tracePt t="40329" x="5807075" y="3787775"/>
          <p14:tracePt t="40340" x="5807075" y="3779838"/>
          <p14:tracePt t="40356" x="5807075" y="3771900"/>
          <p14:tracePt t="40373" x="5799138" y="3763963"/>
          <p14:tracePt t="40409" x="5799138" y="3756025"/>
          <p14:tracePt t="40424" x="5799138" y="3749675"/>
          <p14:tracePt t="40928" x="5799138" y="3741738"/>
          <p14:tracePt t="40952" x="5799138" y="3733800"/>
          <p14:tracePt t="42704" x="5791200" y="3717925"/>
          <p14:tracePt t="42748" x="5775325" y="3711575"/>
          <p14:tracePt t="42776" x="5775325" y="3695700"/>
          <p14:tracePt t="42832" x="5768975" y="3687763"/>
          <p14:tracePt t="42880" x="5761038" y="3673475"/>
          <p14:tracePt t="42897" x="5753100" y="3673475"/>
          <p14:tracePt t="42913" x="5753100" y="3665538"/>
          <p14:tracePt t="42936" x="5745163" y="3665538"/>
          <p14:tracePt t="42953" x="5745163" y="3657600"/>
          <p14:tracePt t="42960" x="5737225" y="3657600"/>
          <p14:tracePt t="42969" x="5737225" y="3649663"/>
          <p14:tracePt t="42985" x="5730875" y="3641725"/>
          <p14:tracePt t="42992" x="5715000" y="3627438"/>
          <p14:tracePt t="43008" x="5707063" y="3619500"/>
          <p14:tracePt t="43024" x="5699125" y="3619500"/>
          <p14:tracePt t="43040" x="5699125" y="3611563"/>
          <p14:tracePt t="43129" x="5692775" y="3611563"/>
          <p14:tracePt t="43152" x="5684838" y="3603625"/>
          <p14:tracePt t="43257" x="5676900" y="3603625"/>
          <p14:tracePt t="43265" x="5668963" y="3603625"/>
          <p14:tracePt t="43281" x="5661025" y="3597275"/>
          <p14:tracePt t="43297" x="5654675" y="3589338"/>
          <p14:tracePt t="43307" x="5646738" y="3589338"/>
          <p14:tracePt t="43324" x="5638800" y="3589338"/>
          <p14:tracePt t="43340" x="5630863" y="3589338"/>
          <p14:tracePt t="43357" x="5630863" y="3581400"/>
          <p14:tracePt t="43392" x="5622925" y="3581400"/>
          <p14:tracePt t="43401" x="5616575" y="3581400"/>
          <p14:tracePt t="43417" x="5608638" y="3581400"/>
          <p14:tracePt t="43432" x="5600700" y="3573463"/>
          <p14:tracePt t="43953" x="5608638" y="3573463"/>
          <p14:tracePt t="43961" x="5622925" y="3573463"/>
          <p14:tracePt t="43974" x="5638800" y="3573463"/>
          <p14:tracePt t="43991" x="5692775" y="3573463"/>
          <p14:tracePt t="44008" x="5737225" y="3573463"/>
          <p14:tracePt t="44024" x="5783263" y="3581400"/>
          <p14:tracePt t="44041" x="5813425" y="3581400"/>
          <p14:tracePt t="44057" x="5851525" y="3589338"/>
          <p14:tracePt t="44074" x="5889625" y="3589338"/>
          <p14:tracePt t="44091" x="5927725" y="3589338"/>
          <p14:tracePt t="44107" x="5973763" y="3589338"/>
          <p14:tracePt t="44124" x="6003925" y="3589338"/>
          <p14:tracePt t="44141" x="6027738" y="3589338"/>
          <p14:tracePt t="44158" x="6042025" y="3589338"/>
          <p14:tracePt t="44174" x="6057900" y="3589338"/>
          <p14:tracePt t="44207" x="6073775" y="3589338"/>
          <p14:tracePt t="44224" x="6088063" y="3589338"/>
          <p14:tracePt t="44241" x="6111875" y="3589338"/>
          <p14:tracePt t="44257" x="6149975" y="3589338"/>
          <p14:tracePt t="44274" x="6172200" y="3589338"/>
          <p14:tracePt t="44291" x="6194425" y="3589338"/>
          <p14:tracePt t="44553" x="6202363" y="3589338"/>
          <p14:tracePt t="44641" x="6210300" y="3589338"/>
          <p14:tracePt t="44656" x="6226175" y="3589338"/>
          <p14:tracePt t="44664" x="6240463" y="3589338"/>
          <p14:tracePt t="44674" x="6256338" y="3589338"/>
          <p14:tracePt t="44691" x="6308725" y="3589338"/>
          <p14:tracePt t="44708" x="6370638" y="3589338"/>
          <p14:tracePt t="44724" x="6430963" y="3589338"/>
          <p14:tracePt t="44741" x="6477000" y="3589338"/>
          <p14:tracePt t="44758" x="6507163" y="3589338"/>
          <p14:tracePt t="44761" x="6515100" y="3589338"/>
          <p14:tracePt t="44776" x="6523038" y="3589338"/>
          <p14:tracePt t="44832" x="6530975" y="3589338"/>
          <p14:tracePt t="44840" x="6545263" y="3589338"/>
          <p14:tracePt t="44848" x="6561138" y="3589338"/>
          <p14:tracePt t="44858" x="6583363" y="3589338"/>
          <p14:tracePt t="44874" x="6637338" y="3589338"/>
          <p14:tracePt t="44891" x="6705600" y="3589338"/>
          <p14:tracePt t="44908" x="6789738" y="3589338"/>
          <p14:tracePt t="44924" x="6850063" y="3589338"/>
          <p14:tracePt t="44941" x="6896100" y="3589338"/>
          <p14:tracePt t="44958" x="6911975" y="3589338"/>
          <p14:tracePt t="44974" x="6926263" y="3589338"/>
          <p14:tracePt t="44992" x="6950075" y="3589338"/>
          <p14:tracePt t="45008" x="6972300" y="3589338"/>
          <p14:tracePt t="45025" x="6994525" y="3589338"/>
          <p14:tracePt t="45041" x="7018338" y="3589338"/>
          <p14:tracePt t="45058" x="7040563" y="3589338"/>
          <p14:tracePt t="45074" x="7064375" y="3589338"/>
          <p14:tracePt t="45091" x="7078663" y="3589338"/>
          <p14:tracePt t="45108" x="7086600" y="3589338"/>
          <p14:tracePt t="45176" x="7094538" y="3589338"/>
          <p14:tracePt t="45192" x="7108825" y="3589338"/>
          <p14:tracePt t="45208" x="7116763" y="3589338"/>
          <p14:tracePt t="45216" x="7132638" y="3589338"/>
          <p14:tracePt t="45225" x="7146925" y="3589338"/>
          <p14:tracePt t="45241" x="7162800" y="3589338"/>
          <p14:tracePt t="45258" x="7185025" y="3589338"/>
          <p14:tracePt t="45275" x="7208838" y="3589338"/>
          <p14:tracePt t="45291" x="7223125" y="3589338"/>
          <p14:tracePt t="45308" x="7246938" y="3589338"/>
          <p14:tracePt t="45325" x="7277100" y="3589338"/>
          <p14:tracePt t="45341" x="7299325" y="3589338"/>
          <p14:tracePt t="45358" x="7337425" y="3589338"/>
          <p14:tracePt t="45360" x="7361238" y="3589338"/>
          <p14:tracePt t="45374" x="7375525" y="3589338"/>
          <p14:tracePt t="45391" x="7421563" y="3589338"/>
          <p14:tracePt t="45408" x="7445375" y="3589338"/>
          <p14:tracePt t="45425" x="7451725" y="3589338"/>
          <p14:tracePt t="45441" x="7459663" y="3589338"/>
          <p14:tracePt t="45458" x="7483475" y="3589338"/>
          <p14:tracePt t="45475" x="7505700" y="3589338"/>
          <p14:tracePt t="45491" x="7535863" y="3589338"/>
          <p14:tracePt t="45508" x="7566025" y="3589338"/>
          <p14:tracePt t="45525" x="7573963" y="3589338"/>
          <p14:tracePt t="45664" x="7581900" y="3589338"/>
          <p14:tracePt t="46128" x="7589838" y="3589338"/>
          <p14:tracePt t="46145" x="7597775" y="3589338"/>
          <p14:tracePt t="46153" x="7604125" y="3589338"/>
          <p14:tracePt t="46161" x="7612063" y="3589338"/>
          <p14:tracePt t="46175" x="7627938" y="3589338"/>
          <p14:tracePt t="46192" x="7673975" y="3589338"/>
          <p14:tracePt t="46208" x="7704138" y="3589338"/>
          <p14:tracePt t="46225" x="7734300" y="3589338"/>
          <p14:tracePt t="46241" x="7756525" y="3589338"/>
          <p14:tracePt t="46258" x="7772400" y="3589338"/>
          <p14:tracePt t="46275" x="7780338" y="3589338"/>
          <p14:tracePt t="46291" x="7788275" y="3589338"/>
          <p14:tracePt t="46308" x="7794625" y="3589338"/>
          <p14:tracePt t="46325" x="7810500" y="3589338"/>
          <p14:tracePt t="46341" x="7818438" y="3589338"/>
          <p14:tracePt t="46358" x="7840663" y="3589338"/>
          <p14:tracePt t="46360" x="7856538" y="3589338"/>
          <p14:tracePt t="46375" x="7870825" y="3589338"/>
          <p14:tracePt t="46378" x="7886700" y="3589338"/>
          <p14:tracePt t="46392" x="7916863" y="3589338"/>
          <p14:tracePt t="46408" x="7947025" y="3589338"/>
          <p14:tracePt t="46425" x="7978775" y="3589338"/>
          <p14:tracePt t="46442" x="7993063" y="3589338"/>
          <p14:tracePt t="46458" x="8016875" y="3589338"/>
          <p14:tracePt t="46492" x="8023225" y="3589338"/>
          <p14:tracePt t="46512" x="8031163" y="3589338"/>
          <p14:tracePt t="46528" x="8039100" y="3589338"/>
          <p14:tracePt t="46542" x="8047038" y="3589338"/>
          <p14:tracePt t="46558" x="8069263" y="3589338"/>
          <p14:tracePt t="46575" x="8099425" y="3589338"/>
          <p14:tracePt t="46576" x="8115300" y="3589338"/>
          <p14:tracePt t="46592" x="8145463" y="3589338"/>
          <p14:tracePt t="46608" x="8175625" y="3589338"/>
          <p14:tracePt t="46625" x="8199438" y="3589338"/>
          <p14:tracePt t="46642" x="8229600" y="3589338"/>
          <p14:tracePt t="46659" x="8237538" y="3589338"/>
          <p14:tracePt t="46675" x="8251825" y="3589338"/>
          <p14:tracePt t="46692" x="8267700" y="3589338"/>
          <p14:tracePt t="46709" x="8283575" y="3589338"/>
          <p14:tracePt t="46725" x="8297863" y="3589338"/>
          <p14:tracePt t="46742" x="8313738" y="3589338"/>
          <p14:tracePt t="46758" x="8343900" y="3589338"/>
          <p14:tracePt t="46760" x="8366125" y="3589338"/>
          <p14:tracePt t="46775" x="8397875" y="3589338"/>
          <p14:tracePt t="46792" x="8474075" y="3589338"/>
          <p14:tracePt t="46808" x="8504238" y="3589338"/>
          <p14:tracePt t="46825" x="8518525" y="3589338"/>
          <p14:tracePt t="46842" x="8534400" y="3589338"/>
          <p14:tracePt t="46858" x="8542338" y="3589338"/>
          <p14:tracePt t="46875" x="8556625" y="3589338"/>
          <p14:tracePt t="46892" x="8572500" y="3589338"/>
          <p14:tracePt t="46908" x="8594725" y="3589338"/>
          <p14:tracePt t="46925" x="8610600" y="3589338"/>
          <p14:tracePt t="46942" x="8618538" y="3589338"/>
          <p14:tracePt t="46959" x="8626475" y="3589338"/>
          <p14:tracePt t="46975" x="8632825" y="3589338"/>
          <p14:tracePt t="46992" x="8640763" y="3589338"/>
          <p14:tracePt t="47008" x="8648700" y="3589338"/>
          <p14:tracePt t="47025" x="8656638" y="3589338"/>
          <p14:tracePt t="47042" x="8670925" y="3589338"/>
          <p14:tracePt t="47058" x="8686800" y="3581400"/>
          <p14:tracePt t="47075" x="8702675" y="3581400"/>
          <p14:tracePt t="47092" x="8709025" y="3581400"/>
          <p14:tracePt t="47125" x="8724900" y="3581400"/>
          <p14:tracePt t="47142" x="8747125" y="3573463"/>
          <p14:tracePt t="47144" x="8755063" y="3573463"/>
          <p14:tracePt t="47159" x="8770938" y="3573463"/>
          <p14:tracePt t="47160" x="8785225" y="3565525"/>
          <p14:tracePt t="47175" x="8793163" y="3565525"/>
          <p14:tracePt t="47192" x="8801100" y="3565525"/>
          <p14:tracePt t="47288" x="8816975" y="3565525"/>
          <p14:tracePt t="47320" x="8823325" y="3565525"/>
          <p14:tracePt t="47352" x="8823325" y="3559175"/>
          <p14:tracePt t="47441" x="8831263" y="3559175"/>
          <p14:tracePt t="47457" x="8847138" y="3551238"/>
          <p14:tracePt t="47489" x="8855075" y="3551238"/>
          <p14:tracePt t="48288" x="0" y="0"/>
        </p14:tracePtLst>
        <p14:tracePtLst>
          <p14:tracePt t="49544" x="6599238" y="4702175"/>
          <p14:tracePt t="49808" x="6599238" y="4694238"/>
          <p14:tracePt t="50328" x="6607175" y="4686300"/>
          <p14:tracePt t="50368" x="6613525" y="4678363"/>
          <p14:tracePt t="50568" x="6621463" y="4670425"/>
          <p14:tracePt t="50592" x="6629400" y="4664075"/>
          <p14:tracePt t="50816" x="6637338" y="4664075"/>
          <p14:tracePt t="50824" x="6637338" y="4656138"/>
          <p14:tracePt t="50840" x="6645275" y="4648200"/>
          <p14:tracePt t="51216" x="6651625" y="4640263"/>
          <p14:tracePt t="51224" x="6667500" y="4640263"/>
          <p14:tracePt t="51232" x="6683375" y="4632325"/>
          <p14:tracePt t="51243" x="6689725" y="4632325"/>
          <p14:tracePt t="51260" x="6713538" y="4625975"/>
          <p14:tracePt t="51276" x="6735763" y="4618038"/>
          <p14:tracePt t="51293" x="6765925" y="4610100"/>
          <p14:tracePt t="51310" x="6797675" y="4602163"/>
          <p14:tracePt t="51326" x="6811963" y="4594225"/>
          <p14:tracePt t="51424" x="6819900" y="4594225"/>
          <p14:tracePt t="51440" x="6835775" y="4594225"/>
          <p14:tracePt t="51448" x="6850063" y="4594225"/>
          <p14:tracePt t="51460" x="6865938" y="4594225"/>
          <p14:tracePt t="51477" x="6904038" y="4594225"/>
          <p14:tracePt t="51493" x="6942138" y="4594225"/>
          <p14:tracePt t="51510" x="6988175" y="4594225"/>
          <p14:tracePt t="51511" x="7010400" y="4594225"/>
          <p14:tracePt t="51527" x="7040563" y="4594225"/>
          <p14:tracePt t="51543" x="7116763" y="4594225"/>
          <p14:tracePt t="51560" x="7162800" y="4594225"/>
          <p14:tracePt t="51577" x="7200900" y="4594225"/>
          <p14:tracePt t="51593" x="7231063" y="4594225"/>
          <p14:tracePt t="51610" x="7261225" y="4594225"/>
          <p14:tracePt t="51627" x="7292975" y="4594225"/>
          <p14:tracePt t="51643" x="7337425" y="4594225"/>
          <p14:tracePt t="51660" x="7399338" y="4594225"/>
          <p14:tracePt t="51677" x="7483475" y="4594225"/>
          <p14:tracePt t="51693" x="7581900" y="4594225"/>
          <p14:tracePt t="51710" x="7673975" y="4594225"/>
          <p14:tracePt t="51727" x="7780338" y="4594225"/>
          <p14:tracePt t="51727" x="7818438" y="4594225"/>
          <p14:tracePt t="51743" x="7870825" y="4594225"/>
          <p14:tracePt t="51760" x="7924800" y="4594225"/>
          <p14:tracePt t="51777" x="7962900" y="4594225"/>
          <p14:tracePt t="51793" x="8008938" y="4594225"/>
          <p14:tracePt t="51810" x="8047038" y="4594225"/>
          <p14:tracePt t="51827" x="8099425" y="4594225"/>
          <p14:tracePt t="51843" x="8175625" y="4594225"/>
          <p14:tracePt t="51860" x="8237538" y="4594225"/>
          <p14:tracePt t="51877" x="8305800" y="4594225"/>
          <p14:tracePt t="51893" x="8359775" y="4594225"/>
          <p14:tracePt t="51910" x="8389938" y="4594225"/>
          <p14:tracePt t="51927" x="8412163" y="4594225"/>
          <p14:tracePt t="51927" x="8420100" y="4594225"/>
          <p14:tracePt t="51944" x="8428038" y="4594225"/>
          <p14:tracePt t="51960" x="8442325" y="4594225"/>
          <p14:tracePt t="51977" x="8466138" y="4594225"/>
          <p14:tracePt t="51993" x="8496300" y="4594225"/>
          <p14:tracePt t="52010" x="8534400" y="4594225"/>
          <p14:tracePt t="52027" x="8550275" y="4594225"/>
          <p14:tracePt t="52043" x="8556625" y="4594225"/>
          <p14:tracePt t="52104" x="8564563" y="4594225"/>
          <p14:tracePt t="52112" x="8572500" y="4594225"/>
          <p14:tracePt t="52120" x="8580438" y="4594225"/>
          <p14:tracePt t="52128" x="8594725" y="4594225"/>
          <p14:tracePt t="52143" x="8610600" y="4594225"/>
          <p14:tracePt t="52160" x="8618538" y="4594225"/>
          <p14:tracePt t="52408" x="8626475" y="4594225"/>
          <p14:tracePt t="52416" x="8632825" y="4587875"/>
          <p14:tracePt t="52432" x="8640763" y="4587875"/>
          <p14:tracePt t="52472" x="8648700" y="4579938"/>
          <p14:tracePt t="52680" x="8656638" y="4579938"/>
          <p14:tracePt t="52696" x="8664575" y="4579938"/>
          <p14:tracePt t="52712" x="8678863" y="4572000"/>
          <p14:tracePt t="53144" x="8686800" y="4564063"/>
          <p14:tracePt t="53184" x="8694738" y="4556125"/>
          <p14:tracePt t="54129" x="8702675" y="4556125"/>
          <p14:tracePt t="54144" x="8709025" y="4556125"/>
          <p14:tracePt t="54152" x="8716963" y="4549775"/>
          <p14:tracePt t="54162" x="8716963" y="4541838"/>
          <p14:tracePt t="54178" x="8740775" y="4541838"/>
          <p14:tracePt t="54195" x="8747125" y="4541838"/>
          <p14:tracePt t="54211" x="8747125" y="4533900"/>
          <p14:tracePt t="54228" x="8755063" y="4533900"/>
          <p14:tracePt t="54244" x="8763000" y="4533900"/>
          <p14:tracePt t="54261" x="8770938" y="4533900"/>
          <p14:tracePt t="54278" x="8785225" y="4533900"/>
          <p14:tracePt t="54311" x="8793163" y="4533900"/>
          <p14:tracePt t="54328" x="8801100" y="4533900"/>
          <p14:tracePt t="54361" x="8809038" y="4525963"/>
          <p14:tracePt t="54368" x="8823325" y="4525963"/>
          <p14:tracePt t="54378" x="8839200" y="4525963"/>
          <p14:tracePt t="54395" x="8861425" y="4518025"/>
          <p14:tracePt t="54411" x="8885238" y="4518025"/>
          <p14:tracePt t="55568" x="8899525" y="4518025"/>
          <p14:tracePt t="55576" x="8907463" y="4518025"/>
          <p14:tracePt t="55584" x="8915400" y="4518025"/>
          <p14:tracePt t="55595" x="8923338" y="4518025"/>
          <p14:tracePt t="55611" x="8931275" y="4518025"/>
          <p14:tracePt t="55628" x="8937625" y="4518025"/>
          <p14:tracePt t="55680" x="8945563" y="4518025"/>
          <p14:tracePt t="55696" x="8953500" y="4518025"/>
          <p14:tracePt t="55704" x="8961438" y="4518025"/>
          <p14:tracePt t="55712" x="8969375" y="4518025"/>
          <p14:tracePt t="55776" x="8975725" y="4518025"/>
          <p14:tracePt t="55800" x="8983663" y="4518025"/>
          <p14:tracePt t="55809" x="8991600" y="4518025"/>
          <p14:tracePt t="55817" x="8999538" y="4518025"/>
          <p14:tracePt t="55828" x="9007475" y="4518025"/>
          <p14:tracePt t="55913" x="9013825" y="4518025"/>
          <p14:tracePt t="56064" x="9029700" y="4518025"/>
          <p14:tracePt t="56072" x="9037638" y="4518025"/>
          <p14:tracePt t="56080" x="9045575" y="4518025"/>
          <p14:tracePt t="56095" x="9051925" y="4518025"/>
          <p14:tracePt t="56112" x="9059863" y="4518025"/>
          <p14:tracePt t="56145" x="9067800" y="4518025"/>
          <p14:tracePt t="56161" x="9075738" y="4518025"/>
          <p14:tracePt t="56168" x="9083675" y="4518025"/>
          <p14:tracePt t="56185" x="9097963" y="4518025"/>
          <p14:tracePt t="56195" x="9113838" y="4511675"/>
          <p14:tracePt t="56212" x="9144000" y="4511675"/>
          <p14:tracePt t="56228" x="9174163" y="4495800"/>
          <p14:tracePt t="56245" x="9190038" y="4495800"/>
          <p14:tracePt t="56432" x="9197975" y="4487863"/>
          <p14:tracePt t="56441" x="9204325" y="4487863"/>
          <p14:tracePt t="56448" x="9212263" y="4487863"/>
          <p14:tracePt t="56464" x="9228138" y="4479925"/>
          <p14:tracePt t="56478" x="9228138" y="4473575"/>
          <p14:tracePt t="56495" x="9242425" y="4473575"/>
          <p14:tracePt t="56704" x="9250363" y="4473575"/>
          <p14:tracePt t="56712" x="9258300" y="4465638"/>
          <p14:tracePt t="56729" x="9266238" y="4465638"/>
          <p14:tracePt t="56736" x="9280525" y="4465638"/>
          <p14:tracePt t="56752" x="9288463" y="4465638"/>
          <p14:tracePt t="56762" x="9296400" y="4465638"/>
          <p14:tracePt t="56779" x="9312275" y="4457700"/>
          <p14:tracePt t="56795" x="9326563" y="4449763"/>
          <p14:tracePt t="56812" x="9350375" y="4449763"/>
          <p14:tracePt t="56829" x="9372600" y="4449763"/>
          <p14:tracePt t="56845" x="9410700" y="4449763"/>
          <p14:tracePt t="56862" x="9432925" y="4441825"/>
          <p14:tracePt t="56864" x="9448800" y="4441825"/>
          <p14:tracePt t="56879" x="9464675" y="4435475"/>
          <p14:tracePt t="56880" x="9478963" y="4435475"/>
          <p14:tracePt t="56895" x="9494838" y="4435475"/>
          <p14:tracePt t="56969" x="9509125" y="4435475"/>
          <p14:tracePt t="56976" x="9517063" y="4435475"/>
          <p14:tracePt t="56985" x="9532938" y="4435475"/>
          <p14:tracePt t="56995" x="9547225" y="4435475"/>
          <p14:tracePt t="57012" x="9571038" y="4435475"/>
          <p14:tracePt t="57029" x="9585325" y="4435475"/>
          <p14:tracePt t="57045" x="9593263" y="4435475"/>
          <p14:tracePt t="57128" x="9609138" y="4435475"/>
          <p14:tracePt t="57137" x="9617075" y="4435475"/>
          <p14:tracePt t="57145" x="9647238" y="4435475"/>
          <p14:tracePt t="57162" x="9693275" y="4427538"/>
          <p14:tracePt t="57179" x="9737725" y="4419600"/>
          <p14:tracePt t="57195" x="9761538" y="4411663"/>
          <p14:tracePt t="57212" x="9769475" y="4411663"/>
          <p14:tracePt t="57280" x="9775825" y="4411663"/>
          <p14:tracePt t="57288" x="9799638" y="4411663"/>
          <p14:tracePt t="57297" x="9829800" y="4411663"/>
          <p14:tracePt t="57312" x="9936163" y="4411663"/>
          <p14:tracePt t="57329" x="10058400" y="4403725"/>
          <p14:tracePt t="57345" x="10080625" y="4397375"/>
          <p14:tracePt t="58672" x="10080625" y="4389438"/>
          <p14:tracePt t="58680" x="10074275" y="4389438"/>
          <p14:tracePt t="58680" x="0" y="0"/>
        </p14:tracePtLst>
        <p14:tracePtLst>
          <p14:tracePt t="59872" x="6789738" y="6308725"/>
          <p14:tracePt t="59968" x="6797675" y="6302375"/>
          <p14:tracePt t="60000" x="6804025" y="6302375"/>
          <p14:tracePt t="60120" x="6804025" y="6294438"/>
          <p14:tracePt t="60144" x="6811963" y="6294438"/>
          <p14:tracePt t="60152" x="6811963" y="6286500"/>
          <p14:tracePt t="60163" x="6819900" y="6278563"/>
          <p14:tracePt t="60180" x="6835775" y="6270625"/>
          <p14:tracePt t="60196" x="6850063" y="6256338"/>
          <p14:tracePt t="60213" x="6858000" y="6248400"/>
          <p14:tracePt t="60230" x="6858000" y="6240463"/>
          <p14:tracePt t="60256" x="6865938" y="6232525"/>
          <p14:tracePt t="60312" x="6873875" y="6226175"/>
          <p14:tracePt t="60320" x="6880225" y="6226175"/>
          <p14:tracePt t="60330" x="6880225" y="6218238"/>
          <p14:tracePt t="60346" x="6888163" y="6202363"/>
          <p14:tracePt t="60363" x="6904038" y="6202363"/>
          <p14:tracePt t="60380" x="6911975" y="6194425"/>
          <p14:tracePt t="60396" x="6918325" y="6180138"/>
          <p14:tracePt t="60413" x="6926263" y="6172200"/>
          <p14:tracePt t="60430" x="6942138" y="6172200"/>
          <p14:tracePt t="60432" x="6950075" y="6156325"/>
          <p14:tracePt t="60446" x="6964363" y="6149975"/>
          <p14:tracePt t="60463" x="6988175" y="6134100"/>
          <p14:tracePt t="60480" x="6994525" y="6126163"/>
          <p14:tracePt t="60496" x="7002463" y="6118225"/>
          <p14:tracePt t="60513" x="7010400" y="6111875"/>
          <p14:tracePt t="60610" x="7018338" y="6103938"/>
          <p14:tracePt t="60624" x="7032625" y="6096000"/>
          <p14:tracePt t="60664" x="7040563" y="6088063"/>
          <p14:tracePt t="60672" x="7048500" y="6088063"/>
          <p14:tracePt t="60680" x="7056438" y="6080125"/>
          <p14:tracePt t="60697" x="7078663" y="6065838"/>
          <p14:tracePt t="60713" x="7108825" y="6042025"/>
          <p14:tracePt t="60730" x="7132638" y="6027738"/>
          <p14:tracePt t="60747" x="7146925" y="6019800"/>
          <p14:tracePt t="60763" x="7146925" y="6011863"/>
          <p14:tracePt t="60857" x="7154863" y="6003925"/>
          <p14:tracePt t="60872" x="7162800" y="6003925"/>
          <p14:tracePt t="60881" x="7170738" y="6003925"/>
          <p14:tracePt t="60890" x="7170738" y="5997575"/>
          <p14:tracePt t="61144" x="7178675" y="5997575"/>
          <p14:tracePt t="61417" x="7178675" y="5989638"/>
          <p14:tracePt t="61424" x="7185025" y="5989638"/>
          <p14:tracePt t="61432" x="7192963" y="5973763"/>
          <p14:tracePt t="61447" x="7216775" y="5951538"/>
          <p14:tracePt t="61464" x="7254875" y="5927725"/>
          <p14:tracePt t="61480" x="7285038" y="5905500"/>
          <p14:tracePt t="61497" x="7292975" y="5889625"/>
          <p14:tracePt t="61514" x="7307263" y="5883275"/>
          <p14:tracePt t="61744" x="7315200" y="5883275"/>
          <p14:tracePt t="61753" x="7315200" y="5875338"/>
          <p14:tracePt t="61864" x="7323138" y="5875338"/>
          <p14:tracePt t="61881" x="7337425" y="5875338"/>
          <p14:tracePt t="61890" x="7337425" y="5867400"/>
          <p14:tracePt t="61897" x="7345363" y="5859463"/>
          <p14:tracePt t="61914" x="7353300" y="5859463"/>
          <p14:tracePt t="62384" x="7361238" y="5859463"/>
          <p14:tracePt t="62672" x="7369175" y="5851525"/>
          <p14:tracePt t="62688" x="7375525" y="5851525"/>
          <p14:tracePt t="62697" x="7383463" y="5845175"/>
          <p14:tracePt t="62705" x="7407275" y="5837238"/>
          <p14:tracePt t="62714" x="7421563" y="5837238"/>
          <p14:tracePt t="62731" x="7429500" y="5829300"/>
          <p14:tracePt t="62928" x="7437438" y="5829300"/>
          <p14:tracePt t="63088" x="7437438" y="5821363"/>
          <p14:tracePt t="63097" x="7451725" y="5821363"/>
          <p14:tracePt t="63112" x="7467600" y="5821363"/>
          <p14:tracePt t="63121" x="7475538" y="5821363"/>
          <p14:tracePt t="63131" x="7483475" y="5821363"/>
          <p14:tracePt t="63148" x="7489825" y="5821363"/>
          <p14:tracePt t="63169" x="7497763" y="5821363"/>
          <p14:tracePt t="63256" x="7505700" y="5821363"/>
          <p14:tracePt t="63281" x="7505700" y="5813425"/>
          <p14:tracePt t="63816" x="7521575" y="5813425"/>
          <p14:tracePt t="63824" x="7535863" y="5813425"/>
          <p14:tracePt t="63832" x="7559675" y="5813425"/>
          <p14:tracePt t="63848" x="7604125" y="5813425"/>
          <p14:tracePt t="63864" x="7635875" y="5813425"/>
          <p14:tracePt t="63881" x="7658100" y="5813425"/>
          <p14:tracePt t="63898" x="7666038" y="5813425"/>
          <p14:tracePt t="63922" x="7673975" y="5813425"/>
          <p14:tracePt t="63937" x="7680325" y="5813425"/>
          <p14:tracePt t="63948" x="7688263" y="5813425"/>
          <p14:tracePt t="63964" x="7704138" y="5813425"/>
          <p14:tracePt t="63981" x="7734300" y="5813425"/>
          <p14:tracePt t="63984" x="7750175" y="5813425"/>
          <p14:tracePt t="63998" x="7756525" y="5813425"/>
          <p14:tracePt t="64014" x="7780338" y="5813425"/>
          <p14:tracePt t="64065" x="7788275" y="5813425"/>
          <p14:tracePt t="64096" x="7802563" y="5813425"/>
          <p14:tracePt t="64112" x="7810500" y="5813425"/>
          <p14:tracePt t="64120" x="7818438" y="5813425"/>
          <p14:tracePt t="64131" x="7832725" y="5813425"/>
          <p14:tracePt t="64148" x="7848600" y="5813425"/>
          <p14:tracePt t="64165" x="7870825" y="5813425"/>
          <p14:tracePt t="64181" x="7878763" y="5813425"/>
          <p14:tracePt t="64198" x="7886700" y="5813425"/>
          <p14:tracePt t="64240" x="7902575" y="5813425"/>
          <p14:tracePt t="64256" x="7908925" y="5813425"/>
          <p14:tracePt t="64265" x="7924800" y="5813425"/>
          <p14:tracePt t="64272" x="7940675" y="5813425"/>
          <p14:tracePt t="64281" x="7947025" y="5813425"/>
          <p14:tracePt t="64298" x="7962900" y="5813425"/>
          <p14:tracePt t="64314" x="7970838" y="5813425"/>
          <p14:tracePt t="64344" x="7978775" y="5813425"/>
          <p14:tracePt t="64352" x="7985125" y="5813425"/>
          <p14:tracePt t="64369" x="8001000" y="5813425"/>
          <p14:tracePt t="64381" x="8008938" y="5813425"/>
          <p14:tracePt t="64398" x="8039100" y="5821363"/>
          <p14:tracePt t="64400" x="8047038" y="5821363"/>
          <p14:tracePt t="64414" x="8061325" y="5829300"/>
          <p14:tracePt t="64431" x="8085138" y="5829300"/>
          <p14:tracePt t="64448" x="8099425" y="5829300"/>
          <p14:tracePt t="64465" x="8107363" y="5829300"/>
          <p14:tracePt t="64482" x="8123238" y="5837238"/>
          <p14:tracePt t="64498" x="8137525" y="5837238"/>
          <p14:tracePt t="64515" x="8153400" y="5837238"/>
          <p14:tracePt t="64532" x="8169275" y="5837238"/>
          <p14:tracePt t="64548" x="8175625" y="5837238"/>
          <p14:tracePt t="64578" x="8183563" y="5837238"/>
          <p14:tracePt t="64593" x="8199438" y="5837238"/>
          <p14:tracePt t="64601" x="8213725" y="5837238"/>
          <p14:tracePt t="64615" x="8259763" y="5837238"/>
          <p14:tracePt t="64631" x="8321675" y="5837238"/>
          <p14:tracePt t="64648" x="8366125" y="5837238"/>
          <p14:tracePt t="64665" x="8389938" y="5837238"/>
          <p14:tracePt t="64744" x="8397875" y="5837238"/>
          <p14:tracePt t="64776" x="8404225" y="5837238"/>
          <p14:tracePt t="64784" x="8412163" y="5837238"/>
          <p14:tracePt t="64793" x="8420100" y="5837238"/>
          <p14:tracePt t="64800" x="8428038" y="5837238"/>
          <p14:tracePt t="64815" x="8435975" y="5837238"/>
          <p14:tracePt t="64912" x="8442325" y="5837238"/>
          <p14:tracePt t="64928" x="8450263" y="5837238"/>
          <p14:tracePt t="64937" x="8458200" y="5837238"/>
          <p14:tracePt t="64948" x="8466138" y="5837238"/>
          <p14:tracePt t="64965" x="8474075" y="5837238"/>
          <p14:tracePt t="64981" x="8488363" y="5837238"/>
          <p14:tracePt t="64998" x="8496300" y="5837238"/>
          <p14:tracePt t="65015" x="8504238" y="5837238"/>
          <p14:tracePt t="65032" x="8518525" y="5837238"/>
          <p14:tracePt t="65048" x="8550275" y="5837238"/>
          <p14:tracePt t="65065" x="8572500" y="5837238"/>
          <p14:tracePt t="65081" x="8580438" y="5837238"/>
          <p14:tracePt t="65098" x="8588375" y="5837238"/>
          <p14:tracePt t="65168" x="8602663" y="5837238"/>
          <p14:tracePt t="65192" x="8610600" y="5837238"/>
          <p14:tracePt t="65208" x="8626475" y="5837238"/>
          <p14:tracePt t="65233" x="8632825" y="5837238"/>
          <p14:tracePt t="65249" x="8648700" y="5837238"/>
          <p14:tracePt t="65265" x="8656638" y="5837238"/>
          <p14:tracePt t="65273" x="8664575" y="5837238"/>
          <p14:tracePt t="65282" x="8670925" y="5837238"/>
          <p14:tracePt t="65298" x="8678863" y="5837238"/>
          <p14:tracePt t="65328" x="8686800" y="5837238"/>
          <p14:tracePt t="65353" x="8694738" y="5837238"/>
          <p14:tracePt t="65432" x="8702675" y="5837238"/>
          <p14:tracePt t="65448" x="8709025" y="5837238"/>
          <p14:tracePt t="65457" x="8724900" y="5837238"/>
          <p14:tracePt t="65465" x="8732838" y="5837238"/>
          <p14:tracePt t="65482" x="8763000" y="5837238"/>
          <p14:tracePt t="65498" x="8793163" y="5837238"/>
          <p14:tracePt t="65515" x="8809038" y="5837238"/>
          <p14:tracePt t="65532" x="8816975" y="5837238"/>
          <p14:tracePt t="65632" x="8823325" y="5837238"/>
          <p14:tracePt t="65656" x="8839200" y="5837238"/>
          <p14:tracePt t="65672" x="8847138" y="5837238"/>
          <p14:tracePt t="65680" x="8855075" y="5837238"/>
          <p14:tracePt t="65689" x="8861425" y="5837238"/>
          <p14:tracePt t="65698" x="8877300" y="5837238"/>
          <p14:tracePt t="65715" x="8899525" y="5837238"/>
          <p14:tracePt t="65732" x="8945563" y="5829300"/>
          <p14:tracePt t="65749" x="8975725" y="5821363"/>
          <p14:tracePt t="65765" x="9013825" y="5813425"/>
          <p14:tracePt t="65782" x="9021763" y="5813425"/>
          <p14:tracePt t="65798" x="9037638" y="5813425"/>
          <p14:tracePt t="65816" x="9051925" y="5807075"/>
          <p14:tracePt t="65840" x="9059863" y="5807075"/>
          <p14:tracePt t="65849" x="9067800" y="5807075"/>
          <p14:tracePt t="65865" x="9083675" y="5799138"/>
          <p14:tracePt t="65882" x="9097963" y="5799138"/>
          <p14:tracePt t="65898" x="9105900" y="5799138"/>
          <p14:tracePt t="66704" x="9113838" y="5799138"/>
          <p14:tracePt t="66728" x="9121775" y="5799138"/>
          <p14:tracePt t="66792" x="9128125" y="5799138"/>
          <p14:tracePt t="66816" x="9136063" y="5799138"/>
          <p14:tracePt t="66824" x="9144000" y="5799138"/>
          <p14:tracePt t="66833" x="9151938" y="5799138"/>
          <p14:tracePt t="66849" x="9159875" y="5799138"/>
          <p14:tracePt t="66866" x="9166225" y="5799138"/>
          <p14:tracePt t="66960" x="9174163" y="5799138"/>
          <p14:tracePt t="66968" x="9182100" y="5799138"/>
          <p14:tracePt t="66976" x="9197975" y="5799138"/>
          <p14:tracePt t="66985" x="9204325" y="5791200"/>
          <p14:tracePt t="67000" x="9212263" y="5791200"/>
          <p14:tracePt t="67208" x="9236075" y="5791200"/>
          <p14:tracePt t="67216" x="9242425" y="5791200"/>
          <p14:tracePt t="67224" x="9250363" y="5791200"/>
          <p14:tracePt t="67232" x="9266238" y="5791200"/>
          <p14:tracePt t="67249" x="9274175" y="5791200"/>
          <p14:tracePt t="67266" x="9280525" y="5791200"/>
          <p14:tracePt t="67480" x="9288463" y="5791200"/>
          <p14:tracePt t="67488" x="9296400" y="5791200"/>
          <p14:tracePt t="67499" x="9304338" y="5791200"/>
          <p14:tracePt t="67516" x="9318625" y="5783263"/>
          <p14:tracePt t="67533" x="9334500" y="5783263"/>
          <p14:tracePt t="67880" x="9342438" y="5783263"/>
          <p14:tracePt t="67888" x="9356725" y="5783263"/>
          <p14:tracePt t="67899" x="9364663" y="5775325"/>
          <p14:tracePt t="67916" x="9394825" y="5775325"/>
          <p14:tracePt t="68176" x="9402763" y="5775325"/>
          <p14:tracePt t="68192" x="9410700" y="5775325"/>
          <p14:tracePt t="68200" x="9418638" y="5768975"/>
          <p14:tracePt t="68208" x="9426575" y="5768975"/>
          <p14:tracePt t="68216" x="9432925" y="5768975"/>
          <p14:tracePt t="68233" x="9478963" y="5768975"/>
          <p14:tracePt t="68249" x="9540875" y="5768975"/>
          <p14:tracePt t="68266" x="9593263" y="5768975"/>
          <p14:tracePt t="68283" x="9617075" y="5768975"/>
          <p14:tracePt t="68336" x="9623425" y="5768975"/>
          <p14:tracePt t="68352" x="9631363" y="5768975"/>
          <p14:tracePt t="68480" x="9639300" y="5768975"/>
          <p14:tracePt t="68488" x="9647238" y="5768975"/>
          <p14:tracePt t="68499" x="9655175" y="5768975"/>
          <p14:tracePt t="68516" x="9677400" y="5761038"/>
          <p14:tracePt t="68533" x="9693275" y="5761038"/>
          <p14:tracePt t="68549" x="9693275" y="5753100"/>
          <p14:tracePt t="68576" x="9699625" y="5745163"/>
          <p14:tracePt t="71848" x="9699625" y="5737225"/>
          <p14:tracePt t="71864" x="9699625" y="5730875"/>
          <p14:tracePt t="71880" x="9699625" y="5715000"/>
          <p14:tracePt t="71896" x="9699625" y="5707063"/>
          <p14:tracePt t="71904" x="9699625" y="5699125"/>
          <p14:tracePt t="71920" x="9699625" y="5684838"/>
          <p14:tracePt t="71934" x="9699625" y="5668963"/>
          <p14:tracePt t="71951" x="9707563" y="5654675"/>
          <p14:tracePt t="71967" x="9723438" y="5584825"/>
          <p14:tracePt t="71984" x="9737725" y="5540375"/>
          <p14:tracePt t="72001" x="9761538" y="5478463"/>
          <p14:tracePt t="72017" x="9783763" y="5418138"/>
          <p14:tracePt t="72034" x="9807575" y="5372100"/>
          <p14:tracePt t="72051" x="9813925" y="5341938"/>
          <p14:tracePt t="72067" x="9821863" y="5318125"/>
          <p14:tracePt t="72084" x="9829800" y="5295900"/>
          <p14:tracePt t="72101" x="9829800" y="5287963"/>
          <p14:tracePt t="72128" x="9829800" y="5280025"/>
          <p14:tracePt t="72144" x="9829800" y="5273675"/>
          <p14:tracePt t="72152" x="9829800" y="5265738"/>
          <p14:tracePt t="72167" x="9829800" y="5241925"/>
          <p14:tracePt t="72184" x="9837738" y="5211763"/>
          <p14:tracePt t="72201" x="9845675" y="5181600"/>
          <p14:tracePt t="72217" x="9845675" y="5159375"/>
          <p14:tracePt t="72234" x="9852025" y="5127625"/>
          <p14:tracePt t="72251" x="9859963" y="5097463"/>
          <p14:tracePt t="72267" x="9867900" y="5075238"/>
          <p14:tracePt t="72284" x="9875838" y="5037138"/>
          <p14:tracePt t="72301" x="9883775" y="4991100"/>
          <p14:tracePt t="72317" x="9890125" y="4937125"/>
          <p14:tracePt t="72334" x="9898063" y="4884738"/>
          <p14:tracePt t="72337" x="9898063" y="4854575"/>
          <p14:tracePt t="72351" x="9906000" y="4830763"/>
          <p14:tracePt t="72367" x="9913938" y="4784725"/>
          <p14:tracePt t="72385" x="9913938" y="4770438"/>
          <p14:tracePt t="72401" x="9913938" y="4754563"/>
          <p14:tracePt t="72418" x="9921875" y="4740275"/>
          <p14:tracePt t="72434" x="9928225" y="4708525"/>
          <p14:tracePt t="72451" x="9928225" y="4678363"/>
          <p14:tracePt t="72467" x="9936163" y="4640263"/>
          <p14:tracePt t="72485" x="9944100" y="4610100"/>
          <p14:tracePt t="72501" x="9944100" y="4587875"/>
          <p14:tracePt t="72517" x="9944100" y="4564063"/>
          <p14:tracePt t="72534" x="9959975" y="4525963"/>
          <p14:tracePt t="72537" x="9966325" y="4511675"/>
          <p14:tracePt t="72551" x="9966325" y="4487863"/>
          <p14:tracePt t="72568" x="9998075" y="4411663"/>
          <p14:tracePt t="72584" x="10004425" y="4351338"/>
          <p14:tracePt t="72601" x="10020300" y="4283075"/>
          <p14:tracePt t="72617" x="10036175" y="4213225"/>
          <p14:tracePt t="72634" x="10042525" y="4160838"/>
          <p14:tracePt t="72651" x="10050463" y="4106863"/>
          <p14:tracePt t="72668" x="10074275" y="4046538"/>
          <p14:tracePt t="72684" x="10080625" y="4016375"/>
          <p14:tracePt t="72701" x="10088563" y="3984625"/>
          <p14:tracePt t="72718" x="10088563" y="3970338"/>
          <p14:tracePt t="72734" x="10096500" y="3954463"/>
          <p14:tracePt t="72752" x="10096500" y="3946525"/>
          <p14:tracePt t="72768" x="10096500" y="3932238"/>
          <p14:tracePt t="72784" x="10104438" y="3916363"/>
          <p14:tracePt t="72801" x="10112375" y="3886200"/>
          <p14:tracePt t="72817" x="10118725" y="3878263"/>
          <p14:tracePt t="72834" x="10118725" y="3863975"/>
          <p14:tracePt t="72851" x="10118725" y="3856038"/>
          <p14:tracePt t="72868" x="10118725" y="3848100"/>
          <p14:tracePt t="72884" x="10118725" y="3840163"/>
          <p14:tracePt t="73256" x="10118725" y="3848100"/>
          <p14:tracePt t="73272" x="10118725" y="3856038"/>
          <p14:tracePt t="73281" x="10118725" y="3863975"/>
          <p14:tracePt t="73288" x="10118725" y="3870325"/>
          <p14:tracePt t="73301" x="10112375" y="3870325"/>
          <p14:tracePt t="73318" x="10112375" y="3878263"/>
          <p14:tracePt t="73368" x="10104438" y="3886200"/>
          <p14:tracePt t="73384" x="10104438" y="3894138"/>
          <p14:tracePt t="73400" x="10096500" y="3902075"/>
          <p14:tracePt t="73416" x="10096500" y="3908425"/>
          <p14:tracePt t="73441" x="10088563" y="3916363"/>
          <p14:tracePt t="73449" x="10088563" y="3924300"/>
          <p14:tracePt t="73464" x="10080625" y="3932238"/>
          <p14:tracePt t="73472" x="10074275" y="3940175"/>
          <p14:tracePt t="73485" x="10074275" y="3946525"/>
          <p14:tracePt t="73501" x="10066338" y="3954463"/>
          <p14:tracePt t="73518" x="10066338" y="3962400"/>
          <p14:tracePt t="73535" x="10058400" y="3970338"/>
          <p14:tracePt t="73551" x="10050463" y="3984625"/>
          <p14:tracePt t="73576" x="10042525" y="4000500"/>
          <p14:tracePt t="73608" x="10036175" y="4008438"/>
          <p14:tracePt t="73632" x="10028238" y="4016375"/>
          <p14:tracePt t="73640" x="10020300" y="4022725"/>
          <p14:tracePt t="73651" x="10020300" y="4038600"/>
          <p14:tracePt t="73668" x="10012363" y="4046538"/>
          <p14:tracePt t="73685" x="10004425" y="4046538"/>
          <p14:tracePt t="73701" x="9998075" y="4060825"/>
          <p14:tracePt t="73718" x="9990138" y="4068763"/>
          <p14:tracePt t="73720" x="9990138" y="4084638"/>
          <p14:tracePt t="73735" x="9982200" y="4084638"/>
          <p14:tracePt t="73736" x="9974263" y="4092575"/>
          <p14:tracePt t="73751" x="9959975" y="4114800"/>
          <p14:tracePt t="73768" x="9952038" y="4122738"/>
          <p14:tracePt t="73784" x="9928225" y="4152900"/>
          <p14:tracePt t="73801" x="9921875" y="4160838"/>
          <p14:tracePt t="73818" x="9906000" y="4175125"/>
          <p14:tracePt t="73835" x="9890125" y="4183063"/>
          <p14:tracePt t="73851" x="9875838" y="4198938"/>
          <p14:tracePt t="73868" x="9867900" y="4206875"/>
          <p14:tracePt t="73885" x="9859963" y="4213225"/>
          <p14:tracePt t="73901" x="9852025" y="4221163"/>
          <p14:tracePt t="73918" x="9837738" y="4229100"/>
          <p14:tracePt t="73935" x="9829800" y="4237038"/>
          <p14:tracePt t="73992" x="9821863" y="4237038"/>
          <p14:tracePt t="74001" x="9813925" y="4244975"/>
          <p14:tracePt t="74018" x="9807575" y="4244975"/>
          <p14:tracePt t="74025" x="9783763" y="4244975"/>
          <p14:tracePt t="74034" x="9769475" y="4251325"/>
          <p14:tracePt t="74051" x="9737725" y="4259263"/>
          <p14:tracePt t="74068" x="9699625" y="4275138"/>
          <p14:tracePt t="74085" x="9677400" y="4283075"/>
          <p14:tracePt t="74101" x="9669463" y="4283075"/>
          <p14:tracePt t="74152" x="9661525" y="4283075"/>
          <p14:tracePt t="74160" x="9655175" y="4283075"/>
          <p14:tracePt t="74168" x="9647238" y="4283075"/>
          <p14:tracePt t="74185" x="9631363" y="4283075"/>
          <p14:tracePt t="74201" x="9601200" y="4283075"/>
          <p14:tracePt t="74218" x="9571038" y="4283075"/>
          <p14:tracePt t="74235" x="9540875" y="4275138"/>
          <p14:tracePt t="74252" x="9517063" y="4267200"/>
          <p14:tracePt t="74268" x="9494838" y="4267200"/>
          <p14:tracePt t="74285" x="9456738" y="4267200"/>
          <p14:tracePt t="74302" x="9418638" y="4259263"/>
          <p14:tracePt t="74318" x="9364663" y="4251325"/>
          <p14:tracePt t="74335" x="9296400" y="4237038"/>
          <p14:tracePt t="74336" x="9266238" y="4237038"/>
          <p14:tracePt t="74351" x="9197975" y="4221163"/>
          <p14:tracePt t="74368" x="9144000" y="4213225"/>
          <p14:tracePt t="74385" x="9097963" y="4206875"/>
          <p14:tracePt t="74401" x="9067800" y="4206875"/>
          <p14:tracePt t="74418" x="9045575" y="4206875"/>
          <p14:tracePt t="74435" x="9013825" y="4206875"/>
          <p14:tracePt t="74452" x="8975725" y="4206875"/>
          <p14:tracePt t="74468" x="8923338" y="4206875"/>
          <p14:tracePt t="74485" x="8861425" y="4206875"/>
          <p14:tracePt t="74502" x="8809038" y="4206875"/>
          <p14:tracePt t="74518" x="8770938" y="4206875"/>
          <p14:tracePt t="74519" x="8763000" y="4206875"/>
          <p14:tracePt t="74535" x="8747125" y="4206875"/>
          <p14:tracePt t="74538" x="8740775" y="4206875"/>
          <p14:tracePt t="74551" x="8716963" y="4206875"/>
          <p14:tracePt t="74568" x="8702675" y="4206875"/>
          <p14:tracePt t="74585" x="8678863" y="4206875"/>
          <p14:tracePt t="74601" x="8656638" y="4206875"/>
          <p14:tracePt t="74618" x="8626475" y="4206875"/>
          <p14:tracePt t="74635" x="8588375" y="4206875"/>
          <p14:tracePt t="74652" x="8550275" y="4206875"/>
          <p14:tracePt t="74668" x="8534400" y="4206875"/>
          <p14:tracePt t="74685" x="8526463" y="4206875"/>
          <p14:tracePt t="74744" x="8518525" y="4206875"/>
          <p14:tracePt t="74760" x="8512175" y="4206875"/>
          <p14:tracePt t="74768" x="8504238" y="4206875"/>
          <p14:tracePt t="74784" x="8496300" y="4206875"/>
          <p14:tracePt t="74792" x="8488363" y="4206875"/>
          <p14:tracePt t="74802" x="8474075" y="4213225"/>
          <p14:tracePt t="74818" x="8450263" y="4221163"/>
          <p14:tracePt t="74835" x="8420100" y="4229100"/>
          <p14:tracePt t="74852" x="8412163" y="4237038"/>
          <p14:tracePt t="74868" x="8382000" y="4244975"/>
          <p14:tracePt t="74885" x="8366125" y="4259263"/>
          <p14:tracePt t="74902" x="8351838" y="4267200"/>
          <p14:tracePt t="74952" x="8343900" y="4275138"/>
          <p14:tracePt t="74960" x="8335963" y="4283075"/>
          <p14:tracePt t="74976" x="8328025" y="4289425"/>
          <p14:tracePt t="74985" x="8321675" y="4289425"/>
          <p14:tracePt t="75002" x="8305800" y="4305300"/>
          <p14:tracePt t="75019" x="8283575" y="4327525"/>
          <p14:tracePt t="75035" x="8275638" y="4335463"/>
          <p14:tracePt t="75052" x="8267700" y="4343400"/>
          <p14:tracePt t="75068" x="8259763" y="4351338"/>
          <p14:tracePt t="75085" x="8251825" y="4359275"/>
          <p14:tracePt t="75128" x="8251825" y="4365625"/>
          <p14:tracePt t="75176" x="8245475" y="4373563"/>
          <p14:tracePt t="75200" x="8245475" y="4381500"/>
          <p14:tracePt t="75208" x="8245475" y="4389438"/>
          <p14:tracePt t="75232" x="8245475" y="4397375"/>
          <p14:tracePt t="75240" x="8237538" y="4403725"/>
          <p14:tracePt t="75256" x="8237538" y="4411663"/>
          <p14:tracePt t="75304" x="8237538" y="4419600"/>
          <p14:tracePt t="75408" x="8237538" y="4427538"/>
          <p14:tracePt t="75432" x="8245475" y="4435475"/>
          <p14:tracePt t="75448" x="8245475" y="4441825"/>
          <p14:tracePt t="75456" x="8251825" y="4441825"/>
          <p14:tracePt t="75469" x="8259763" y="4449763"/>
          <p14:tracePt t="75485" x="8267700" y="4457700"/>
          <p14:tracePt t="75502" x="8275638" y="4465638"/>
          <p14:tracePt t="75519" x="8289925" y="4473575"/>
          <p14:tracePt t="75520" x="8297863" y="4479925"/>
          <p14:tracePt t="75535" x="8305800" y="4487863"/>
          <p14:tracePt t="75552" x="8313738" y="4487863"/>
          <p14:tracePt t="75569" x="8321675" y="4487863"/>
          <p14:tracePt t="75585" x="8335963" y="4487863"/>
          <p14:tracePt t="75602" x="8351838" y="4487863"/>
          <p14:tracePt t="75618" x="8382000" y="4487863"/>
          <p14:tracePt t="75636" x="8412163" y="4487863"/>
          <p14:tracePt t="75652" x="8442325" y="4503738"/>
          <p14:tracePt t="75669" x="8458200" y="4503738"/>
          <p14:tracePt t="75685" x="8466138" y="4503738"/>
          <p14:tracePt t="75702" x="8474075" y="4511675"/>
          <p14:tracePt t="75737" x="8480425" y="4511675"/>
          <p14:tracePt t="75752" x="8488363" y="4511675"/>
          <p14:tracePt t="75760" x="8488363" y="4518025"/>
          <p14:tracePt t="75777" x="8504238" y="4518025"/>
          <p14:tracePt t="75872" x="8512175" y="4518025"/>
          <p14:tracePt t="75896" x="8526463" y="4518025"/>
          <p14:tracePt t="75904" x="8534400" y="4518025"/>
          <p14:tracePt t="75912" x="8550275" y="4518025"/>
          <p14:tracePt t="75920" x="8564563" y="4518025"/>
          <p14:tracePt t="75935" x="8602663" y="4518025"/>
          <p14:tracePt t="75952" x="8640763" y="4518025"/>
          <p14:tracePt t="75969" x="8670925" y="4518025"/>
          <p14:tracePt t="75986" x="8686800" y="4518025"/>
          <p14:tracePt t="76056" x="8694738" y="4518025"/>
          <p14:tracePt t="76064" x="8709025" y="4518025"/>
          <p14:tracePt t="76072" x="8724900" y="4525963"/>
          <p14:tracePt t="76086" x="8740775" y="4525963"/>
          <p14:tracePt t="76102" x="8785225" y="4525963"/>
          <p14:tracePt t="76119" x="8823325" y="4525963"/>
          <p14:tracePt t="76120" x="8839200" y="4525963"/>
          <p14:tracePt t="76136" x="8855075" y="4525963"/>
          <p14:tracePt t="76152" x="8861425" y="4525963"/>
          <p14:tracePt t="76169" x="8869363" y="4525963"/>
          <p14:tracePt t="76185" x="8877300" y="4525963"/>
          <p14:tracePt t="76202" x="8885238" y="4525963"/>
          <p14:tracePt t="76219" x="8907463" y="4525963"/>
          <p14:tracePt t="76236" x="8923338" y="4525963"/>
          <p14:tracePt t="76252" x="8961438" y="4525963"/>
          <p14:tracePt t="76269" x="8991600" y="4525963"/>
          <p14:tracePt t="76286" x="9037638" y="4525963"/>
          <p14:tracePt t="76302" x="9083675" y="4525963"/>
          <p14:tracePt t="76304" x="9097963" y="4525963"/>
          <p14:tracePt t="76319" x="9121775" y="4525963"/>
          <p14:tracePt t="76335" x="9151938" y="4525963"/>
          <p14:tracePt t="76384" x="9159875" y="4525963"/>
          <p14:tracePt t="76400" x="9174163" y="4525963"/>
          <p14:tracePt t="76409" x="9190038" y="4525963"/>
          <p14:tracePt t="76419" x="9197975" y="4525963"/>
          <p14:tracePt t="76436" x="9228138" y="4525963"/>
          <p14:tracePt t="76452" x="9266238" y="4525963"/>
          <p14:tracePt t="76469" x="9280525" y="4525963"/>
          <p14:tracePt t="76486" x="9296400" y="4518025"/>
          <p14:tracePt t="76502" x="9304338" y="4518025"/>
          <p14:tracePt t="76584" x="9318625" y="4518025"/>
          <p14:tracePt t="76592" x="9326563" y="4518025"/>
          <p14:tracePt t="76602" x="9334500" y="4511675"/>
          <p14:tracePt t="76619" x="9364663" y="4511675"/>
          <p14:tracePt t="76636" x="9380538" y="4503738"/>
          <p14:tracePt t="76652" x="9402763" y="4503738"/>
          <p14:tracePt t="76669" x="9410700" y="4503738"/>
          <p14:tracePt t="76686" x="9418638" y="4503738"/>
          <p14:tracePt t="77520" x="9426575" y="4503738"/>
          <p14:tracePt t="7760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4517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</a:rPr>
              <a:t>CÁLCULO DE “f” PARA REGIME LAMINAR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9921" y="914400"/>
            <a:ext cx="4691922" cy="1109272"/>
          </a:xfrm>
          <a:ln w="38100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Expressão de Hagen-</a:t>
            </a:r>
            <a:r>
              <a:rPr lang="pt-BR" dirty="0" err="1"/>
              <a:t>Poiseiulle</a:t>
            </a:r>
            <a:endParaRPr lang="pt-BR" dirty="0"/>
          </a:p>
          <a:p>
            <a:pPr marL="0" indent="0" algn="ctr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f = 64 / Re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39842" y="2323475"/>
            <a:ext cx="47219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EXERCÍCIO</a:t>
            </a:r>
          </a:p>
          <a:p>
            <a:pPr algn="just"/>
            <a:r>
              <a:rPr lang="pt-BR" sz="2400" dirty="0"/>
              <a:t>Calcule o comprimento de um micro tubo de 0,9 mm de diâmetro interno, para que esse seja capaz de fornecer uma vazão de 5,0 litros por hora sob uma pressão de 10 </a:t>
            </a:r>
            <a:r>
              <a:rPr lang="pt-BR" sz="2400" dirty="0" err="1"/>
              <a:t>mca</a:t>
            </a:r>
            <a:r>
              <a:rPr lang="pt-BR" sz="2400" dirty="0"/>
              <a:t>. Considere água a 20 graus </a:t>
            </a:r>
            <a:r>
              <a:rPr lang="pt-BR" sz="2400" dirty="0" err="1"/>
              <a:t>Celsisus</a:t>
            </a:r>
            <a:r>
              <a:rPr lang="pt-BR" sz="2400" dirty="0"/>
              <a:t> (viscosidade cinemática = 1,01 x 10 -6 m2/s)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95" y="734518"/>
            <a:ext cx="6135624" cy="5846164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AA9297C9-7419-4767-9CF5-4DE07B4CBD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8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680"/>
    </mc:Choice>
    <mc:Fallback>
      <p:transition spd="slow" advTm="20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58553" x="9318625" y="4479925"/>
          <p14:tracePt t="58808" x="9312275" y="4479925"/>
          <p14:tracePt t="58823" x="9304338" y="4479925"/>
          <p14:tracePt t="58833" x="9296400" y="4479925"/>
          <p14:tracePt t="58856" x="9288463" y="4473575"/>
          <p14:tracePt t="58864" x="9274175" y="4465638"/>
          <p14:tracePt t="58880" x="9258300" y="4457700"/>
          <p14:tracePt t="58896" x="9242425" y="4441825"/>
          <p14:tracePt t="58911" x="9236075" y="4435475"/>
          <p14:tracePt t="58928" x="9236075" y="4427538"/>
          <p14:tracePt t="58943" x="9220200" y="4419600"/>
          <p14:tracePt t="58960" x="9204325" y="4411663"/>
          <p14:tracePt t="58976" x="9197975" y="4403725"/>
          <p14:tracePt t="58993" x="9174163" y="4389438"/>
          <p14:tracePt t="59010" x="9151938" y="4373563"/>
          <p14:tracePt t="59026" x="9128125" y="4351338"/>
          <p14:tracePt t="59043" x="9113838" y="4335463"/>
          <p14:tracePt t="59059" x="9097963" y="4321175"/>
          <p14:tracePt t="59077" x="9090025" y="4289425"/>
          <p14:tracePt t="59093" x="9083675" y="4251325"/>
          <p14:tracePt t="59110" x="9083675" y="4237038"/>
          <p14:tracePt t="59112" x="9075738" y="4221163"/>
          <p14:tracePt t="59128" x="9067800" y="4213225"/>
          <p14:tracePt t="59143" x="9059863" y="4198938"/>
          <p14:tracePt t="59159" x="9051925" y="4191000"/>
          <p14:tracePt t="59176" x="9051925" y="4175125"/>
          <p14:tracePt t="59193" x="9051925" y="4168775"/>
          <p14:tracePt t="59210" x="9045575" y="4144963"/>
          <p14:tracePt t="59226" x="9045575" y="4130675"/>
          <p14:tracePt t="59243" x="9045575" y="4122738"/>
          <p14:tracePt t="59272" x="9037638" y="4106863"/>
          <p14:tracePt t="59280" x="9037638" y="4092575"/>
          <p14:tracePt t="59293" x="9029700" y="4076700"/>
          <p14:tracePt t="59310" x="8999538" y="4008438"/>
          <p14:tracePt t="59312" x="8999538" y="3984625"/>
          <p14:tracePt t="59327" x="8969375" y="3894138"/>
          <p14:tracePt t="59343" x="8937625" y="3810000"/>
          <p14:tracePt t="59360" x="8915400" y="3741738"/>
          <p14:tracePt t="59377" x="8907463" y="3703638"/>
          <p14:tracePt t="59393" x="8899525" y="3665538"/>
          <p14:tracePt t="59410" x="8885238" y="3635375"/>
          <p14:tracePt t="59426" x="8877300" y="3603625"/>
          <p14:tracePt t="59443" x="8869363" y="3565525"/>
          <p14:tracePt t="59460" x="8861425" y="3527425"/>
          <p14:tracePt t="59476" x="8847138" y="3489325"/>
          <p14:tracePt t="59493" x="8831263" y="3444875"/>
          <p14:tracePt t="59495" x="8823325" y="3436938"/>
          <p14:tracePt t="59510" x="8816975" y="3421063"/>
          <p14:tracePt t="59527" x="8801100" y="3390900"/>
          <p14:tracePt t="59552" x="8793163" y="3382963"/>
          <p14:tracePt t="59560" x="8785225" y="3375025"/>
          <p14:tracePt t="59577" x="8778875" y="3368675"/>
          <p14:tracePt t="59593" x="8763000" y="3322638"/>
          <p14:tracePt t="59610" x="8732838" y="3268663"/>
          <p14:tracePt t="59626" x="8709025" y="3184525"/>
          <p14:tracePt t="59643" x="8678863" y="3108325"/>
          <p14:tracePt t="59660" x="8648700" y="3040063"/>
          <p14:tracePt t="59676" x="8610600" y="2979738"/>
          <p14:tracePt t="59693" x="8556625" y="2903538"/>
          <p14:tracePt t="59710" x="8526463" y="2841625"/>
          <p14:tracePt t="59711" x="8512175" y="2819400"/>
          <p14:tracePt t="59727" x="8504238" y="2789238"/>
          <p14:tracePt t="59743" x="8480425" y="2743200"/>
          <p14:tracePt t="59760" x="8466138" y="2705100"/>
          <p14:tracePt t="59776" x="8442325" y="2674938"/>
          <p14:tracePt t="59793" x="8435975" y="2659063"/>
          <p14:tracePt t="59810" x="8428038" y="2651125"/>
          <p14:tracePt t="59827" x="8420100" y="2644775"/>
          <p14:tracePt t="59843" x="8412163" y="2636838"/>
          <p14:tracePt t="59860" x="8404225" y="2628900"/>
          <p14:tracePt t="59876" x="8389938" y="2613025"/>
          <p14:tracePt t="59880" x="8382000" y="2606675"/>
          <p14:tracePt t="59893" x="8374063" y="2590800"/>
          <p14:tracePt t="59910" x="8359775" y="2568575"/>
          <p14:tracePt t="59927" x="8321675" y="2536825"/>
          <p14:tracePt t="59943" x="8313738" y="2530475"/>
          <p14:tracePt t="59976" x="8305800" y="2522538"/>
          <p14:tracePt t="59993" x="8289925" y="2514600"/>
          <p14:tracePt t="60010" x="8275638" y="2498725"/>
          <p14:tracePt t="60027" x="8259763" y="2484438"/>
          <p14:tracePt t="60043" x="8245475" y="2476500"/>
          <p14:tracePt t="60060" x="8229600" y="2454275"/>
          <p14:tracePt t="60077" x="8221663" y="2446338"/>
          <p14:tracePt t="60094" x="8213725" y="2438400"/>
          <p14:tracePt t="60175" x="8207375" y="2438400"/>
          <p14:tracePt t="60183" x="8199438" y="2430463"/>
          <p14:tracePt t="60200" x="8191500" y="2430463"/>
          <p14:tracePt t="60224" x="8183563" y="2430463"/>
          <p14:tracePt t="60231" x="8175625" y="2430463"/>
          <p14:tracePt t="60256" x="8169275" y="2430463"/>
          <p14:tracePt t="60280" x="8153400" y="2430463"/>
          <p14:tracePt t="60288" x="8137525" y="2430463"/>
          <p14:tracePt t="60297" x="8123238" y="2446338"/>
          <p14:tracePt t="60310" x="8093075" y="2460625"/>
          <p14:tracePt t="60327" x="7932738" y="2560638"/>
          <p14:tracePt t="60343" x="7826375" y="2628900"/>
          <p14:tracePt t="60360" x="7750175" y="2689225"/>
          <p14:tracePt t="60377" x="7704138" y="2720975"/>
          <p14:tracePt t="60393" x="7673975" y="2735263"/>
          <p14:tracePt t="60410" x="7658100" y="2751138"/>
          <p14:tracePt t="60427" x="7642225" y="2759075"/>
          <p14:tracePt t="60443" x="7627938" y="2765425"/>
          <p14:tracePt t="60460" x="7612063" y="2773363"/>
          <p14:tracePt t="60477" x="7604125" y="2781300"/>
          <p14:tracePt t="60493" x="7597775" y="2781300"/>
          <p14:tracePt t="60510" x="7589838" y="2789238"/>
          <p14:tracePt t="60527" x="7573963" y="2789238"/>
          <p14:tracePt t="60543" x="7566025" y="2797175"/>
          <p14:tracePt t="60560" x="7535863" y="2819400"/>
          <p14:tracePt t="60577" x="7497763" y="2849563"/>
          <p14:tracePt t="60593" x="7445375" y="2887663"/>
          <p14:tracePt t="60610" x="7407275" y="2911475"/>
          <p14:tracePt t="60627" x="7375525" y="2941638"/>
          <p14:tracePt t="60643" x="7345363" y="2963863"/>
          <p14:tracePt t="60660" x="7315200" y="2979738"/>
          <p14:tracePt t="60677" x="7277100" y="3009900"/>
          <p14:tracePt t="60693" x="7239000" y="3032125"/>
          <p14:tracePt t="60710" x="7178675" y="3078163"/>
          <p14:tracePt t="60711" x="7154863" y="3086100"/>
          <p14:tracePt t="60727" x="7102475" y="3116263"/>
          <p14:tracePt t="60743" x="7070725" y="3140075"/>
          <p14:tracePt t="60760" x="7048500" y="3162300"/>
          <p14:tracePt t="60777" x="7010400" y="3184525"/>
          <p14:tracePt t="60793" x="6956425" y="3222625"/>
          <p14:tracePt t="60810" x="6926263" y="3246438"/>
          <p14:tracePt t="60827" x="6904038" y="3268663"/>
          <p14:tracePt t="60843" x="6880225" y="3284538"/>
          <p14:tracePt t="60860" x="6865938" y="3284538"/>
          <p14:tracePt t="60877" x="6858000" y="3292475"/>
          <p14:tracePt t="60928" x="6842125" y="3298825"/>
          <p14:tracePt t="60936" x="6827838" y="3306763"/>
          <p14:tracePt t="60944" x="6804025" y="3314700"/>
          <p14:tracePt t="60960" x="6773863" y="3314700"/>
          <p14:tracePt t="60977" x="6765925" y="3322638"/>
          <p14:tracePt t="61199" x="6773863" y="3322638"/>
          <p14:tracePt t="61232" x="6789738" y="3322638"/>
          <p14:tracePt t="61248" x="6789738" y="3314700"/>
          <p14:tracePt t="61264" x="6789738" y="3298825"/>
          <p14:tracePt t="61272" x="6789738" y="3284538"/>
          <p14:tracePt t="61280" x="6789738" y="3276600"/>
          <p14:tracePt t="61294" x="6789738" y="3260725"/>
          <p14:tracePt t="61311" x="6789738" y="3216275"/>
          <p14:tracePt t="61328" x="6789738" y="3184525"/>
          <p14:tracePt t="61344" x="6789738" y="3162300"/>
          <p14:tracePt t="61360" x="6789738" y="3132138"/>
          <p14:tracePt t="61377" x="6789738" y="3116263"/>
          <p14:tracePt t="61394" x="6789738" y="3108325"/>
          <p14:tracePt t="61456" x="6789738" y="3094038"/>
          <p14:tracePt t="61464" x="6789738" y="3086100"/>
          <p14:tracePt t="61472" x="6789738" y="3078163"/>
          <p14:tracePt t="61480" x="6789738" y="3063875"/>
          <p14:tracePt t="61494" x="6789738" y="3040063"/>
          <p14:tracePt t="61511" x="6789738" y="2979738"/>
          <p14:tracePt t="61527" x="6797675" y="2941638"/>
          <p14:tracePt t="61544" x="6797675" y="2933700"/>
          <p14:tracePt t="61632" x="6797675" y="2925763"/>
          <p14:tracePt t="61648" x="6797675" y="2917825"/>
          <p14:tracePt t="61656" x="6797675" y="2911475"/>
          <p14:tracePt t="61664" x="6797675" y="2903538"/>
          <p14:tracePt t="61677" x="6797675" y="2895600"/>
          <p14:tracePt t="61694" x="6804025" y="2879725"/>
          <p14:tracePt t="61711" x="6804025" y="2873375"/>
          <p14:tracePt t="61727" x="6804025" y="2865438"/>
          <p14:tracePt t="61744" x="6804025" y="2857500"/>
          <p14:tracePt t="61760" x="6804025" y="2849563"/>
          <p14:tracePt t="61777" x="6804025" y="2827338"/>
          <p14:tracePt t="61794" x="6804025" y="2811463"/>
          <p14:tracePt t="61811" x="6804025" y="2781300"/>
          <p14:tracePt t="61827" x="6804025" y="2751138"/>
          <p14:tracePt t="61844" x="6804025" y="2720975"/>
          <p14:tracePt t="61861" x="6804025" y="2697163"/>
          <p14:tracePt t="61877" x="6804025" y="2674938"/>
          <p14:tracePt t="61894" x="6811963" y="2667000"/>
          <p14:tracePt t="61911" x="6811963" y="2651125"/>
          <p14:tracePt t="61927" x="6811963" y="2644775"/>
          <p14:tracePt t="61944" x="6811963" y="2636838"/>
          <p14:tracePt t="61961" x="6811963" y="2613025"/>
          <p14:tracePt t="61977" x="6811963" y="2582863"/>
          <p14:tracePt t="61994" x="6827838" y="2530475"/>
          <p14:tracePt t="62011" x="6827838" y="2492375"/>
          <p14:tracePt t="62027" x="6842125" y="2438400"/>
          <p14:tracePt t="62044" x="6842125" y="2400300"/>
          <p14:tracePt t="62061" x="6850063" y="2370138"/>
          <p14:tracePt t="62077" x="6850063" y="2354263"/>
          <p14:tracePt t="62094" x="6850063" y="2346325"/>
          <p14:tracePt t="62111" x="6850063" y="2316163"/>
          <p14:tracePt t="62127" x="6850063" y="2286000"/>
          <p14:tracePt t="62144" x="6850063" y="2239963"/>
          <p14:tracePt t="62161" x="6850063" y="2193925"/>
          <p14:tracePt t="62177" x="6858000" y="2149475"/>
          <p14:tracePt t="62194" x="6865938" y="2111375"/>
          <p14:tracePt t="62211" x="6865938" y="2087563"/>
          <p14:tracePt t="62227" x="6865938" y="2065338"/>
          <p14:tracePt t="62244" x="6865938" y="2049463"/>
          <p14:tracePt t="62272" x="6865938" y="2041525"/>
          <p14:tracePt t="62423" x="6865938" y="2035175"/>
          <p14:tracePt t="62432" x="6865938" y="2027238"/>
          <p14:tracePt t="62444" x="6865938" y="2019300"/>
          <p14:tracePt t="62461" x="6865938" y="2003425"/>
          <p14:tracePt t="62478" x="6865938" y="1981200"/>
          <p14:tracePt t="62494" x="6865938" y="1965325"/>
          <p14:tracePt t="62495" x="6865938" y="1951038"/>
          <p14:tracePt t="62511" x="6865938" y="1943100"/>
          <p14:tracePt t="62527" x="6865938" y="1927225"/>
          <p14:tracePt t="62696" x="6865938" y="1920875"/>
          <p14:tracePt t="62711" x="6865938" y="1905000"/>
          <p14:tracePt t="62719" x="6865938" y="1897063"/>
          <p14:tracePt t="62736" x="6865938" y="1882775"/>
          <p14:tracePt t="62744" x="6865938" y="1874838"/>
          <p14:tracePt t="62761" x="6865938" y="1858963"/>
          <p14:tracePt t="62778" x="6865938" y="1828800"/>
          <p14:tracePt t="62794" x="6865938" y="1820863"/>
          <p14:tracePt t="62811" x="6865938" y="1806575"/>
          <p14:tracePt t="62844" x="6865938" y="1798638"/>
          <p14:tracePt t="62861" x="6865938" y="1790700"/>
          <p14:tracePt t="62878" x="6865938" y="1782763"/>
          <p14:tracePt t="62894" x="6865938" y="1774825"/>
          <p14:tracePt t="62911" x="6865938" y="1768475"/>
          <p14:tracePt t="62928" x="6865938" y="1760538"/>
          <p14:tracePt t="62944" x="6865938" y="1744663"/>
          <p14:tracePt t="62961" x="6865938" y="1736725"/>
          <p14:tracePt t="62985" x="6865938" y="1730375"/>
          <p14:tracePt t="62994" x="6865938" y="1722438"/>
          <p14:tracePt t="63011" x="6865938" y="1714500"/>
          <p14:tracePt t="64049" x="6865938" y="1722438"/>
          <p14:tracePt t="64056" x="6865938" y="1730375"/>
          <p14:tracePt t="64064" x="6865938" y="1736725"/>
          <p14:tracePt t="64078" x="6865938" y="1744663"/>
          <p14:tracePt t="64079" x="6865938" y="1760538"/>
          <p14:tracePt t="64095" x="6865938" y="1782763"/>
          <p14:tracePt t="64111" x="6865938" y="1798638"/>
          <p14:tracePt t="64128" x="6865938" y="1806575"/>
          <p14:tracePt t="64208" x="6865938" y="1812925"/>
          <p14:tracePt t="64224" x="6865938" y="1820863"/>
          <p14:tracePt t="64232" x="6865938" y="1828800"/>
          <p14:tracePt t="64248" x="6865938" y="1836738"/>
          <p14:tracePt t="64256" x="6873875" y="1836738"/>
          <p14:tracePt t="64263" x="6873875" y="1844675"/>
          <p14:tracePt t="64287" x="6873875" y="1851025"/>
          <p14:tracePt t="64296" x="6873875" y="1858963"/>
          <p14:tracePt t="64311" x="6873875" y="1874838"/>
          <p14:tracePt t="64329" x="6873875" y="1897063"/>
          <p14:tracePt t="64345" x="6873875" y="1912938"/>
          <p14:tracePt t="64362" x="6880225" y="1927225"/>
          <p14:tracePt t="64378" x="6888163" y="1943100"/>
          <p14:tracePt t="64395" x="6888163" y="1951038"/>
          <p14:tracePt t="64412" x="6888163" y="1958975"/>
          <p14:tracePt t="64428" x="6888163" y="1965325"/>
          <p14:tracePt t="64445" x="6888163" y="1981200"/>
          <p14:tracePt t="64461" x="6896100" y="2003425"/>
          <p14:tracePt t="64464" x="6896100" y="2011363"/>
          <p14:tracePt t="64478" x="6904038" y="2019300"/>
          <p14:tracePt t="64495" x="6904038" y="2027238"/>
          <p14:tracePt t="64519" x="6904038" y="2035175"/>
          <p14:tracePt t="64536" x="6904038" y="2041525"/>
          <p14:tracePt t="64552" x="6904038" y="2049463"/>
          <p14:tracePt t="64568" x="6904038" y="2057400"/>
          <p14:tracePt t="64578" x="6904038" y="2065338"/>
          <p14:tracePt t="64595" x="6904038" y="2087563"/>
          <p14:tracePt t="64611" x="6918325" y="2103438"/>
          <p14:tracePt t="64628" x="6918325" y="2133600"/>
          <p14:tracePt t="64645" x="6918325" y="2149475"/>
          <p14:tracePt t="64661" x="6918325" y="2155825"/>
          <p14:tracePt t="64736" x="6918325" y="2171700"/>
          <p14:tracePt t="64744" x="6918325" y="2179638"/>
          <p14:tracePt t="64752" x="6918325" y="2187575"/>
          <p14:tracePt t="64762" x="6918325" y="2201863"/>
          <p14:tracePt t="64778" x="6918325" y="2239963"/>
          <p14:tracePt t="64795" x="6918325" y="2263775"/>
          <p14:tracePt t="64812" x="6918325" y="2286000"/>
          <p14:tracePt t="64828" x="6918325" y="2293938"/>
          <p14:tracePt t="64848" x="6918325" y="2301875"/>
          <p14:tracePt t="64862" x="6918325" y="2308225"/>
          <p14:tracePt t="64881" x="6918325" y="2316163"/>
          <p14:tracePt t="64896" x="6918325" y="2324100"/>
          <p14:tracePt t="64912" x="6918325" y="2339975"/>
          <p14:tracePt t="64929" x="6918325" y="2354263"/>
          <p14:tracePt t="64945" x="6918325" y="2362200"/>
          <p14:tracePt t="64962" x="6918325" y="2370138"/>
          <p14:tracePt t="65023" x="6918325" y="2378075"/>
          <p14:tracePt t="65032" x="6918325" y="2384425"/>
          <p14:tracePt t="65049" x="6918325" y="2392363"/>
          <p14:tracePt t="65064" x="6918325" y="2400300"/>
          <p14:tracePt t="65368" x="6926263" y="2400300"/>
          <p14:tracePt t="65592" x="6934200" y="2400300"/>
          <p14:tracePt t="65632" x="6942138" y="2400300"/>
          <p14:tracePt t="66008" x="6942138" y="2392363"/>
          <p14:tracePt t="66184" x="6942138" y="2384425"/>
          <p14:tracePt t="66192" x="6942138" y="2378075"/>
          <p14:tracePt t="66344" x="6942138" y="2370138"/>
          <p14:tracePt t="66368" x="6942138" y="2362200"/>
          <p14:tracePt t="66384" x="6950075" y="2354263"/>
          <p14:tracePt t="66488" x="6950075" y="2346325"/>
          <p14:tracePt t="66512" x="6950075" y="2339975"/>
          <p14:tracePt t="66520" x="6950075" y="2332038"/>
          <p14:tracePt t="66529" x="6950075" y="2324100"/>
          <p14:tracePt t="66545" x="6950075" y="2316163"/>
          <p14:tracePt t="66632" x="6956425" y="2308225"/>
          <p14:tracePt t="66656" x="6956425" y="2301875"/>
          <p14:tracePt t="66672" x="6956425" y="2293938"/>
          <p14:tracePt t="66680" x="6964363" y="2286000"/>
          <p14:tracePt t="66696" x="6964363" y="2278063"/>
          <p14:tracePt t="66712" x="6964363" y="2270125"/>
          <p14:tracePt t="66720" x="6964363" y="2263775"/>
          <p14:tracePt t="66840" x="6972300" y="2255838"/>
          <p14:tracePt t="66864" x="6972300" y="2247900"/>
          <p14:tracePt t="66873" x="6972300" y="2239963"/>
          <p14:tracePt t="66888" x="6980238" y="2239963"/>
          <p14:tracePt t="66896" x="6980238" y="2232025"/>
          <p14:tracePt t="67032" x="6988175" y="2217738"/>
          <p14:tracePt t="67040" x="6994525" y="2217738"/>
          <p14:tracePt t="67048" x="6994525" y="2209800"/>
          <p14:tracePt t="67063" x="7002463" y="2209800"/>
          <p14:tracePt t="67079" x="7010400" y="2209800"/>
          <p14:tracePt t="67096" x="7018338" y="2201863"/>
          <p14:tracePt t="67184" x="7026275" y="2201863"/>
          <p14:tracePt t="67200" x="7040563" y="2201863"/>
          <p14:tracePt t="67208" x="7056438" y="2187575"/>
          <p14:tracePt t="67223" x="7070725" y="2179638"/>
          <p14:tracePt t="67232" x="7078663" y="2179638"/>
          <p14:tracePt t="67246" x="7094538" y="2179638"/>
          <p14:tracePt t="67263" x="7108825" y="2171700"/>
          <p14:tracePt t="67279" x="7116763" y="2171700"/>
          <p14:tracePt t="67312" x="7124700" y="2171700"/>
          <p14:tracePt t="67320" x="7132638" y="2171700"/>
          <p14:tracePt t="67344" x="7140575" y="2171700"/>
          <p14:tracePt t="67352" x="7146925" y="2171700"/>
          <p14:tracePt t="67363" x="7154863" y="2171700"/>
          <p14:tracePt t="67379" x="7185025" y="2171700"/>
          <p14:tracePt t="67396" x="7208838" y="2171700"/>
          <p14:tracePt t="67412" x="7231063" y="2171700"/>
          <p14:tracePt t="67429" x="7239000" y="2171700"/>
          <p14:tracePt t="67432" x="7246938" y="2163763"/>
          <p14:tracePt t="67446" x="7254875" y="2163763"/>
          <p14:tracePt t="67463" x="7277100" y="2155825"/>
          <p14:tracePt t="67479" x="7292975" y="2155825"/>
          <p14:tracePt t="67496" x="7307263" y="2155825"/>
          <p14:tracePt t="67513" x="7331075" y="2155825"/>
          <p14:tracePt t="67529" x="7337425" y="2155825"/>
          <p14:tracePt t="67546" x="7353300" y="2155825"/>
          <p14:tracePt t="67616" x="7361238" y="2155825"/>
          <p14:tracePt t="67632" x="7369175" y="2155825"/>
          <p14:tracePt t="67647" x="7375525" y="2155825"/>
          <p14:tracePt t="67656" x="7383463" y="2155825"/>
          <p14:tracePt t="67663" x="7391400" y="2155825"/>
          <p14:tracePt t="67680" x="7399338" y="2155825"/>
          <p14:tracePt t="67696" x="7413625" y="2155825"/>
          <p14:tracePt t="67713" x="7421563" y="2155825"/>
          <p14:tracePt t="67808" x="7437438" y="2155825"/>
          <p14:tracePt t="67816" x="7451725" y="2155825"/>
          <p14:tracePt t="67824" x="7459663" y="2155825"/>
          <p14:tracePt t="67831" x="7467600" y="2155825"/>
          <p14:tracePt t="67846" x="7489825" y="2155825"/>
          <p14:tracePt t="67863" x="7513638" y="2155825"/>
          <p14:tracePt t="67879" x="7527925" y="2155825"/>
          <p14:tracePt t="67896" x="7543800" y="2155825"/>
          <p14:tracePt t="67913" x="7551738" y="2155825"/>
          <p14:tracePt t="67929" x="7566025" y="2155825"/>
          <p14:tracePt t="67946" x="7581900" y="2155825"/>
          <p14:tracePt t="67963" x="7589838" y="2155825"/>
          <p14:tracePt t="67979" x="7612063" y="2155825"/>
          <p14:tracePt t="67996" x="7635875" y="2155825"/>
          <p14:tracePt t="68013" x="7658100" y="2155825"/>
          <p14:tracePt t="68029" x="7680325" y="2155825"/>
          <p14:tracePt t="68032" x="7696200" y="2155825"/>
          <p14:tracePt t="68184" x="7712075" y="2155825"/>
          <p14:tracePt t="68200" x="7726363" y="2163763"/>
          <p14:tracePt t="68208" x="7742238" y="2163763"/>
          <p14:tracePt t="68216" x="7750175" y="2163763"/>
          <p14:tracePt t="68229" x="7756525" y="2163763"/>
          <p14:tracePt t="68246" x="7764463" y="2163763"/>
          <p14:tracePt t="68320" x="7772400" y="2163763"/>
          <p14:tracePt t="68328" x="7780338" y="2163763"/>
          <p14:tracePt t="68336" x="7788275" y="2163763"/>
          <p14:tracePt t="68346" x="7788275" y="2171700"/>
          <p14:tracePt t="68363" x="7810500" y="2171700"/>
          <p14:tracePt t="68380" x="7826375" y="2171700"/>
          <p14:tracePt t="68396" x="7832725" y="2171700"/>
          <p14:tracePt t="68413" x="7840663" y="2171700"/>
          <p14:tracePt t="68430" x="7848600" y="2171700"/>
          <p14:tracePt t="68446" x="7856538" y="2171700"/>
          <p14:tracePt t="68463" x="7870825" y="2171700"/>
          <p14:tracePt t="68479" x="7878763" y="2179638"/>
          <p14:tracePt t="68512" x="7886700" y="2179638"/>
          <p14:tracePt t="68536" x="7894638" y="2179638"/>
          <p14:tracePt t="68552" x="7902575" y="2179638"/>
          <p14:tracePt t="68560" x="7908925" y="2179638"/>
          <p14:tracePt t="68568" x="7924800" y="2187575"/>
          <p14:tracePt t="68584" x="7932738" y="2187575"/>
          <p14:tracePt t="68596" x="7940675" y="2187575"/>
          <p14:tracePt t="68613" x="7947025" y="2187575"/>
          <p14:tracePt t="68630" x="7954963" y="2187575"/>
          <p14:tracePt t="68646" x="7962900" y="2187575"/>
          <p14:tracePt t="68663" x="7985125" y="2193925"/>
          <p14:tracePt t="68680" x="8016875" y="2201863"/>
          <p14:tracePt t="68696" x="8061325" y="2209800"/>
          <p14:tracePt t="68713" x="8123238" y="2217738"/>
          <p14:tracePt t="68730" x="8207375" y="2225675"/>
          <p14:tracePt t="68746" x="8275638" y="2232025"/>
          <p14:tracePt t="68763" x="8313738" y="2232025"/>
          <p14:tracePt t="68780" x="8321675" y="2239963"/>
          <p14:tracePt t="68797" x="8328025" y="2239963"/>
          <p14:tracePt t="68840" x="8343900" y="2247900"/>
          <p14:tracePt t="68847" x="8366125" y="2247900"/>
          <p14:tracePt t="68855" x="8382000" y="2247900"/>
          <p14:tracePt t="68863" x="8404225" y="2255838"/>
          <p14:tracePt t="68880" x="8488363" y="2270125"/>
          <p14:tracePt t="68896" x="8550275" y="2278063"/>
          <p14:tracePt t="68913" x="8618538" y="2286000"/>
          <p14:tracePt t="68930" x="8664575" y="2293938"/>
          <p14:tracePt t="68946" x="8702675" y="2293938"/>
          <p14:tracePt t="68963" x="8732838" y="2301875"/>
          <p14:tracePt t="68980" x="8770938" y="2301875"/>
          <p14:tracePt t="68996" x="8823325" y="2308225"/>
          <p14:tracePt t="69013" x="8899525" y="2308225"/>
          <p14:tracePt t="69030" x="9013825" y="2308225"/>
          <p14:tracePt t="69031" x="9090025" y="2308225"/>
          <p14:tracePt t="69047" x="9197975" y="2308225"/>
          <p14:tracePt t="69063" x="9280525" y="2308225"/>
          <p14:tracePt t="69080" x="9326563" y="2308225"/>
          <p14:tracePt t="69097" x="9342438" y="2308225"/>
          <p14:tracePt t="69895" x="9334500" y="2308225"/>
          <p14:tracePt t="69904" x="9326563" y="2308225"/>
          <p14:tracePt t="69913" x="9318625" y="2308225"/>
          <p14:tracePt t="69930" x="9296400" y="2308225"/>
          <p14:tracePt t="69947" x="9288463" y="2308225"/>
          <p14:tracePt t="69963" x="9274175" y="2308225"/>
          <p14:tracePt t="69980" x="9266238" y="2308225"/>
          <p14:tracePt t="69997" x="9258300" y="2308225"/>
          <p14:tracePt t="70013" x="9242425" y="2308225"/>
          <p14:tracePt t="70030" x="9236075" y="2308225"/>
          <p14:tracePt t="70032" x="9220200" y="2308225"/>
          <p14:tracePt t="70048" x="9212263" y="2308225"/>
          <p14:tracePt t="70064" x="9204325" y="2308225"/>
          <p14:tracePt t="70080" x="9174163" y="2308225"/>
          <p14:tracePt t="70097" x="9144000" y="2308225"/>
          <p14:tracePt t="70114" x="9090025" y="2308225"/>
          <p14:tracePt t="70130" x="9021763" y="2308225"/>
          <p14:tracePt t="70147" x="8915400" y="2308225"/>
          <p14:tracePt t="70163" x="8809038" y="2301875"/>
          <p14:tracePt t="70180" x="8732838" y="2293938"/>
          <p14:tracePt t="70197" x="8694738" y="2278063"/>
          <p14:tracePt t="70213" x="8686800" y="2278063"/>
          <p14:tracePt t="70215" x="8678863" y="2278063"/>
          <p14:tracePt t="70247" x="8670925" y="2278063"/>
          <p14:tracePt t="70256" x="8656638" y="2278063"/>
          <p14:tracePt t="70264" x="8640763" y="2278063"/>
          <p14:tracePt t="70280" x="8588375" y="2278063"/>
          <p14:tracePt t="70298" x="8518525" y="2278063"/>
          <p14:tracePt t="70314" x="8466138" y="2278063"/>
          <p14:tracePt t="70330" x="8428038" y="2278063"/>
          <p14:tracePt t="70347" x="8420100" y="2278063"/>
          <p14:tracePt t="70364" x="8412163" y="2278063"/>
          <p14:tracePt t="70380" x="8389938" y="2278063"/>
          <p14:tracePt t="70397" x="8351838" y="2278063"/>
          <p14:tracePt t="70414" x="8305800" y="2278063"/>
          <p14:tracePt t="70430" x="8259763" y="2278063"/>
          <p14:tracePt t="70431" x="8251825" y="2278063"/>
          <p14:tracePt t="70447" x="8221663" y="2278063"/>
          <p14:tracePt t="70464" x="8199438" y="2278063"/>
          <p14:tracePt t="70480" x="8183563" y="2270125"/>
          <p14:tracePt t="70497" x="8145463" y="2263775"/>
          <p14:tracePt t="70514" x="8099425" y="2263775"/>
          <p14:tracePt t="70530" x="8054975" y="2255838"/>
          <p14:tracePt t="70547" x="8001000" y="2255838"/>
          <p14:tracePt t="70564" x="7954963" y="2255838"/>
          <p14:tracePt t="70580" x="7916863" y="2255838"/>
          <p14:tracePt t="70597" x="7886700" y="2255838"/>
          <p14:tracePt t="70614" x="7848600" y="2255838"/>
          <p14:tracePt t="70615" x="7832725" y="2255838"/>
          <p14:tracePt t="70630" x="7802563" y="2255838"/>
          <p14:tracePt t="70647" x="7780338" y="2255838"/>
          <p14:tracePt t="70664" x="7756525" y="2255838"/>
          <p14:tracePt t="70681" x="7742238" y="2255838"/>
          <p14:tracePt t="70697" x="7712075" y="2255838"/>
          <p14:tracePt t="70714" x="7673975" y="2255838"/>
          <p14:tracePt t="70731" x="7642225" y="2255838"/>
          <p14:tracePt t="70747" x="7612063" y="2255838"/>
          <p14:tracePt t="70764" x="7604125" y="2255838"/>
          <p14:tracePt t="70799" x="7589838" y="2255838"/>
          <p14:tracePt t="70815" x="7581900" y="2255838"/>
          <p14:tracePt t="70824" x="7566025" y="2247900"/>
          <p14:tracePt t="70832" x="7559675" y="2247900"/>
          <p14:tracePt t="70847" x="7535863" y="2247900"/>
          <p14:tracePt t="70864" x="7521575" y="2247900"/>
          <p14:tracePt t="70880" x="7513638" y="2247900"/>
          <p14:tracePt t="70897" x="7505700" y="2247900"/>
          <p14:tracePt t="70914" x="7497763" y="2247900"/>
          <p14:tracePt t="70930" x="7489825" y="2247900"/>
          <p14:tracePt t="70947" x="7483475" y="2247900"/>
          <p14:tracePt t="70964" x="7467600" y="2247900"/>
          <p14:tracePt t="70980" x="7451725" y="2247900"/>
          <p14:tracePt t="70997" x="7445375" y="2247900"/>
          <p14:tracePt t="71031" x="7437438" y="2247900"/>
          <p14:tracePt t="71064" x="7429500" y="2247900"/>
          <p14:tracePt t="71081" x="7421563" y="2247900"/>
          <p14:tracePt t="71096" x="7413625" y="2247900"/>
          <p14:tracePt t="71104" x="7407275" y="2247900"/>
          <p14:tracePt t="71114" x="7399338" y="2247900"/>
          <p14:tracePt t="71131" x="7391400" y="2247900"/>
          <p14:tracePt t="71147" x="7383463" y="2239963"/>
          <p14:tracePt t="71164" x="7375525" y="2239963"/>
          <p14:tracePt t="71232" x="7369175" y="2239963"/>
          <p14:tracePt t="71240" x="7361238" y="2239963"/>
          <p14:tracePt t="71248" x="7337425" y="2239963"/>
          <p14:tracePt t="71264" x="7307263" y="2239963"/>
          <p14:tracePt t="71280" x="7285038" y="2239963"/>
          <p14:tracePt t="71384" x="7277100" y="2239963"/>
          <p14:tracePt t="71393" x="7254875" y="2225675"/>
          <p14:tracePt t="71400" x="7239000" y="2225675"/>
          <p14:tracePt t="71414" x="7223125" y="2225675"/>
          <p14:tracePt t="71431" x="7178675" y="2209800"/>
          <p14:tracePt t="71448" x="7170738" y="2209800"/>
          <p14:tracePt t="71544" x="7162800" y="2209800"/>
          <p14:tracePt t="71552" x="7154863" y="2201863"/>
          <p14:tracePt t="71560" x="7146925" y="2201863"/>
          <p14:tracePt t="71568" x="7140575" y="2201863"/>
          <p14:tracePt t="71581" x="7132638" y="2201863"/>
          <p14:tracePt t="71597" x="7132638" y="2193925"/>
          <p14:tracePt t="72081" x="7116763" y="2193925"/>
          <p14:tracePt t="72096" x="7108825" y="2193925"/>
          <p14:tracePt t="72112" x="7102475" y="2193925"/>
          <p14:tracePt t="72128" x="7094538" y="2193925"/>
          <p14:tracePt t="72152" x="7086600" y="2193925"/>
          <p14:tracePt t="72216" x="7078663" y="2193925"/>
          <p14:tracePt t="72240" x="7064375" y="2193925"/>
          <p14:tracePt t="72271" x="7056438" y="2193925"/>
          <p14:tracePt t="72712" x="7048500" y="2193925"/>
          <p14:tracePt t="72720" x="7032625" y="2193925"/>
          <p14:tracePt t="72736" x="7026275" y="2193925"/>
          <p14:tracePt t="72769" x="7018338" y="2193925"/>
          <p14:tracePt t="72776" x="7010400" y="2193925"/>
          <p14:tracePt t="72799" x="7002463" y="2187575"/>
          <p14:tracePt t="72808" x="6988175" y="2187575"/>
          <p14:tracePt t="72824" x="6980238" y="2187575"/>
          <p14:tracePt t="72832" x="6964363" y="2187575"/>
          <p14:tracePt t="72848" x="6950075" y="2187575"/>
          <p14:tracePt t="72936" x="6942138" y="2187575"/>
          <p14:tracePt t="72944" x="6926263" y="2187575"/>
          <p14:tracePt t="72952" x="6918325" y="2187575"/>
          <p14:tracePt t="72964" x="6911975" y="2187575"/>
          <p14:tracePt t="72981" x="6896100" y="2187575"/>
          <p14:tracePt t="72998" x="6888163" y="2187575"/>
          <p14:tracePt t="73015" x="6880225" y="2187575"/>
          <p14:tracePt t="73113" x="6873875" y="2187575"/>
          <p14:tracePt t="73119" x="6865938" y="2187575"/>
          <p14:tracePt t="73131" x="6858000" y="2187575"/>
          <p14:tracePt t="73148" x="6850063" y="2187575"/>
          <p14:tracePt t="73248" x="6842125" y="2187575"/>
          <p14:tracePt t="73664" x="6850063" y="2187575"/>
          <p14:tracePt t="73688" x="6858000" y="2187575"/>
          <p14:tracePt t="73720" x="6865938" y="2187575"/>
          <p14:tracePt t="73728" x="6873875" y="2187575"/>
          <p14:tracePt t="73752" x="6880225" y="2187575"/>
          <p14:tracePt t="73768" x="6888163" y="2187575"/>
          <p14:tracePt t="73776" x="6904038" y="2187575"/>
          <p14:tracePt t="73783" x="6911975" y="2187575"/>
          <p14:tracePt t="73799" x="6934200" y="2187575"/>
          <p14:tracePt t="73815" x="6942138" y="2187575"/>
          <p14:tracePt t="74048" x="6950075" y="2187575"/>
          <p14:tracePt t="74056" x="6956425" y="2187575"/>
          <p14:tracePt t="74384" x="6964363" y="2187575"/>
          <p14:tracePt t="74592" x="6972300" y="2187575"/>
          <p14:tracePt t="74672" x="6980238" y="2187575"/>
          <p14:tracePt t="74752" x="6988175" y="2187575"/>
          <p14:tracePt t="74760" x="6994525" y="2187575"/>
          <p14:tracePt t="74769" x="7002463" y="2187575"/>
          <p14:tracePt t="74856" x="7010400" y="2187575"/>
          <p14:tracePt t="76096" x="7010400" y="2193925"/>
          <p14:tracePt t="76112" x="7010400" y="2209800"/>
          <p14:tracePt t="76135" x="7010400" y="2217738"/>
          <p14:tracePt t="76304" x="7010400" y="2225675"/>
          <p14:tracePt t="76327" x="7010400" y="2232025"/>
          <p14:tracePt t="76967" x="7010400" y="2225675"/>
          <p14:tracePt t="77159" x="7018338" y="2217738"/>
          <p14:tracePt t="77176" x="7018338" y="2201863"/>
          <p14:tracePt t="77192" x="7026275" y="2193925"/>
          <p14:tracePt t="77199" x="7026275" y="2187575"/>
          <p14:tracePt t="77480" x="7032625" y="2187575"/>
          <p14:tracePt t="77528" x="7032625" y="2179638"/>
          <p14:tracePt t="77544" x="7040563" y="2179638"/>
          <p14:tracePt t="77584" x="7048500" y="2179638"/>
          <p14:tracePt t="77600" x="7056438" y="2171700"/>
          <p14:tracePt t="77608" x="7064375" y="2171700"/>
          <p14:tracePt t="77616" x="7070725" y="2171700"/>
          <p14:tracePt t="77633" x="7094538" y="2171700"/>
          <p14:tracePt t="77649" x="7116763" y="2163763"/>
          <p14:tracePt t="77666" x="7146925" y="2163763"/>
          <p14:tracePt t="77683" x="7162800" y="2163763"/>
          <p14:tracePt t="77700" x="7185025" y="2155825"/>
          <p14:tracePt t="77716" x="7208838" y="2155825"/>
          <p14:tracePt t="77733" x="7239000" y="2155825"/>
          <p14:tracePt t="77749" x="7292975" y="2155825"/>
          <p14:tracePt t="77751" x="7337425" y="2155825"/>
          <p14:tracePt t="77767" x="7399338" y="2155825"/>
          <p14:tracePt t="77783" x="7489825" y="2155825"/>
          <p14:tracePt t="77800" x="7566025" y="2155825"/>
          <p14:tracePt t="77816" x="7627938" y="2155825"/>
          <p14:tracePt t="77833" x="7673975" y="2155825"/>
          <p14:tracePt t="77850" x="7704138" y="2155825"/>
          <p14:tracePt t="77866" x="7726363" y="2155825"/>
          <p14:tracePt t="77883" x="7750175" y="2155825"/>
          <p14:tracePt t="77900" x="7788275" y="2155825"/>
          <p14:tracePt t="77916" x="7840663" y="2155825"/>
          <p14:tracePt t="77933" x="7902575" y="2155825"/>
          <p14:tracePt t="77935" x="7940675" y="2155825"/>
          <p14:tracePt t="77950" x="7993063" y="2171700"/>
          <p14:tracePt t="77953" x="8047038" y="2171700"/>
          <p14:tracePt t="77966" x="8161338" y="2193925"/>
          <p14:tracePt t="77983" x="8267700" y="2193925"/>
          <p14:tracePt t="78000" x="8351838" y="2193925"/>
          <p14:tracePt t="78016" x="8397875" y="2193925"/>
          <p14:tracePt t="78033" x="8420100" y="2193925"/>
          <p14:tracePt t="78050" x="8435975" y="2193925"/>
          <p14:tracePt t="78066" x="8450263" y="2193925"/>
          <p14:tracePt t="78083" x="8466138" y="2201863"/>
          <p14:tracePt t="78100" x="8488363" y="2201863"/>
          <p14:tracePt t="78116" x="8512175" y="2201863"/>
          <p14:tracePt t="78133" x="8534400" y="2201863"/>
          <p14:tracePt t="78150" x="8550275" y="2201863"/>
          <p14:tracePt t="78166" x="8556625" y="2201863"/>
          <p14:tracePt t="78183" x="8602663" y="2209800"/>
          <p14:tracePt t="78200" x="8632825" y="2209800"/>
          <p14:tracePt t="78216" x="8670925" y="2209800"/>
          <p14:tracePt t="78233" x="8702675" y="2209800"/>
          <p14:tracePt t="78250" x="8724900" y="2209800"/>
          <p14:tracePt t="78266" x="8732838" y="2209800"/>
          <p14:tracePt t="78320" x="8747125" y="2209800"/>
          <p14:tracePt t="78327" x="8755063" y="2209800"/>
          <p14:tracePt t="78344" x="8770938" y="2209800"/>
          <p14:tracePt t="78351" x="8778875" y="2209800"/>
          <p14:tracePt t="78367" x="8785225" y="2209800"/>
          <p14:tracePt t="78383" x="8793163" y="2209800"/>
          <p14:tracePt t="78400" x="8801100" y="2209800"/>
          <p14:tracePt t="78417" x="8816975" y="2209800"/>
          <p14:tracePt t="78433" x="8823325" y="2209800"/>
          <p14:tracePt t="78450" x="8831263" y="2209800"/>
          <p14:tracePt t="78466" x="8847138" y="2201863"/>
          <p14:tracePt t="78483" x="8861425" y="2201863"/>
          <p14:tracePt t="78500" x="8885238" y="2201863"/>
          <p14:tracePt t="78516" x="8907463" y="2201863"/>
          <p14:tracePt t="78519" x="8915400" y="2201863"/>
          <p14:tracePt t="78656" x="8923338" y="2201863"/>
          <p14:tracePt t="78672" x="8937625" y="2193925"/>
          <p14:tracePt t="78696" x="8945563" y="2193925"/>
          <p14:tracePt t="79552" x="8953500" y="2193925"/>
          <p14:tracePt t="79720" x="8961438" y="2193925"/>
          <p14:tracePt t="79976" x="8969375" y="2193925"/>
          <p14:tracePt t="80096" x="8975725" y="2193925"/>
          <p14:tracePt t="80135" x="8983663" y="2201863"/>
          <p14:tracePt t="80151" x="8991600" y="2201863"/>
          <p14:tracePt t="80280" x="8999538" y="2209800"/>
          <p14:tracePt t="80288" x="9007475" y="2209800"/>
          <p14:tracePt t="80301" x="9013825" y="2217738"/>
          <p14:tracePt t="80317" x="9021763" y="2225675"/>
          <p14:tracePt t="80334" x="9037638" y="2232025"/>
          <p14:tracePt t="80350" x="9045575" y="2239963"/>
          <p14:tracePt t="80408" x="9045575" y="2247900"/>
          <p14:tracePt t="80424" x="9051925" y="2247900"/>
          <p14:tracePt t="80448" x="9059863" y="2255838"/>
          <p14:tracePt t="80671" x="9067800" y="2263775"/>
          <p14:tracePt t="80760" x="9067800" y="2270125"/>
          <p14:tracePt t="80856" x="9067800" y="2278063"/>
          <p14:tracePt t="80888" x="9075738" y="2286000"/>
          <p14:tracePt t="81064" x="9083675" y="2301875"/>
          <p14:tracePt t="81072" x="9090025" y="2301875"/>
          <p14:tracePt t="81084" x="9090025" y="2308225"/>
          <p14:tracePt t="81101" x="9097963" y="2324100"/>
          <p14:tracePt t="81120" x="9097963" y="2332038"/>
          <p14:tracePt t="81480" x="9097963" y="2339975"/>
          <p14:tracePt t="82287" x="9090025" y="2339975"/>
          <p14:tracePt t="82976" x="9075738" y="2339975"/>
          <p14:tracePt t="82992" x="9067800" y="2339975"/>
          <p14:tracePt t="82999" x="9051925" y="2339975"/>
          <p14:tracePt t="83008" x="9045575" y="2339975"/>
          <p14:tracePt t="83023" x="9037638" y="2339975"/>
          <p14:tracePt t="83035" x="9029700" y="2339975"/>
          <p14:tracePt t="83096" x="9021763" y="2339975"/>
          <p14:tracePt t="83103" x="9007475" y="2339975"/>
          <p14:tracePt t="83111" x="8983663" y="2354263"/>
          <p14:tracePt t="83119" x="8953500" y="2370138"/>
          <p14:tracePt t="83135" x="8899525" y="2378075"/>
          <p14:tracePt t="83151" x="8839200" y="2392363"/>
          <p14:tracePt t="83168" x="8778875" y="2400300"/>
          <p14:tracePt t="83185" x="8747125" y="2400300"/>
          <p14:tracePt t="83202" x="8724900" y="2400300"/>
          <p14:tracePt t="83218" x="8716963" y="2408238"/>
          <p14:tracePt t="83240" x="8709025" y="2408238"/>
          <p14:tracePt t="83256" x="8694738" y="2408238"/>
          <p14:tracePt t="83268" x="8686800" y="2416175"/>
          <p14:tracePt t="83285" x="8648700" y="2416175"/>
          <p14:tracePt t="83301" x="8602663" y="2422525"/>
          <p14:tracePt t="83303" x="8572500" y="2422525"/>
          <p14:tracePt t="83319" x="8526463" y="2430463"/>
          <p14:tracePt t="83335" x="8512175" y="2438400"/>
          <p14:tracePt t="83352" x="8504238" y="2438400"/>
          <p14:tracePt t="83392" x="8488363" y="2438400"/>
          <p14:tracePt t="83400" x="8474075" y="2438400"/>
          <p14:tracePt t="83408" x="8450263" y="2438400"/>
          <p14:tracePt t="83418" x="8428038" y="2438400"/>
          <p14:tracePt t="83435" x="8374063" y="2438400"/>
          <p14:tracePt t="83452" x="8328025" y="2446338"/>
          <p14:tracePt t="83468" x="8297863" y="2446338"/>
          <p14:tracePt t="83485" x="8283575" y="2446338"/>
          <p14:tracePt t="83488" x="8275638" y="2446338"/>
          <p14:tracePt t="83535" x="8267700" y="2454275"/>
          <p14:tracePt t="83544" x="8251825" y="2460625"/>
          <p14:tracePt t="83552" x="8245475" y="2460625"/>
          <p14:tracePt t="83568" x="8199438" y="2460625"/>
          <p14:tracePt t="83585" x="8153400" y="2468563"/>
          <p14:tracePt t="83602" x="8123238" y="2468563"/>
          <p14:tracePt t="83618" x="8099425" y="2468563"/>
          <p14:tracePt t="83635" x="8077200" y="2468563"/>
          <p14:tracePt t="83652" x="8061325" y="2476500"/>
          <p14:tracePt t="83668" x="8047038" y="2476500"/>
          <p14:tracePt t="83685" x="8016875" y="2476500"/>
          <p14:tracePt t="83688" x="7993063" y="2476500"/>
          <p14:tracePt t="83702" x="7962900" y="2484438"/>
          <p14:tracePt t="83719" x="7908925" y="2492375"/>
          <p14:tracePt t="83735" x="7886700" y="2492375"/>
          <p14:tracePt t="83752" x="7870825" y="2492375"/>
          <p14:tracePt t="83768" x="7856538" y="2492375"/>
          <p14:tracePt t="83785" x="7840663" y="2492375"/>
          <p14:tracePt t="83802" x="7826375" y="2492375"/>
          <p14:tracePt t="83818" x="7794625" y="2498725"/>
          <p14:tracePt t="83835" x="7750175" y="2498725"/>
          <p14:tracePt t="83852" x="7718425" y="2506663"/>
          <p14:tracePt t="83868" x="7680325" y="2514600"/>
          <p14:tracePt t="83885" x="7642225" y="2514600"/>
          <p14:tracePt t="83902" x="7612063" y="2522538"/>
          <p14:tracePt t="83903" x="7589838" y="2522538"/>
          <p14:tracePt t="83919" x="7566025" y="2530475"/>
          <p14:tracePt t="83935" x="7535863" y="2530475"/>
          <p14:tracePt t="83952" x="7497763" y="2544763"/>
          <p14:tracePt t="83968" x="7451725" y="2544763"/>
          <p14:tracePt t="83985" x="7413625" y="2552700"/>
          <p14:tracePt t="84002" x="7369175" y="2560638"/>
          <p14:tracePt t="84019" x="7331075" y="2568575"/>
          <p14:tracePt t="84035" x="7315200" y="2568575"/>
          <p14:tracePt t="84052" x="7299325" y="2568575"/>
          <p14:tracePt t="84079" x="7292975" y="2568575"/>
          <p14:tracePt t="84096" x="7277100" y="2568575"/>
          <p14:tracePt t="84111" x="7261225" y="2574925"/>
          <p14:tracePt t="84120" x="7254875" y="2574925"/>
          <p14:tracePt t="84135" x="7223125" y="2582863"/>
          <p14:tracePt t="84152" x="7200900" y="2582863"/>
          <p14:tracePt t="84168" x="7185025" y="2582863"/>
          <p14:tracePt t="84185" x="7170738" y="2582863"/>
          <p14:tracePt t="84202" x="7162800" y="2582863"/>
          <p14:tracePt t="84218" x="7146925" y="2582863"/>
          <p14:tracePt t="84235" x="7132638" y="2582863"/>
          <p14:tracePt t="84252" x="7124700" y="2582863"/>
          <p14:tracePt t="84269" x="7116763" y="2582863"/>
          <p14:tracePt t="84285" x="7108825" y="2582863"/>
          <p14:tracePt t="84319" x="7102475" y="2582863"/>
          <p14:tracePt t="84328" x="7094538" y="2582863"/>
          <p14:tracePt t="84336" x="7078663" y="2582863"/>
          <p14:tracePt t="84352" x="7056438" y="2582863"/>
          <p14:tracePt t="84369" x="7048500" y="2582863"/>
          <p14:tracePt t="84481" x="7040563" y="2582863"/>
          <p14:tracePt t="84488" x="7032625" y="2574925"/>
          <p14:tracePt t="84502" x="7018338" y="2574925"/>
          <p14:tracePt t="84520" x="7002463" y="2568575"/>
          <p14:tracePt t="84535" x="6994525" y="2568575"/>
          <p14:tracePt t="85168" x="7010400" y="2568575"/>
          <p14:tracePt t="85176" x="7018338" y="2560638"/>
          <p14:tracePt t="85185" x="7040563" y="2552700"/>
          <p14:tracePt t="85202" x="7070725" y="2552700"/>
          <p14:tracePt t="85219" x="7094538" y="2552700"/>
          <p14:tracePt t="85236" x="7102475" y="2552700"/>
          <p14:tracePt t="85264" x="7108825" y="2552700"/>
          <p14:tracePt t="85288" x="7124700" y="2552700"/>
          <p14:tracePt t="85296" x="7132638" y="2552700"/>
          <p14:tracePt t="85304" x="7140575" y="2552700"/>
          <p14:tracePt t="85319" x="7170738" y="2552700"/>
          <p14:tracePt t="85336" x="7216775" y="2552700"/>
          <p14:tracePt t="85352" x="7269163" y="2552700"/>
          <p14:tracePt t="85369" x="7299325" y="2544763"/>
          <p14:tracePt t="85448" x="7307263" y="2544763"/>
          <p14:tracePt t="85480" x="7315200" y="2544763"/>
          <p14:tracePt t="85487" x="7331075" y="2544763"/>
          <p14:tracePt t="85496" x="7345363" y="2544763"/>
          <p14:tracePt t="85503" x="7369175" y="2544763"/>
          <p14:tracePt t="85520" x="7429500" y="2544763"/>
          <p14:tracePt t="85535" x="7513638" y="2544763"/>
          <p14:tracePt t="85552" x="7581900" y="2544763"/>
          <p14:tracePt t="85569" x="7635875" y="2544763"/>
          <p14:tracePt t="85586" x="7666038" y="2544763"/>
          <p14:tracePt t="85602" x="7680325" y="2544763"/>
          <p14:tracePt t="85619" x="7688263" y="2544763"/>
          <p14:tracePt t="85640" x="7704138" y="2552700"/>
          <p14:tracePt t="85652" x="7712075" y="2552700"/>
          <p14:tracePt t="85669" x="7734300" y="2552700"/>
          <p14:tracePt t="85686" x="7772400" y="2552700"/>
          <p14:tracePt t="85687" x="7802563" y="2552700"/>
          <p14:tracePt t="85703" x="7848600" y="2552700"/>
          <p14:tracePt t="85719" x="7894638" y="2552700"/>
          <p14:tracePt t="85736" x="7940675" y="2552700"/>
          <p14:tracePt t="85752" x="7970838" y="2552700"/>
          <p14:tracePt t="85770" x="7985125" y="2552700"/>
          <p14:tracePt t="85786" x="7993063" y="2552700"/>
          <p14:tracePt t="85808" x="8008938" y="2552700"/>
          <p14:tracePt t="85824" x="8023225" y="2552700"/>
          <p14:tracePt t="85836" x="8039100" y="2552700"/>
          <p14:tracePt t="85852" x="8077200" y="2552700"/>
          <p14:tracePt t="85869" x="8131175" y="2552700"/>
          <p14:tracePt t="85872" x="8153400" y="2552700"/>
          <p14:tracePt t="85886" x="8175625" y="2552700"/>
          <p14:tracePt t="85903" x="8207375" y="2552700"/>
          <p14:tracePt t="85999" x="8221663" y="2552700"/>
          <p14:tracePt t="86008" x="8229600" y="2552700"/>
          <p14:tracePt t="86019" x="8237538" y="2552700"/>
          <p14:tracePt t="86036" x="8259763" y="2552700"/>
          <p14:tracePt t="86052" x="8275638" y="2552700"/>
          <p14:tracePt t="86069" x="8283575" y="2552700"/>
          <p14:tracePt t="86119" x="8289925" y="2552700"/>
          <p14:tracePt t="86127" x="8297863" y="2552700"/>
          <p14:tracePt t="86144" x="8305800" y="2552700"/>
          <p14:tracePt t="86159" x="8313738" y="2552700"/>
          <p14:tracePt t="86169" x="8321675" y="2552700"/>
          <p14:tracePt t="86186" x="8328025" y="2560638"/>
          <p14:tracePt t="86216" x="8335963" y="2560638"/>
          <p14:tracePt t="86224" x="8343900" y="2560638"/>
          <p14:tracePt t="86236" x="8351838" y="2560638"/>
          <p14:tracePt t="86253" x="8389938" y="2560638"/>
          <p14:tracePt t="86269" x="8435975" y="2560638"/>
          <p14:tracePt t="86286" x="8474075" y="2560638"/>
          <p14:tracePt t="86287" x="8488363" y="2560638"/>
          <p14:tracePt t="86304" x="8504238" y="2560638"/>
          <p14:tracePt t="86383" x="8512175" y="2568575"/>
          <p14:tracePt t="86399" x="8526463" y="2568575"/>
          <p14:tracePt t="86408" x="8542338" y="2568575"/>
          <p14:tracePt t="86419" x="8550275" y="2568575"/>
          <p14:tracePt t="86436" x="8572500" y="2568575"/>
          <p14:tracePt t="86453" x="8580438" y="2568575"/>
          <p14:tracePt t="86469" x="8594725" y="2568575"/>
          <p14:tracePt t="86496" x="8602663" y="2568575"/>
          <p14:tracePt t="86520" x="8610600" y="2568575"/>
          <p14:tracePt t="86528" x="8618538" y="2568575"/>
          <p14:tracePt t="86536" x="8626475" y="2568575"/>
          <p14:tracePt t="86552" x="8656638" y="2574925"/>
          <p14:tracePt t="86569" x="8670925" y="2574925"/>
          <p14:tracePt t="86586" x="8694738" y="2574925"/>
          <p14:tracePt t="86603" x="8716963" y="2582863"/>
          <p14:tracePt t="86619" x="8724900" y="2582863"/>
          <p14:tracePt t="86636" x="8755063" y="2582863"/>
          <p14:tracePt t="86653" x="8770938" y="2590800"/>
          <p14:tracePt t="86669" x="8801100" y="2598738"/>
          <p14:tracePt t="86686" x="8816975" y="2598738"/>
          <p14:tracePt t="86687" x="8839200" y="2598738"/>
          <p14:tracePt t="86703" x="8847138" y="2598738"/>
          <p14:tracePt t="86720" x="8861425" y="2598738"/>
          <p14:tracePt t="86736" x="8885238" y="2598738"/>
          <p14:tracePt t="86753" x="8899525" y="2598738"/>
          <p14:tracePt t="86770" x="8923338" y="2598738"/>
          <p14:tracePt t="86786" x="8937625" y="2598738"/>
          <p14:tracePt t="86803" x="8945563" y="2598738"/>
          <p14:tracePt t="86819" x="8953500" y="2598738"/>
          <p14:tracePt t="86836" x="8961438" y="2606675"/>
          <p14:tracePt t="86853" x="8969375" y="2606675"/>
          <p14:tracePt t="86872" x="8975725" y="2606675"/>
          <p14:tracePt t="87023" x="8983663" y="2606675"/>
          <p14:tracePt t="87039" x="8991600" y="2606675"/>
          <p14:tracePt t="87048" x="8999538" y="2606675"/>
          <p14:tracePt t="87064" x="9007475" y="2606675"/>
          <p14:tracePt t="87327" x="9013825" y="2606675"/>
          <p14:tracePt t="87432" x="9021763" y="2598738"/>
          <p14:tracePt t="87448" x="9029700" y="2598738"/>
          <p14:tracePt t="87456" x="9029700" y="2590800"/>
          <p14:tracePt t="87831" x="9037638" y="2582863"/>
          <p14:tracePt t="90399" x="9029700" y="2590800"/>
          <p14:tracePt t="90407" x="9021763" y="2590800"/>
          <p14:tracePt t="90421" x="8991600" y="2598738"/>
          <p14:tracePt t="90437" x="8953500" y="2613025"/>
          <p14:tracePt t="90438" x="8931275" y="2613025"/>
          <p14:tracePt t="90454" x="8907463" y="2620963"/>
          <p14:tracePt t="90470" x="8831263" y="2628900"/>
          <p14:tracePt t="90487" x="8793163" y="2628900"/>
          <p14:tracePt t="90504" x="8732838" y="2636838"/>
          <p14:tracePt t="90521" x="8670925" y="2636838"/>
          <p14:tracePt t="90537" x="8580438" y="2651125"/>
          <p14:tracePt t="90554" x="8466138" y="2667000"/>
          <p14:tracePt t="90570" x="8321675" y="2689225"/>
          <p14:tracePt t="90587" x="8137525" y="2713038"/>
          <p14:tracePt t="90604" x="7947025" y="2743200"/>
          <p14:tracePt t="90620" x="7750175" y="2765425"/>
          <p14:tracePt t="90637" x="7573963" y="2797175"/>
          <p14:tracePt t="90654" x="7277100" y="2865438"/>
          <p14:tracePt t="90671" x="7078663" y="2925763"/>
          <p14:tracePt t="90687" x="6896100" y="2987675"/>
          <p14:tracePt t="90704" x="6727825" y="3055938"/>
          <p14:tracePt t="90721" x="6545263" y="3132138"/>
          <p14:tracePt t="90737" x="6370638" y="3208338"/>
          <p14:tracePt t="90754" x="6218238" y="3268663"/>
          <p14:tracePt t="90771" x="6065838" y="3336925"/>
          <p14:tracePt t="90787" x="5959475" y="3390900"/>
          <p14:tracePt t="90804" x="5859463" y="3451225"/>
          <p14:tracePt t="90821" x="5768975" y="3497263"/>
          <p14:tracePt t="90837" x="5668963" y="3551238"/>
          <p14:tracePt t="90854" x="5570538" y="3597275"/>
          <p14:tracePt t="90855" x="5508625" y="3627438"/>
          <p14:tracePt t="90871" x="5394325" y="3679825"/>
          <p14:tracePt t="90887" x="5295900" y="3717925"/>
          <p14:tracePt t="90904" x="5235575" y="3741738"/>
          <p14:tracePt t="90920" x="5181600" y="3771900"/>
          <p14:tracePt t="90937" x="5151438" y="3787775"/>
          <p14:tracePt t="90954" x="5097463" y="3802063"/>
          <p14:tracePt t="90971" x="5029200" y="3832225"/>
          <p14:tracePt t="90987" x="4968875" y="3863975"/>
          <p14:tracePt t="91004" x="4899025" y="3902075"/>
          <p14:tracePt t="91021" x="4846638" y="3932238"/>
          <p14:tracePt t="91037" x="4816475" y="3954463"/>
          <p14:tracePt t="91054" x="4784725" y="3970338"/>
          <p14:tracePt t="91055" x="4784725" y="3978275"/>
          <p14:tracePt t="91071" x="4778375" y="3978275"/>
          <p14:tracePt t="91927" x="4784725" y="3978275"/>
          <p14:tracePt t="91943" x="4792663" y="3978275"/>
          <p14:tracePt t="91967" x="4800600" y="3970338"/>
          <p14:tracePt t="92079" x="4808538" y="3970338"/>
          <p14:tracePt t="92087" x="4816475" y="3962400"/>
          <p14:tracePt t="92095" x="4822825" y="3962400"/>
          <p14:tracePt t="92111" x="4838700" y="3962400"/>
          <p14:tracePt t="92121" x="4854575" y="3954463"/>
          <p14:tracePt t="92138" x="4884738" y="3946525"/>
          <p14:tracePt t="92154" x="4906963" y="3940175"/>
          <p14:tracePt t="92171" x="4914900" y="3940175"/>
          <p14:tracePt t="92188" x="4922838" y="3940175"/>
          <p14:tracePt t="92204" x="4922838" y="3932238"/>
          <p14:tracePt t="92221" x="4930775" y="3932238"/>
          <p14:tracePt t="92238" x="4937125" y="3932238"/>
          <p14:tracePt t="92255" x="4991100" y="3932238"/>
          <p14:tracePt t="92271" x="5051425" y="3924300"/>
          <p14:tracePt t="92288" x="5143500" y="3902075"/>
          <p14:tracePt t="92304" x="5197475" y="3886200"/>
          <p14:tracePt t="92321" x="5235575" y="3870325"/>
          <p14:tracePt t="92338" x="5265738" y="3863975"/>
          <p14:tracePt t="92354" x="5303838" y="3840163"/>
          <p14:tracePt t="92371" x="5326063" y="3832225"/>
          <p14:tracePt t="92388" x="5356225" y="3817938"/>
          <p14:tracePt t="92404" x="5394325" y="3817938"/>
          <p14:tracePt t="92421" x="5426075" y="3802063"/>
          <p14:tracePt t="92438" x="5464175" y="3794125"/>
          <p14:tracePt t="92439" x="5478463" y="3787775"/>
          <p14:tracePt t="92454" x="5508625" y="3771900"/>
          <p14:tracePt t="92471" x="5546725" y="3756025"/>
          <p14:tracePt t="92488" x="5578475" y="3733800"/>
          <p14:tracePt t="92504" x="5616575" y="3717925"/>
          <p14:tracePt t="92521" x="5646738" y="3703638"/>
          <p14:tracePt t="92538" x="5676900" y="3687763"/>
          <p14:tracePt t="92554" x="5715000" y="3673475"/>
          <p14:tracePt t="92571" x="5791200" y="3657600"/>
          <p14:tracePt t="92588" x="5875338" y="3641725"/>
          <p14:tracePt t="92604" x="5959475" y="3619500"/>
          <p14:tracePt t="92621" x="6027738" y="3589338"/>
          <p14:tracePt t="92638" x="6088063" y="3559175"/>
          <p14:tracePt t="92655" x="6149975" y="3535363"/>
          <p14:tracePt t="92671" x="6172200" y="3527425"/>
          <p14:tracePt t="92688" x="6194425" y="3521075"/>
          <p14:tracePt t="92705" x="6226175" y="3505200"/>
          <p14:tracePt t="92721" x="6248400" y="3497263"/>
          <p14:tracePt t="92738" x="6294438" y="3475038"/>
          <p14:tracePt t="92755" x="6332538" y="3459163"/>
          <p14:tracePt t="92771" x="6392863" y="3436938"/>
          <p14:tracePt t="92788" x="6454775" y="3406775"/>
          <p14:tracePt t="92805" x="6537325" y="3368675"/>
          <p14:tracePt t="92821" x="6645275" y="3336925"/>
          <p14:tracePt t="92838" x="6773863" y="3298825"/>
          <p14:tracePt t="92839" x="6827838" y="3276600"/>
          <p14:tracePt t="92855" x="6918325" y="3238500"/>
          <p14:tracePt t="92871" x="6980238" y="3208338"/>
          <p14:tracePt t="92888" x="7002463" y="3192463"/>
          <p14:tracePt t="92905" x="7018338" y="3178175"/>
          <p14:tracePt t="93039" x="7026275" y="3170238"/>
          <p14:tracePt t="93079" x="7026275" y="3162300"/>
          <p14:tracePt t="93095" x="7026275" y="3154363"/>
          <p14:tracePt t="93103" x="7026275" y="3146425"/>
          <p14:tracePt t="93119" x="7032625" y="3140075"/>
          <p14:tracePt t="93135" x="7040563" y="3140075"/>
          <p14:tracePt t="93143" x="7040563" y="3124200"/>
          <p14:tracePt t="93175" x="7040563" y="3116263"/>
          <p14:tracePt t="93335" x="7040563" y="3108325"/>
          <p14:tracePt t="93351" x="7040563" y="3101975"/>
          <p14:tracePt t="93391" x="7040563" y="3094038"/>
          <p14:tracePt t="93431" x="7040563" y="3086100"/>
          <p14:tracePt t="93471" x="7040563" y="3078163"/>
          <p14:tracePt t="93487" x="7040563" y="3070225"/>
          <p14:tracePt t="93511" x="7032625" y="3070225"/>
          <p14:tracePt t="93591" x="7032625" y="3063875"/>
          <p14:tracePt t="93623" x="7032625" y="3055938"/>
          <p14:tracePt t="93631" x="7032625" y="3048000"/>
          <p14:tracePt t="93639" x="7026275" y="3048000"/>
          <p14:tracePt t="93655" x="7026275" y="3040063"/>
          <p14:tracePt t="94183" x="7026275" y="3032125"/>
          <p14:tracePt t="95295" x="7026275" y="3025775"/>
          <p14:tracePt t="95399" x="7018338" y="3017838"/>
          <p14:tracePt t="95423" x="7018338" y="3009900"/>
          <p14:tracePt t="95439" x="7018338" y="3001963"/>
          <p14:tracePt t="95447" x="7018338" y="2994025"/>
          <p14:tracePt t="95455" x="7018338" y="2987675"/>
          <p14:tracePt t="95472" x="7010400" y="2971800"/>
          <p14:tracePt t="95489" x="7010400" y="2941638"/>
          <p14:tracePt t="95505" x="7010400" y="2917825"/>
          <p14:tracePt t="95522" x="7010400" y="2911475"/>
          <p14:tracePt t="95539" x="7010400" y="2895600"/>
          <p14:tracePt t="95572" x="7010400" y="2879725"/>
          <p14:tracePt t="95589" x="7010400" y="2857500"/>
          <p14:tracePt t="95606" x="7002463" y="2849563"/>
          <p14:tracePt t="95622" x="7002463" y="2835275"/>
          <p14:tracePt t="95639" x="7002463" y="2827338"/>
          <p14:tracePt t="95655" x="7002463" y="2819400"/>
          <p14:tracePt t="95672" x="7002463" y="2803525"/>
          <p14:tracePt t="95689" x="7002463" y="2797175"/>
          <p14:tracePt t="95705" x="7002463" y="2781300"/>
          <p14:tracePt t="95722" x="7002463" y="2773363"/>
          <p14:tracePt t="95767" x="7002463" y="2765425"/>
          <p14:tracePt t="95783" x="7002463" y="2751138"/>
          <p14:tracePt t="95791" x="7002463" y="2743200"/>
          <p14:tracePt t="95799" x="7002463" y="2735263"/>
          <p14:tracePt t="95807" x="7002463" y="2727325"/>
          <p14:tracePt t="95823" x="6994525" y="2705100"/>
          <p14:tracePt t="95839" x="6994525" y="2682875"/>
          <p14:tracePt t="95856" x="6994525" y="2674938"/>
          <p14:tracePt t="95872" x="6994525" y="2667000"/>
          <p14:tracePt t="95927" x="6994525" y="2659063"/>
          <p14:tracePt t="95943" x="6994525" y="2651125"/>
          <p14:tracePt t="95959" x="6994525" y="2644775"/>
          <p14:tracePt t="96047" x="6994525" y="2636838"/>
          <p14:tracePt t="96071" x="6994525" y="2628900"/>
          <p14:tracePt t="96111" x="6994525" y="2620963"/>
          <p14:tracePt t="96127" x="6994525" y="2613025"/>
          <p14:tracePt t="96143" x="6994525" y="2606675"/>
          <p14:tracePt t="96167" x="6994525" y="2598738"/>
          <p14:tracePt t="96199" x="6994525" y="2590800"/>
          <p14:tracePt t="96239" x="6994525" y="2582863"/>
          <p14:tracePt t="96271" x="7002463" y="2574925"/>
          <p14:tracePt t="96295" x="7002463" y="2568575"/>
          <p14:tracePt t="96311" x="7002463" y="2560638"/>
          <p14:tracePt t="96327" x="7002463" y="2544763"/>
          <p14:tracePt t="96343" x="7002463" y="2536825"/>
          <p14:tracePt t="96359" x="7010400" y="2522538"/>
          <p14:tracePt t="96399" x="7018338" y="2522538"/>
          <p14:tracePt t="96472" x="7018338" y="2514600"/>
          <p14:tracePt t="96480" x="7018338" y="2506663"/>
          <p14:tracePt t="96496" x="7018338" y="2492375"/>
          <p14:tracePt t="96506" x="7018338" y="2468563"/>
          <p14:tracePt t="96524" x="7018338" y="2438400"/>
          <p14:tracePt t="96540" x="7026275" y="2416175"/>
          <p14:tracePt t="96556" x="7032625" y="2384425"/>
          <p14:tracePt t="96573" x="7032625" y="2378075"/>
          <p14:tracePt t="96631" x="7032625" y="2370138"/>
          <p14:tracePt t="96760" x="7026275" y="2362200"/>
          <p14:tracePt t="96799" x="7026275" y="2354263"/>
          <p14:tracePt t="96871" x="7026275" y="2346325"/>
          <p14:tracePt t="96888" x="7026275" y="2339975"/>
          <p14:tracePt t="96896" x="7026275" y="2332038"/>
          <p14:tracePt t="96906" x="7026275" y="2324100"/>
          <p14:tracePt t="96923" x="7026275" y="2316163"/>
          <p14:tracePt t="96940" x="7026275" y="2308225"/>
          <p14:tracePt t="97073" x="7026275" y="2301875"/>
          <p14:tracePt t="97191" x="7026275" y="2293938"/>
          <p14:tracePt t="97207" x="7026275" y="2286000"/>
          <p14:tracePt t="97304" x="7026275" y="2278063"/>
          <p14:tracePt t="97320" x="7026275" y="2270125"/>
          <p14:tracePt t="97344" x="7026275" y="2263775"/>
          <p14:tracePt t="97463" x="7026275" y="2255838"/>
          <p14:tracePt t="97480" x="7026275" y="2247900"/>
          <p14:tracePt t="97496" x="7026275" y="2239963"/>
          <p14:tracePt t="97504" x="7026275" y="2232025"/>
          <p14:tracePt t="98095" x="7026275" y="2225675"/>
          <p14:tracePt t="98104" x="7018338" y="2225675"/>
          <p14:tracePt t="98120" x="7018338" y="2217738"/>
          <p14:tracePt t="98303" x="7018338" y="2209800"/>
          <p14:tracePt t="98312" x="7018338" y="2201863"/>
          <p14:tracePt t="98324" x="7018338" y="2193925"/>
          <p14:tracePt t="101023" x="7018338" y="2187575"/>
          <p14:tracePt t="101079" x="7026275" y="2187575"/>
          <p14:tracePt t="101095" x="7032625" y="2187575"/>
          <p14:tracePt t="101103" x="7040563" y="2187575"/>
          <p14:tracePt t="101111" x="7064375" y="2187575"/>
          <p14:tracePt t="101124" x="7086600" y="2187575"/>
          <p14:tracePt t="101141" x="7140575" y="2187575"/>
          <p14:tracePt t="101158" x="7192963" y="2187575"/>
          <p14:tracePt t="101159" x="7223125" y="2187575"/>
          <p14:tracePt t="101175" x="7261225" y="2187575"/>
          <p14:tracePt t="101191" x="7285038" y="2187575"/>
          <p14:tracePt t="101208" x="7299325" y="2187575"/>
          <p14:tracePt t="101225" x="7307263" y="2187575"/>
          <p14:tracePt t="101241" x="7323138" y="2187575"/>
          <p14:tracePt t="101258" x="7337425" y="2187575"/>
          <p14:tracePt t="101275" x="7369175" y="2187575"/>
          <p14:tracePt t="101291" x="7399338" y="2187575"/>
          <p14:tracePt t="101308" x="7445375" y="2187575"/>
          <p14:tracePt t="101325" x="7497763" y="2187575"/>
          <p14:tracePt t="101341" x="7551738" y="2187575"/>
          <p14:tracePt t="101358" x="7604125" y="2187575"/>
          <p14:tracePt t="101359" x="7627938" y="2187575"/>
          <p14:tracePt t="101375" x="7673975" y="2187575"/>
          <p14:tracePt t="101391" x="7718425" y="2187575"/>
          <p14:tracePt t="101408" x="7756525" y="2187575"/>
          <p14:tracePt t="101425" x="7802563" y="2187575"/>
          <p14:tracePt t="101441" x="7848600" y="2187575"/>
          <p14:tracePt t="101458" x="7894638" y="2193925"/>
          <p14:tracePt t="101475" x="7932738" y="2201863"/>
          <p14:tracePt t="101491" x="7970838" y="2201863"/>
          <p14:tracePt t="101508" x="8016875" y="2201863"/>
          <p14:tracePt t="101525" x="8069263" y="2201863"/>
          <p14:tracePt t="101541" x="8123238" y="2201863"/>
          <p14:tracePt t="101558" x="8199438" y="2201863"/>
          <p14:tracePt t="101575" x="8237538" y="2201863"/>
          <p14:tracePt t="101591" x="8267700" y="2201863"/>
          <p14:tracePt t="101608" x="8289925" y="2201863"/>
          <p14:tracePt t="101625" x="8297863" y="2201863"/>
          <p14:tracePt t="101641" x="8313738" y="2209800"/>
          <p14:tracePt t="101658" x="8335963" y="2209800"/>
          <p14:tracePt t="101675" x="8359775" y="2217738"/>
          <p14:tracePt t="101691" x="8382000" y="2217738"/>
          <p14:tracePt t="101708" x="8412163" y="2217738"/>
          <p14:tracePt t="101725" x="8428038" y="2217738"/>
          <p14:tracePt t="101727" x="8450263" y="2217738"/>
          <p14:tracePt t="101741" x="8458200" y="2217738"/>
          <p14:tracePt t="101758" x="8480425" y="2225675"/>
          <p14:tracePt t="101759" x="8496300" y="2225675"/>
          <p14:tracePt t="101775" x="8518525" y="2232025"/>
          <p14:tracePt t="101791" x="8542338" y="2232025"/>
          <p14:tracePt t="101808" x="8572500" y="2239963"/>
          <p14:tracePt t="101825" x="8594725" y="2239963"/>
          <p14:tracePt t="101928" x="8602663" y="2239963"/>
          <p14:tracePt t="101936" x="8610600" y="2239963"/>
          <p14:tracePt t="101943" x="8618538" y="2239963"/>
          <p14:tracePt t="101958" x="8632825" y="2239963"/>
          <p14:tracePt t="101975" x="8678863" y="2239963"/>
          <p14:tracePt t="101992" x="8716963" y="2239963"/>
          <p14:tracePt t="102008" x="8747125" y="2239963"/>
          <p14:tracePt t="102025" x="8755063" y="2239963"/>
          <p14:tracePt t="102120" x="8763000" y="2239963"/>
          <p14:tracePt t="102135" x="8770938" y="2239963"/>
          <p14:tracePt t="102143" x="8778875" y="2239963"/>
          <p14:tracePt t="102152" x="8785225" y="2239963"/>
          <p14:tracePt t="102224" x="8793163" y="2239963"/>
          <p14:tracePt t="102231" x="8801100" y="2239963"/>
          <p14:tracePt t="102241" x="8816975" y="2239963"/>
          <p14:tracePt t="102258" x="8847138" y="2232025"/>
          <p14:tracePt t="102275" x="8877300" y="2232025"/>
          <p14:tracePt t="102291" x="8885238" y="2225675"/>
          <p14:tracePt t="102308" x="8893175" y="2225675"/>
          <p14:tracePt t="102376" x="8899525" y="2225675"/>
          <p14:tracePt t="102392" x="8907463" y="2225675"/>
          <p14:tracePt t="102400" x="8915400" y="2225675"/>
          <p14:tracePt t="102408" x="8923338" y="2225675"/>
          <p14:tracePt t="103255" x="8931275" y="2225675"/>
          <p14:tracePt t="104135" x="8937625" y="2225675"/>
          <p14:tracePt t="104144" x="8937625" y="2217738"/>
          <p14:tracePt t="104176" x="8953500" y="2217738"/>
          <p14:tracePt t="105368" x="8945563" y="2225675"/>
          <p14:tracePt t="105406" x="8931275" y="2239963"/>
          <p14:tracePt t="105447" x="8923338" y="2239963"/>
          <p14:tracePt t="105455" x="8915400" y="2247900"/>
          <p14:tracePt t="105472" x="8907463" y="2255838"/>
          <p14:tracePt t="105480" x="8899525" y="2263775"/>
          <p14:tracePt t="105493" x="8893175" y="2263775"/>
          <p14:tracePt t="105509" x="8869363" y="2278063"/>
          <p14:tracePt t="105526" x="8847138" y="2293938"/>
          <p14:tracePt t="105528" x="8847138" y="2301875"/>
          <p14:tracePt t="105543" x="8823325" y="2316163"/>
          <p14:tracePt t="105560" x="8793163" y="2332038"/>
          <p14:tracePt t="105576" x="8763000" y="2339975"/>
          <p14:tracePt t="105593" x="8732838" y="2362200"/>
          <p14:tracePt t="105609" x="8694738" y="2378075"/>
          <p14:tracePt t="105626" x="8648700" y="2392363"/>
          <p14:tracePt t="105643" x="8610600" y="2408238"/>
          <p14:tracePt t="105659" x="8580438" y="2422525"/>
          <p14:tracePt t="105676" x="8534400" y="2446338"/>
          <p14:tracePt t="105693" x="8474075" y="2492375"/>
          <p14:tracePt t="105695" x="8442325" y="2498725"/>
          <p14:tracePt t="105709" x="8412163" y="2522538"/>
          <p14:tracePt t="105726" x="8335963" y="2568575"/>
          <p14:tracePt t="105728" x="8289925" y="2598738"/>
          <p14:tracePt t="105743" x="8245475" y="2628900"/>
          <p14:tracePt t="105759" x="8199438" y="2659063"/>
          <p14:tracePt t="105776" x="8145463" y="2697163"/>
          <p14:tracePt t="105793" x="8107363" y="2727325"/>
          <p14:tracePt t="105809" x="8054975" y="2765425"/>
          <p14:tracePt t="105826" x="7993063" y="2803525"/>
          <p14:tracePt t="105843" x="7908925" y="2865438"/>
          <p14:tracePt t="105859" x="7826375" y="2933700"/>
          <p14:tracePt t="105876" x="7750175" y="2987675"/>
          <p14:tracePt t="105893" x="7650163" y="3055938"/>
          <p14:tracePt t="105909" x="7589838" y="3116263"/>
          <p14:tracePt t="105911" x="7551738" y="3132138"/>
          <p14:tracePt t="105926" x="7497763" y="3178175"/>
          <p14:tracePt t="105943" x="7445375" y="3222625"/>
          <p14:tracePt t="105959" x="7399338" y="3254375"/>
          <p14:tracePt t="105976" x="7375525" y="3276600"/>
          <p14:tracePt t="105993" x="7361238" y="3284538"/>
          <p14:tracePt t="106009" x="7345363" y="3292475"/>
          <p14:tracePt t="106026" x="7337425" y="3298825"/>
          <p14:tracePt t="106043" x="7331075" y="3306763"/>
          <p14:tracePt t="106059" x="7315200" y="3314700"/>
          <p14:tracePt t="106076" x="7307263" y="3322638"/>
          <p14:tracePt t="106093" x="7285038" y="3336925"/>
          <p14:tracePt t="106109" x="7261225" y="3360738"/>
          <p14:tracePt t="106127" x="7223125" y="3398838"/>
          <p14:tracePt t="106143" x="7192963" y="3429000"/>
          <p14:tracePt t="106159" x="7170738" y="3459163"/>
          <p14:tracePt t="106247" x="7170738" y="3467100"/>
          <p14:tracePt t="106255" x="7162800" y="3467100"/>
          <p14:tracePt t="106263" x="7154863" y="3482975"/>
          <p14:tracePt t="106280" x="7154863" y="3489325"/>
          <p14:tracePt t="106293" x="7146925" y="3497263"/>
          <p14:tracePt t="106310" x="7132638" y="3521075"/>
          <p14:tracePt t="106327" x="7108825" y="3565525"/>
          <p14:tracePt t="106343" x="7102475" y="3589338"/>
          <p14:tracePt t="106360" x="7094538" y="3611563"/>
          <p14:tracePt t="106376" x="7078663" y="3641725"/>
          <p14:tracePt t="106393" x="7064375" y="3695700"/>
          <p14:tracePt t="106410" x="7048500" y="3741738"/>
          <p14:tracePt t="106426" x="7018338" y="3802063"/>
          <p14:tracePt t="106443" x="6988175" y="3870325"/>
          <p14:tracePt t="106460" x="6956425" y="3924300"/>
          <p14:tracePt t="106476" x="6950075" y="3954463"/>
          <p14:tracePt t="106560" x="6950075" y="3962400"/>
          <p14:tracePt t="106583" x="6950075" y="3970338"/>
          <p14:tracePt t="106592" x="6942138" y="3978275"/>
          <p14:tracePt t="107040" x="6942138" y="3970338"/>
          <p14:tracePt t="107056" x="6942138" y="3954463"/>
          <p14:tracePt t="107319" x="6942138" y="3946525"/>
          <p14:tracePt t="107887" x="6942138" y="3940175"/>
          <p14:tracePt t="107895" x="6950075" y="3932238"/>
          <p14:tracePt t="107905" x="6964363" y="3932238"/>
          <p14:tracePt t="107911" x="6988175" y="3932238"/>
          <p14:tracePt t="107927" x="7032625" y="3924300"/>
          <p14:tracePt t="107944" x="7056438" y="3916363"/>
          <p14:tracePt t="107960" x="7064375" y="3916363"/>
          <p14:tracePt t="108056" x="7070725" y="3916363"/>
          <p14:tracePt t="108072" x="7078663" y="3916363"/>
          <p14:tracePt t="108079" x="7086600" y="3916363"/>
          <p14:tracePt t="108087" x="7094538" y="3916363"/>
          <p14:tracePt t="108095" x="7102475" y="3916363"/>
          <p14:tracePt t="108111" x="7116763" y="3916363"/>
          <p14:tracePt t="108127" x="7132638" y="3916363"/>
          <p14:tracePt t="108144" x="7162800" y="3916363"/>
          <p14:tracePt t="108160" x="7178675" y="3916363"/>
          <p14:tracePt t="108177" x="7208838" y="3908425"/>
          <p14:tracePt t="108194" x="7239000" y="3902075"/>
          <p14:tracePt t="108210" x="7277100" y="3894138"/>
          <p14:tracePt t="108227" x="7307263" y="3894138"/>
          <p14:tracePt t="108244" x="7323138" y="3886200"/>
          <p14:tracePt t="108260" x="7331075" y="3878263"/>
          <p14:tracePt t="108277" x="7337425" y="3878263"/>
          <p14:tracePt t="108327" x="7353300" y="3878263"/>
          <p14:tracePt t="108336" x="7369175" y="3878263"/>
          <p14:tracePt t="108344" x="7383463" y="3870325"/>
          <p14:tracePt t="108360" x="7421563" y="3863975"/>
          <p14:tracePt t="108377" x="7467600" y="3848100"/>
          <p14:tracePt t="108394" x="7497763" y="3840163"/>
          <p14:tracePt t="108410" x="7521575" y="3832225"/>
          <p14:tracePt t="108427" x="7527925" y="3825875"/>
          <p14:tracePt t="108511" x="7535863" y="3825875"/>
          <p14:tracePt t="108519" x="7551738" y="3817938"/>
          <p14:tracePt t="108536" x="7559675" y="3817938"/>
          <p14:tracePt t="108544" x="7566025" y="3810000"/>
          <p14:tracePt t="108561" x="7581900" y="3810000"/>
          <p14:tracePt t="108616" x="7589838" y="3810000"/>
          <p14:tracePt t="108623" x="7597775" y="3802063"/>
          <p14:tracePt t="108648" x="7604125" y="3802063"/>
          <p14:tracePt t="108672" x="7612063" y="3802063"/>
          <p14:tracePt t="108863" x="7627938" y="3794125"/>
          <p14:tracePt t="108880" x="7642225" y="3794125"/>
          <p14:tracePt t="108888" x="7658100" y="3787775"/>
          <p14:tracePt t="108895" x="7673975" y="3787775"/>
          <p14:tracePt t="108911" x="7696200" y="3779838"/>
          <p14:tracePt t="108927" x="7704138" y="3771900"/>
          <p14:tracePt t="109528" x="7712075" y="3771900"/>
          <p14:tracePt t="109552" x="7726363" y="3771900"/>
          <p14:tracePt t="109568" x="7734300" y="3771900"/>
          <p14:tracePt t="109575" x="7742238" y="3763963"/>
          <p14:tracePt t="109584" x="7750175" y="3763963"/>
          <p14:tracePt t="109594" x="7772400" y="3756025"/>
          <p14:tracePt t="109611" x="7788275" y="3756025"/>
          <p14:tracePt t="109627" x="7818438" y="3749675"/>
          <p14:tracePt t="109644" x="7832725" y="3749675"/>
          <p14:tracePt t="109661" x="7848600" y="3749675"/>
          <p14:tracePt t="109662" x="7856538" y="3749675"/>
          <p14:tracePt t="109678" x="7870825" y="3749675"/>
          <p14:tracePt t="109694" x="7924800" y="3733800"/>
          <p14:tracePt t="109711" x="7970838" y="3733800"/>
          <p14:tracePt t="109727" x="8016875" y="3733800"/>
          <p14:tracePt t="109744" x="8047038" y="3733800"/>
          <p14:tracePt t="109761" x="8061325" y="3733800"/>
          <p14:tracePt t="109778" x="8069263" y="3733800"/>
          <p14:tracePt t="109855" x="8085138" y="3733800"/>
          <p14:tracePt t="109863" x="8093075" y="3733800"/>
          <p14:tracePt t="109873" x="8107363" y="3733800"/>
          <p14:tracePt t="109879" x="8131175" y="3733800"/>
          <p14:tracePt t="109895" x="8161338" y="3733800"/>
          <p14:tracePt t="109911" x="8175625" y="3733800"/>
          <p14:tracePt t="109960" x="8183563" y="3733800"/>
          <p14:tracePt t="109999" x="8191500" y="3733800"/>
          <p14:tracePt t="110008" x="8199438" y="3733800"/>
          <p14:tracePt t="110016" x="8207375" y="3733800"/>
          <p14:tracePt t="110027" x="8221663" y="3733800"/>
          <p14:tracePt t="110044" x="8237538" y="3733800"/>
          <p14:tracePt t="110061" x="8251825" y="3733800"/>
          <p14:tracePt t="110078" x="8259763" y="3733800"/>
          <p14:tracePt t="110191" x="8267700" y="3733800"/>
          <p14:tracePt t="110216" x="8275638" y="3733800"/>
          <p14:tracePt t="110280" x="8283575" y="3733800"/>
          <p14:tracePt t="110295" x="8297863" y="3733800"/>
          <p14:tracePt t="110303" x="8313738" y="3733800"/>
          <p14:tracePt t="110312" x="8335963" y="3733800"/>
          <p14:tracePt t="110328" x="8366125" y="3733800"/>
          <p14:tracePt t="110345" x="8397875" y="3733800"/>
          <p14:tracePt t="110361" x="8412163" y="3733800"/>
          <p14:tracePt t="110456" x="8420100" y="3733800"/>
          <p14:tracePt t="110464" x="8435975" y="3733800"/>
          <p14:tracePt t="110472" x="8450263" y="3733800"/>
          <p14:tracePt t="110479" x="8466138" y="3733800"/>
          <p14:tracePt t="110495" x="8488363" y="3733800"/>
          <p14:tracePt t="110511" x="8504238" y="3733800"/>
          <p14:tracePt t="110528" x="8518525" y="3733800"/>
          <p14:tracePt t="110544" x="8526463" y="3733800"/>
          <p14:tracePt t="110576" x="8534400" y="3733800"/>
          <p14:tracePt t="110584" x="8550275" y="3733800"/>
          <p14:tracePt t="110599" x="8564563" y="3733800"/>
          <p14:tracePt t="110611" x="8572500" y="3733800"/>
          <p14:tracePt t="110628" x="8602663" y="3733800"/>
          <p14:tracePt t="110644" x="8618538" y="3733800"/>
          <p14:tracePt t="110661" x="8626475" y="3733800"/>
          <p14:tracePt t="110678" x="8640763" y="3733800"/>
          <p14:tracePt t="110719" x="8648700" y="3733800"/>
          <p14:tracePt t="110735" x="8656638" y="3733800"/>
          <p14:tracePt t="110744" x="8670925" y="3733800"/>
          <p14:tracePt t="110761" x="8678863" y="3733800"/>
          <p14:tracePt t="110778" x="8686800" y="3733800"/>
          <p14:tracePt t="110794" x="8694738" y="3733800"/>
          <p14:tracePt t="110840" x="8702675" y="3733800"/>
          <p14:tracePt t="110856" x="8716963" y="3733800"/>
          <p14:tracePt t="110863" x="8740775" y="3733800"/>
          <p14:tracePt t="110872" x="8763000" y="3733800"/>
          <p14:tracePt t="110879" x="8785225" y="3733800"/>
          <p14:tracePt t="110894" x="8847138" y="3733800"/>
          <p14:tracePt t="110911" x="8893175" y="3733800"/>
          <p14:tracePt t="110928" x="8931275" y="3733800"/>
          <p14:tracePt t="110944" x="8945563" y="3733800"/>
          <p14:tracePt t="110961" x="8953500" y="3733800"/>
          <p14:tracePt t="111016" x="8961438" y="3733800"/>
          <p14:tracePt t="111024" x="8969375" y="3733800"/>
          <p14:tracePt t="111032" x="8975725" y="3733800"/>
          <p14:tracePt t="111047" x="8983663" y="3733800"/>
          <p14:tracePt t="111061" x="8991600" y="3733800"/>
          <p14:tracePt t="111078" x="8999538" y="3733800"/>
          <p14:tracePt t="111095" x="9007475" y="3733800"/>
          <p14:tracePt t="111111" x="9021763" y="3733800"/>
          <p14:tracePt t="111128" x="9037638" y="3733800"/>
          <p14:tracePt t="111145" x="9059863" y="3733800"/>
          <p14:tracePt t="111161" x="9097963" y="3725863"/>
          <p14:tracePt t="111178" x="9151938" y="3725863"/>
          <p14:tracePt t="111195" x="9197975" y="3717925"/>
          <p14:tracePt t="111211" x="9250363" y="3717925"/>
          <p14:tracePt t="111228" x="9296400" y="3717925"/>
          <p14:tracePt t="111245" x="9312275" y="3717925"/>
          <p14:tracePt t="111278" x="9326563" y="3717925"/>
          <p14:tracePt t="111295" x="9342438" y="3717925"/>
          <p14:tracePt t="111312" x="9364663" y="3717925"/>
          <p14:tracePt t="111328" x="9380538" y="3717925"/>
          <p14:tracePt t="111345" x="9394825" y="3717925"/>
          <p14:tracePt t="111361" x="9402763" y="3717925"/>
          <p14:tracePt t="111688" x="9380538" y="3711575"/>
          <p14:tracePt t="111695" x="9318625" y="3711575"/>
          <p14:tracePt t="111704" x="9274175" y="3711575"/>
          <p14:tracePt t="111711" x="9220200" y="3711575"/>
          <p14:tracePt t="111728" x="9105900" y="3711575"/>
          <p14:tracePt t="111745" x="9013825" y="3711575"/>
          <p14:tracePt t="111762" x="8937625" y="3711575"/>
          <p14:tracePt t="111778" x="8869363" y="3711575"/>
          <p14:tracePt t="111795" x="8816975" y="3711575"/>
          <p14:tracePt t="111811" x="8755063" y="3711575"/>
          <p14:tracePt t="111828" x="8670925" y="3711575"/>
          <p14:tracePt t="111845" x="8588375" y="3711575"/>
          <p14:tracePt t="111861" x="8488363" y="3717925"/>
          <p14:tracePt t="111879" x="8328025" y="3725863"/>
          <p14:tracePt t="111895" x="8213725" y="3741738"/>
          <p14:tracePt t="111912" x="8085138" y="3763963"/>
          <p14:tracePt t="111928" x="7954963" y="3779838"/>
          <p14:tracePt t="111945" x="7818438" y="3810000"/>
          <p14:tracePt t="111961" x="7650163" y="3832225"/>
          <p14:tracePt t="111978" x="7483475" y="3878263"/>
          <p14:tracePt t="111995" x="7307263" y="3932238"/>
          <p14:tracePt t="112012" x="7132638" y="3984625"/>
          <p14:tracePt t="112029" x="6980238" y="4022725"/>
          <p14:tracePt t="112045" x="6842125" y="4060825"/>
          <p14:tracePt t="112062" x="6721475" y="4092575"/>
          <p14:tracePt t="112063" x="6675438" y="4098925"/>
          <p14:tracePt t="112079" x="6613525" y="4122738"/>
          <p14:tracePt t="112095" x="6575425" y="4130675"/>
          <p14:tracePt t="112112" x="6537325" y="4144963"/>
          <p14:tracePt t="112128" x="6515100" y="4152900"/>
          <p14:tracePt t="112145" x="6484938" y="4168775"/>
          <p14:tracePt t="112162" x="6461125" y="4175125"/>
          <p14:tracePt t="112178" x="6430963" y="4183063"/>
          <p14:tracePt t="112195" x="6408738" y="4191000"/>
          <p14:tracePt t="112212" x="6370638" y="4213225"/>
          <p14:tracePt t="112228" x="6346825" y="4221163"/>
          <p14:tracePt t="112245" x="6324600" y="4229100"/>
          <p14:tracePt t="112262" x="6294438" y="4244975"/>
          <p14:tracePt t="112264" x="6286500" y="4244975"/>
          <p14:tracePt t="112279" x="6256338" y="4259263"/>
          <p14:tracePt t="112295" x="6240463" y="4267200"/>
          <p14:tracePt t="112312" x="6218238" y="4283075"/>
          <p14:tracePt t="112328" x="6210300" y="4283075"/>
          <p14:tracePt t="114455" x="6218238" y="4283075"/>
          <p14:tracePt t="114479" x="6226175" y="4283075"/>
          <p14:tracePt t="114512" x="6232525" y="4283075"/>
          <p14:tracePt t="114527" x="6240463" y="4283075"/>
          <p14:tracePt t="114536" x="6256338" y="4289425"/>
          <p14:tracePt t="114546" x="6270625" y="4289425"/>
          <p14:tracePt t="114563" x="6332538" y="4297363"/>
          <p14:tracePt t="114580" x="6430963" y="4305300"/>
          <p14:tracePt t="114596" x="6515100" y="4313238"/>
          <p14:tracePt t="114612" x="6591300" y="4327525"/>
          <p14:tracePt t="114629" x="6613525" y="4335463"/>
          <p14:tracePt t="114632" x="6621463" y="4335463"/>
          <p14:tracePt t="114646" x="6629400" y="4335463"/>
          <p14:tracePt t="114663" x="6637338" y="4335463"/>
          <p14:tracePt t="114696" x="6645275" y="4335463"/>
          <p14:tracePt t="114711" x="6651625" y="4335463"/>
          <p14:tracePt t="114720" x="6659563" y="4335463"/>
          <p14:tracePt t="114729" x="6667500" y="4335463"/>
          <p14:tracePt t="114746" x="6683375" y="4335463"/>
          <p14:tracePt t="114763" x="6713538" y="4335463"/>
          <p14:tracePt t="114780" x="6735763" y="4343400"/>
          <p14:tracePt t="114796" x="6765925" y="4343400"/>
          <p14:tracePt t="114813" x="6789738" y="4343400"/>
          <p14:tracePt t="114829" x="6811963" y="4351338"/>
          <p14:tracePt t="114846" x="6842125" y="4351338"/>
          <p14:tracePt t="114863" x="6865938" y="4351338"/>
          <p14:tracePt t="114879" x="6888163" y="4351338"/>
          <p14:tracePt t="114896" x="6896100" y="4351338"/>
          <p14:tracePt t="114913" x="6926263" y="4351338"/>
          <p14:tracePt t="114929" x="6934200" y="4351338"/>
          <p14:tracePt t="114946" x="6956425" y="4351338"/>
          <p14:tracePt t="114963" x="6988175" y="4351338"/>
          <p14:tracePt t="114979" x="7032625" y="4351338"/>
          <p14:tracePt t="114996" x="7078663" y="4351338"/>
          <p14:tracePt t="115013" x="7116763" y="4351338"/>
          <p14:tracePt t="115030" x="7154863" y="4343400"/>
          <p14:tracePt t="115046" x="7154863" y="4335463"/>
          <p14:tracePt t="115104" x="7162800" y="4335463"/>
          <p14:tracePt t="115143" x="7170738" y="4335463"/>
          <p14:tracePt t="115159" x="7178675" y="4335463"/>
          <p14:tracePt t="116431" x="7185025" y="4327525"/>
          <p14:tracePt t="116439" x="7192963" y="4327525"/>
          <p14:tracePt t="116447" x="7200900" y="4327525"/>
          <p14:tracePt t="116463" x="7231063" y="4321175"/>
          <p14:tracePt t="116480" x="7246938" y="4313238"/>
          <p14:tracePt t="116496" x="7254875" y="4305300"/>
          <p14:tracePt t="116591" x="7269163" y="4305300"/>
          <p14:tracePt t="116600" x="7277100" y="4305300"/>
          <p14:tracePt t="116607" x="7285038" y="4305300"/>
          <p14:tracePt t="116615" x="7307263" y="4297363"/>
          <p14:tracePt t="116630" x="7315200" y="4297363"/>
          <p14:tracePt t="116647" x="7353300" y="4289425"/>
          <p14:tracePt t="116663" x="7375525" y="4289425"/>
          <p14:tracePt t="116680" x="7399338" y="4289425"/>
          <p14:tracePt t="116697" x="7413625" y="4283075"/>
          <p14:tracePt t="116713" x="7445375" y="4275138"/>
          <p14:tracePt t="116730" x="7459663" y="4267200"/>
          <p14:tracePt t="116747" x="7483475" y="4259263"/>
          <p14:tracePt t="116763" x="7497763" y="4251325"/>
          <p14:tracePt t="116781" x="7521575" y="4244975"/>
          <p14:tracePt t="116797" x="7551738" y="4244975"/>
          <p14:tracePt t="116813" x="7581900" y="4244975"/>
          <p14:tracePt t="116816" x="7597775" y="4244975"/>
          <p14:tracePt t="116830" x="7612063" y="4244975"/>
          <p14:tracePt t="116847" x="7635875" y="4237038"/>
          <p14:tracePt t="116863" x="7642225" y="4237038"/>
          <p14:tracePt t="116880" x="7650163" y="4229100"/>
          <p14:tracePt t="116897" x="7658100" y="4229100"/>
          <p14:tracePt t="116919" x="7666038" y="4229100"/>
          <p14:tracePt t="116930" x="7673975" y="4229100"/>
          <p14:tracePt t="116947" x="7680325" y="4229100"/>
          <p14:tracePt t="116963" x="7688263" y="4221163"/>
          <p14:tracePt t="116980" x="7696200" y="4221163"/>
          <p14:tracePt t="117640" x="7704138" y="4221163"/>
          <p14:tracePt t="117656" x="7712075" y="4221163"/>
          <p14:tracePt t="117671" x="7718425" y="4221163"/>
          <p14:tracePt t="117703" x="7726363" y="4221163"/>
          <p14:tracePt t="117783" x="7734300" y="4221163"/>
          <p14:tracePt t="117792" x="7742238" y="4221163"/>
          <p14:tracePt t="117799" x="7750175" y="4213225"/>
          <p14:tracePt t="117814" x="7764463" y="4213225"/>
          <p14:tracePt t="117831" x="7794625" y="4213225"/>
          <p14:tracePt t="117847" x="7802563" y="4213225"/>
          <p14:tracePt t="117864" x="7818438" y="4206875"/>
          <p14:tracePt t="117880" x="7826375" y="4206875"/>
          <p14:tracePt t="117897" x="7840663" y="4206875"/>
          <p14:tracePt t="117914" x="7848600" y="4206875"/>
          <p14:tracePt t="117930" x="7864475" y="4206875"/>
          <p14:tracePt t="117947" x="7870825" y="4206875"/>
          <p14:tracePt t="117964" x="7878763" y="4206875"/>
          <p14:tracePt t="117983" x="7886700" y="4206875"/>
          <p14:tracePt t="117997" x="7894638" y="4198938"/>
          <p14:tracePt t="118015" x="7902575" y="4198938"/>
          <p14:tracePt t="118039" x="7916863" y="4198938"/>
          <p14:tracePt t="118103" x="7924800" y="4191000"/>
          <p14:tracePt t="118127" x="7932738" y="4191000"/>
          <p14:tracePt t="118144" x="7932738" y="4183063"/>
          <p14:tracePt t="118151" x="7940675" y="4183063"/>
          <p14:tracePt t="118168" x="7947025" y="4175125"/>
          <p14:tracePt t="118191" x="7954963" y="4168775"/>
          <p14:tracePt t="118208" x="7954963" y="4160838"/>
          <p14:tracePt t="118215" x="7962900" y="4160838"/>
          <p14:tracePt t="118231" x="7962900" y="4152900"/>
          <p14:tracePt t="118255" x="7962900" y="4144963"/>
          <p14:tracePt t="118272" x="7962900" y="4137025"/>
          <p14:tracePt t="118281" x="7962900" y="4130675"/>
          <p14:tracePt t="118297" x="7970838" y="4114800"/>
          <p14:tracePt t="118314" x="7970838" y="4084638"/>
          <p14:tracePt t="118331" x="7978775" y="4046538"/>
          <p14:tracePt t="118347" x="7985125" y="4000500"/>
          <p14:tracePt t="118364" x="8008938" y="3940175"/>
          <p14:tracePt t="118381" x="8016875" y="3902075"/>
          <p14:tracePt t="118383" x="8023225" y="3886200"/>
          <p14:tracePt t="118397" x="8031163" y="3870325"/>
          <p14:tracePt t="118414" x="8039100" y="3840163"/>
          <p14:tracePt t="118415" x="8039100" y="3832225"/>
          <p14:tracePt t="118431" x="8047038" y="3825875"/>
          <p14:tracePt t="118775" x="8047038" y="3817938"/>
          <p14:tracePt t="118792" x="8061325" y="3817938"/>
          <p14:tracePt t="118799" x="8061325" y="3825875"/>
          <p14:tracePt t="118808" x="8069263" y="3840163"/>
          <p14:tracePt t="118816" x="8077200" y="3856038"/>
          <p14:tracePt t="118831" x="8085138" y="3878263"/>
          <p14:tracePt t="118847" x="8099425" y="3902075"/>
          <p14:tracePt t="118864" x="8115300" y="3924300"/>
          <p14:tracePt t="118881" x="8123238" y="3946525"/>
          <p14:tracePt t="118897" x="8137525" y="3962400"/>
          <p14:tracePt t="118914" x="8145463" y="3970338"/>
          <p14:tracePt t="118943" x="8145463" y="3978275"/>
          <p14:tracePt t="118952" x="8153400" y="3984625"/>
          <p14:tracePt t="118975" x="8161338" y="4000500"/>
          <p14:tracePt t="119000" x="8169275" y="4016375"/>
          <p14:tracePt t="119008" x="8175625" y="4022725"/>
          <p14:tracePt t="119015" x="8183563" y="4038600"/>
          <p14:tracePt t="119031" x="8199438" y="4046538"/>
          <p14:tracePt t="119047" x="8213725" y="4060825"/>
          <p14:tracePt t="119064" x="8221663" y="4076700"/>
          <p14:tracePt t="119081" x="8229600" y="4076700"/>
          <p14:tracePt t="119097" x="8229600" y="4084638"/>
          <p14:tracePt t="119143" x="8237538" y="4092575"/>
          <p14:tracePt t="119159" x="8245475" y="4092575"/>
          <p14:tracePt t="119168" x="8245475" y="4098925"/>
          <p14:tracePt t="119175" x="8251825" y="4106863"/>
          <p14:tracePt t="119191" x="8259763" y="4114800"/>
          <p14:tracePt t="119199" x="8267700" y="4114800"/>
          <p14:tracePt t="119214" x="8275638" y="4122738"/>
          <p14:tracePt t="119231" x="8297863" y="4144963"/>
          <p14:tracePt t="119247" x="8328025" y="4175125"/>
          <p14:tracePt t="119264" x="8351838" y="4206875"/>
          <p14:tracePt t="119282" x="8374063" y="4213225"/>
          <p14:tracePt t="119298" x="8382000" y="4213225"/>
          <p14:tracePt t="119409" x="8382000" y="4221163"/>
          <p14:tracePt t="119431" x="8389938" y="4229100"/>
          <p14:tracePt t="119895" x="8397875" y="4237038"/>
          <p14:tracePt t="120239" x="8404225" y="4237038"/>
          <p14:tracePt t="120256" x="8412163" y="4237038"/>
          <p14:tracePt t="120287" x="8420100" y="4237038"/>
          <p14:tracePt t="120311" x="8428038" y="4237038"/>
          <p14:tracePt t="120336" x="8435975" y="4237038"/>
          <p14:tracePt t="120343" x="8442325" y="4244975"/>
          <p14:tracePt t="120360" x="8450263" y="4244975"/>
          <p14:tracePt t="120376" x="8466138" y="4244975"/>
          <p14:tracePt t="120383" x="8474075" y="4244975"/>
          <p14:tracePt t="120399" x="8488363" y="4244975"/>
          <p14:tracePt t="120415" x="8518525" y="4244975"/>
          <p14:tracePt t="120431" x="8564563" y="4251325"/>
          <p14:tracePt t="120448" x="8618538" y="4259263"/>
          <p14:tracePt t="120465" x="8678863" y="4267200"/>
          <p14:tracePt t="120481" x="8702675" y="4275138"/>
          <p14:tracePt t="120498" x="8716963" y="4283075"/>
          <p14:tracePt t="120515" x="8724900" y="4283075"/>
          <p14:tracePt t="120532" x="8732838" y="4283075"/>
          <p14:tracePt t="120552" x="8740775" y="4283075"/>
          <p14:tracePt t="120565" x="8747125" y="4283075"/>
          <p14:tracePt t="120581" x="8755063" y="4283075"/>
          <p14:tracePt t="120599" x="8778875" y="4283075"/>
          <p14:tracePt t="120615" x="8785225" y="4283075"/>
          <p14:tracePt t="120631" x="8801100" y="4283075"/>
          <p14:tracePt t="120648" x="8809038" y="4283075"/>
          <p14:tracePt t="120665" x="8823325" y="4283075"/>
          <p14:tracePt t="120681" x="8839200" y="4283075"/>
          <p14:tracePt t="120698" x="8861425" y="4283075"/>
          <p14:tracePt t="120715" x="8877300" y="4283075"/>
          <p14:tracePt t="120731" x="8899525" y="4275138"/>
          <p14:tracePt t="120748" x="8907463" y="4275138"/>
          <p14:tracePt t="120765" x="8923338" y="4267200"/>
          <p14:tracePt t="120782" x="8937625" y="4259263"/>
          <p14:tracePt t="120798" x="8945563" y="4259263"/>
          <p14:tracePt t="120815" x="8961438" y="4259263"/>
          <p14:tracePt t="120831" x="8975725" y="4259263"/>
          <p14:tracePt t="120848" x="8991600" y="4259263"/>
          <p14:tracePt t="120865" x="9007475" y="4259263"/>
          <p14:tracePt t="120881" x="9021763" y="4251325"/>
          <p14:tracePt t="120898" x="9045575" y="4244975"/>
          <p14:tracePt t="120915" x="9051925" y="4244975"/>
          <p14:tracePt t="120943" x="9059863" y="4244975"/>
          <p14:tracePt t="121000" x="9075738" y="4244975"/>
          <p14:tracePt t="121015" x="9090025" y="4244975"/>
          <p14:tracePt t="121023" x="9097963" y="4244975"/>
          <p14:tracePt t="121032" x="9105900" y="4244975"/>
          <p14:tracePt t="121048" x="9128125" y="4237038"/>
          <p14:tracePt t="121065" x="9144000" y="4237038"/>
          <p14:tracePt t="121081" x="9166225" y="4229100"/>
          <p14:tracePt t="121098" x="9182100" y="4229100"/>
          <p14:tracePt t="121115" x="9190038" y="4229100"/>
          <p14:tracePt t="121131" x="9204325" y="4229100"/>
          <p14:tracePt t="121148" x="9212263" y="4229100"/>
          <p14:tracePt t="121165" x="9228138" y="4229100"/>
          <p14:tracePt t="121271" x="9236075" y="4229100"/>
          <p14:tracePt t="122159" x="9242425" y="4229100"/>
          <p14:tracePt t="122176" x="9250363" y="4229100"/>
          <p14:tracePt t="122183" x="9258300" y="4229100"/>
          <p14:tracePt t="122199" x="9266238" y="4221163"/>
          <p14:tracePt t="122223" x="9274175" y="4221163"/>
          <p14:tracePt t="122232" x="9280525" y="4221163"/>
          <p14:tracePt t="122248" x="9288463" y="4221163"/>
          <p14:tracePt t="122256" x="9288463" y="4213225"/>
          <p14:tracePt t="122272" x="9296400" y="4213225"/>
          <p14:tracePt t="122296" x="9304338" y="4213225"/>
          <p14:tracePt t="122328" x="9318625" y="4213225"/>
          <p14:tracePt t="122344" x="9326563" y="4206875"/>
          <p14:tracePt t="122351" x="9342438" y="4206875"/>
          <p14:tracePt t="122359" x="9350375" y="4198938"/>
          <p14:tracePt t="122367" x="9356725" y="4198938"/>
          <p14:tracePt t="122382" x="9388475" y="4191000"/>
          <p14:tracePt t="122399" x="9418638" y="4183063"/>
          <p14:tracePt t="122415" x="9448800" y="4175125"/>
          <p14:tracePt t="122432" x="9471025" y="4168775"/>
          <p14:tracePt t="122449" x="9486900" y="4168775"/>
          <p14:tracePt t="122465" x="9509125" y="4160838"/>
          <p14:tracePt t="122482" x="9517063" y="4160838"/>
          <p14:tracePt t="122499" x="9532938" y="4160838"/>
          <p14:tracePt t="122515" x="9540875" y="4160838"/>
          <p14:tracePt t="122552" x="9547225" y="4160838"/>
          <p14:tracePt t="122599" x="9555163" y="4160838"/>
          <p14:tracePt t="122607" x="9563100" y="4160838"/>
          <p14:tracePt t="122616" x="9571038" y="4160838"/>
          <p14:tracePt t="122632" x="9585325" y="4152900"/>
          <p14:tracePt t="122649" x="9617075" y="4144963"/>
          <p14:tracePt t="122665" x="9631363" y="4144963"/>
          <p14:tracePt t="122682" x="9655175" y="4144963"/>
          <p14:tracePt t="122699" x="9677400" y="4144963"/>
          <p14:tracePt t="122715" x="9707563" y="4137025"/>
          <p14:tracePt t="122732" x="9745663" y="4130675"/>
          <p14:tracePt t="122749" x="9791700" y="4130675"/>
          <p14:tracePt t="122765" x="9821863" y="4130675"/>
          <p14:tracePt t="122768" x="9829800" y="4130675"/>
          <p14:tracePt t="122782" x="9845675" y="4130675"/>
          <p14:tracePt t="122880" x="9852025" y="4130675"/>
          <p14:tracePt t="122887" x="9867900" y="4130675"/>
          <p14:tracePt t="122899" x="9883775" y="4130675"/>
          <p14:tracePt t="122916" x="9921875" y="4130675"/>
          <p14:tracePt t="122932" x="9944100" y="4130675"/>
          <p14:tracePt t="122949" x="9959975" y="4130675"/>
          <p14:tracePt t="123055" x="9966325" y="4130675"/>
          <p14:tracePt t="123072" x="9974263" y="4130675"/>
          <p14:tracePt t="123080" x="9990138" y="4130675"/>
          <p14:tracePt t="123087" x="10004425" y="4137025"/>
          <p14:tracePt t="123099" x="10012363" y="4137025"/>
          <p14:tracePt t="123136" x="10020300" y="4144963"/>
          <p14:tracePt t="123847" x="10028238" y="4144963"/>
          <p14:tracePt t="123863" x="10042525" y="4144963"/>
          <p14:tracePt t="123872" x="10050463" y="4144963"/>
          <p14:tracePt t="123888" x="10066338" y="4144963"/>
          <p14:tracePt t="123904" x="10074275" y="4144963"/>
          <p14:tracePt t="123943" x="10080625" y="4144963"/>
          <p14:tracePt t="123951" x="10080625" y="4152900"/>
          <p14:tracePt t="123967" x="10088563" y="4152900"/>
          <p14:tracePt t="123983" x="10096500" y="4152900"/>
          <p14:tracePt t="123999" x="10104438" y="4152900"/>
          <p14:tracePt t="124024" x="10112375" y="4152900"/>
          <p14:tracePt t="124040" x="10126663" y="4152900"/>
          <p14:tracePt t="124056" x="10134600" y="4152900"/>
          <p14:tracePt t="124064" x="10142538" y="4152900"/>
          <p14:tracePt t="124071" x="10150475" y="4152900"/>
          <p14:tracePt t="124087" x="10156825" y="4152900"/>
          <p14:tracePt t="124104" x="10172700" y="4152900"/>
          <p14:tracePt t="124120" x="10180638" y="4152900"/>
          <p14:tracePt t="124133" x="10188575" y="4152900"/>
          <p14:tracePt t="124149" x="10202863" y="4152900"/>
          <p14:tracePt t="124240" x="10210800" y="4152900"/>
          <p14:tracePt t="124248" x="10218738" y="4152900"/>
          <p14:tracePt t="124256" x="10226675" y="4152900"/>
          <p14:tracePt t="124266" x="10240963" y="4152900"/>
          <p14:tracePt t="124283" x="10248900" y="4152900"/>
          <p14:tracePt t="124299" x="10264775" y="4152900"/>
          <p14:tracePt t="124391" x="10271125" y="4152900"/>
          <p14:tracePt t="124407" x="10279063" y="4152900"/>
          <p14:tracePt t="124416" x="10287000" y="4152900"/>
          <p14:tracePt t="124440" x="10294938" y="4152900"/>
          <p14:tracePt t="124472" x="10302875" y="4152900"/>
          <p14:tracePt t="124487" x="10309225" y="4152900"/>
          <p14:tracePt t="124504" x="10317163" y="4152900"/>
          <p14:tracePt t="124512" x="10325100" y="4144963"/>
          <p14:tracePt t="124528" x="10340975" y="4144963"/>
          <p14:tracePt t="124536" x="10355263" y="4144963"/>
          <p14:tracePt t="124549" x="10363200" y="4137025"/>
          <p14:tracePt t="124566" x="10393363" y="4137025"/>
          <p14:tracePt t="124567" x="10409238" y="4137025"/>
          <p14:tracePt t="124583" x="10439400" y="4130675"/>
          <p14:tracePt t="124599" x="10447338" y="4130675"/>
          <p14:tracePt t="124623" x="10455275" y="4130675"/>
          <p14:tracePt t="124655" x="10461625" y="4130675"/>
          <p14:tracePt t="124663" x="10469563" y="4130675"/>
          <p14:tracePt t="124672" x="10477500" y="4130675"/>
          <p14:tracePt t="124683" x="10493375" y="4130675"/>
          <p14:tracePt t="124699" x="10499725" y="4130675"/>
          <p14:tracePt t="124716" x="10515600" y="4122738"/>
          <p14:tracePt t="124791" x="10523538" y="4122738"/>
          <p14:tracePt t="124807" x="10531475" y="4122738"/>
          <p14:tracePt t="124816" x="10537825" y="4122738"/>
          <p14:tracePt t="124831" x="10545763" y="4122738"/>
          <p14:tracePt t="124839" x="10561638" y="4122738"/>
          <p14:tracePt t="124856" x="10569575" y="4122738"/>
          <p14:tracePt t="124919" x="10575925" y="4122738"/>
          <p14:tracePt t="124927" x="10583863" y="4122738"/>
          <p14:tracePt t="124936" x="10591800" y="4122738"/>
          <p14:tracePt t="124950" x="10599738" y="4114800"/>
          <p14:tracePt t="124967" x="10637838" y="4098925"/>
          <p14:tracePt t="124983" x="10660063" y="4098925"/>
          <p14:tracePt t="125000" x="10668000" y="4092575"/>
          <p14:tracePt t="125016" x="10675938" y="4092575"/>
          <p14:tracePt t="125063" x="10683875" y="4092575"/>
          <p14:tracePt t="125071" x="10690225" y="4092575"/>
          <p14:tracePt t="125087" x="10698163" y="4084638"/>
          <p14:tracePt t="125099" x="10706100" y="4084638"/>
          <p14:tracePt t="125116" x="10721975" y="4084638"/>
          <p14:tracePt t="125133" x="10728325" y="4084638"/>
          <p14:tracePt t="125207" x="10744200" y="4084638"/>
          <p14:tracePt t="125223" x="10752138" y="4084638"/>
          <p14:tracePt t="125231" x="10766425" y="4084638"/>
          <p14:tracePt t="125247" x="10782300" y="4084638"/>
          <p14:tracePt t="125263" x="10790238" y="4084638"/>
          <p14:tracePt t="125295" x="10798175" y="4076700"/>
          <p14:tracePt t="125378" x="10804525" y="4076700"/>
          <p14:tracePt t="125400" x="10812463" y="4076700"/>
          <p14:tracePt t="125519" x="10820400" y="4076700"/>
          <p14:tracePt t="125537" x="10828338" y="4076700"/>
          <p14:tracePt t="125640" x="10836275" y="4076700"/>
          <p14:tracePt t="125656" x="10842625" y="4076700"/>
          <p14:tracePt t="125760" x="10850563" y="4076700"/>
          <p14:tracePt t="125767" x="10866438" y="4076700"/>
          <p14:tracePt t="125784" x="10874375" y="4076700"/>
          <p14:tracePt t="125840" x="10880725" y="4076700"/>
          <p14:tracePt t="125872" x="10888663" y="4076700"/>
          <p14:tracePt t="126512" x="10880725" y="4076700"/>
          <p14:tracePt t="126520" x="10874375" y="4076700"/>
          <p14:tracePt t="126528" x="10858500" y="4076700"/>
          <p14:tracePt t="126537" x="10842625" y="4076700"/>
          <p14:tracePt t="126550" x="10828338" y="4076700"/>
          <p14:tracePt t="126567" x="10782300" y="4076700"/>
          <p14:tracePt t="126583" x="10766425" y="4076700"/>
          <p14:tracePt t="126600" x="10752138" y="4076700"/>
          <p14:tracePt t="126617" x="10736263" y="4076700"/>
          <p14:tracePt t="126633" x="10690225" y="4076700"/>
          <p14:tracePt t="126650" x="10629900" y="4076700"/>
          <p14:tracePt t="126667" x="10545763" y="4076700"/>
          <p14:tracePt t="126683" x="10455275" y="4076700"/>
          <p14:tracePt t="126700" x="10417175" y="4076700"/>
          <p14:tracePt t="126717" x="10385425" y="4076700"/>
          <p14:tracePt t="126733" x="10371138" y="4076700"/>
          <p14:tracePt t="126734" x="10363200" y="4076700"/>
          <p14:tracePt t="126751" x="10347325" y="4076700"/>
          <p14:tracePt t="126767" x="10333038" y="4076700"/>
          <p14:tracePt t="126783" x="10317163" y="4076700"/>
          <p14:tracePt t="126800" x="10279063" y="4076700"/>
          <p14:tracePt t="126817" x="10233025" y="4076700"/>
          <p14:tracePt t="126834" x="10188575" y="4076700"/>
          <p14:tracePt t="126850" x="10112375" y="4076700"/>
          <p14:tracePt t="126867" x="10050463" y="4076700"/>
          <p14:tracePt t="126884" x="9982200" y="4076700"/>
          <p14:tracePt t="126900" x="9921875" y="4076700"/>
          <p14:tracePt t="126917" x="9883775" y="4076700"/>
          <p14:tracePt t="126919" x="9875838" y="4076700"/>
          <p14:tracePt t="126933" x="9867900" y="4076700"/>
          <p14:tracePt t="126951" x="9837738" y="4076700"/>
          <p14:tracePt t="126967" x="9813925" y="4076700"/>
          <p14:tracePt t="126984" x="9775825" y="4076700"/>
          <p14:tracePt t="127000" x="9723438" y="4068763"/>
          <p14:tracePt t="127017" x="9655175" y="4060825"/>
          <p14:tracePt t="127034" x="9578975" y="4046538"/>
          <p14:tracePt t="127050" x="9494838" y="4030663"/>
          <p14:tracePt t="127067" x="9432925" y="4022725"/>
          <p14:tracePt t="127084" x="9388475" y="4016375"/>
          <p14:tracePt t="127100" x="9342438" y="3992563"/>
          <p14:tracePt t="127117" x="9296400" y="3984625"/>
          <p14:tracePt t="127134" x="9236075" y="3954463"/>
          <p14:tracePt t="127134" x="9212263" y="3954463"/>
          <p14:tracePt t="127151" x="9144000" y="3932238"/>
          <p14:tracePt t="127167" x="9083675" y="3902075"/>
          <p14:tracePt t="127184" x="9021763" y="3878263"/>
          <p14:tracePt t="127200" x="8969375" y="3848100"/>
          <p14:tracePt t="127217" x="8899525" y="3825875"/>
          <p14:tracePt t="127234" x="8839200" y="3794125"/>
          <p14:tracePt t="127250" x="8770938" y="3763963"/>
          <p14:tracePt t="127267" x="8686800" y="3717925"/>
          <p14:tracePt t="127284" x="8588375" y="3665538"/>
          <p14:tracePt t="127300" x="8480425" y="3589338"/>
          <p14:tracePt t="127317" x="8382000" y="3513138"/>
          <p14:tracePt t="127334" x="8321675" y="3459163"/>
          <p14:tracePt t="127350" x="8245475" y="3398838"/>
          <p14:tracePt t="127367" x="8221663" y="3382963"/>
          <p14:tracePt t="127384" x="8221663" y="3375025"/>
          <p14:tracePt t="127400" x="8207375" y="3375025"/>
          <p14:tracePt t="127417" x="8207375" y="3368675"/>
          <p14:tracePt t="127434" x="8183563" y="3360738"/>
          <p14:tracePt t="127450" x="8153400" y="3344863"/>
          <p14:tracePt t="127467" x="8137525" y="3330575"/>
          <p14:tracePt t="127484" x="8115300" y="3314700"/>
          <p14:tracePt t="127500" x="8099425" y="3306763"/>
          <p14:tracePt t="127517" x="8077200" y="3292475"/>
          <p14:tracePt t="127520" x="8061325" y="3284538"/>
          <p14:tracePt t="127534" x="8039100" y="3268663"/>
          <p14:tracePt t="127550" x="8016875" y="3254375"/>
          <p14:tracePt t="127567" x="7962900" y="3222625"/>
          <p14:tracePt t="127584" x="7924800" y="3200400"/>
          <p14:tracePt t="127600" x="7886700" y="3178175"/>
          <p14:tracePt t="127617" x="7864475" y="3162300"/>
          <p14:tracePt t="127634" x="7848600" y="3146425"/>
          <p14:tracePt t="127650" x="7832725" y="3132138"/>
          <p14:tracePt t="127667" x="7818438" y="3108325"/>
          <p14:tracePt t="127684" x="7802563" y="3086100"/>
          <p14:tracePt t="127700" x="7788275" y="3070225"/>
          <p14:tracePt t="127717" x="7788275" y="3063875"/>
          <p14:tracePt t="127734" x="7780338" y="3055938"/>
          <p14:tracePt t="127751" x="7772400" y="3048000"/>
          <p14:tracePt t="127767" x="7756525" y="3040063"/>
          <p14:tracePt t="127784" x="7726363" y="3025775"/>
          <p14:tracePt t="127801" x="7696200" y="2994025"/>
          <p14:tracePt t="127817" x="7650163" y="2963863"/>
          <p14:tracePt t="127834" x="7612063" y="2933700"/>
          <p14:tracePt t="127851" x="7589838" y="2895600"/>
          <p14:tracePt t="127867" x="7559675" y="2865438"/>
          <p14:tracePt t="127884" x="7535863" y="2849563"/>
          <p14:tracePt t="127901" x="7513638" y="2827338"/>
          <p14:tracePt t="127917" x="7505700" y="2827338"/>
          <p14:tracePt t="127951" x="7497763" y="2819400"/>
          <p14:tracePt t="127967" x="7489825" y="2819400"/>
          <p14:tracePt t="127976" x="7483475" y="2819400"/>
          <p14:tracePt t="127984" x="7475538" y="2811463"/>
          <p14:tracePt t="128001" x="7437438" y="2797175"/>
          <p14:tracePt t="128017" x="7383463" y="2773363"/>
          <p14:tracePt t="128035" x="7307263" y="2727325"/>
          <p14:tracePt t="128051" x="7239000" y="2682875"/>
          <p14:tracePt t="128067" x="7178675" y="2644775"/>
          <p14:tracePt t="128084" x="7140575" y="2628900"/>
          <p14:tracePt t="128327" x="7124700" y="2620963"/>
          <p14:tracePt t="128344" x="7116763" y="2620963"/>
          <p14:tracePt t="128360" x="7108825" y="2620963"/>
          <p14:tracePt t="128368" x="7108825" y="2613025"/>
          <p14:tracePt t="128399" x="7102475" y="2606675"/>
          <p14:tracePt t="128479" x="7086600" y="2598738"/>
          <p14:tracePt t="128488" x="7070725" y="2590800"/>
          <p14:tracePt t="128496" x="7056438" y="2590800"/>
          <p14:tracePt t="128504" x="7040563" y="2582863"/>
          <p14:tracePt t="128517" x="7026275" y="2568575"/>
          <p14:tracePt t="128535" x="7010400" y="2560638"/>
          <p14:tracePt t="128639" x="7010400" y="2552700"/>
          <p14:tracePt t="128759" x="7010400" y="2544763"/>
          <p14:tracePt t="128768" x="7002463" y="2536825"/>
          <p14:tracePt t="128783" x="6994525" y="2530475"/>
          <p14:tracePt t="128792" x="6994525" y="2522538"/>
          <p14:tracePt t="128807" x="6994525" y="2514600"/>
          <p14:tracePt t="128832" x="6994525" y="2506663"/>
          <p14:tracePt t="128864" x="6994525" y="2498725"/>
          <p14:tracePt t="128999" x="6994525" y="2492375"/>
          <p14:tracePt t="129087" x="6994525" y="2484438"/>
          <p14:tracePt t="129095" x="6994525" y="2476500"/>
          <p14:tracePt t="129103" x="6994525" y="2460625"/>
          <p14:tracePt t="129118" x="6994525" y="2438400"/>
          <p14:tracePt t="129134" x="6994525" y="2301875"/>
          <p14:tracePt t="129151" x="6994525" y="2201863"/>
          <p14:tracePt t="129168" x="7002463" y="2133600"/>
          <p14:tracePt t="129184" x="7002463" y="2103438"/>
          <p14:tracePt t="129201" x="7002463" y="2095500"/>
          <p14:tracePt t="129575" x="7002463" y="2087563"/>
          <p14:tracePt t="129695" x="7002463" y="2095500"/>
          <p14:tracePt t="129703" x="7002463" y="2111375"/>
          <p14:tracePt t="129711" x="7002463" y="2117725"/>
          <p14:tracePt t="129719" x="6994525" y="2125663"/>
          <p14:tracePt t="129735" x="6994525" y="2133600"/>
          <p14:tracePt t="130039" x="6994525" y="2149475"/>
          <p14:tracePt t="130056" x="6994525" y="2155825"/>
          <p14:tracePt t="130064" x="6994525" y="2163763"/>
          <p14:tracePt t="130079" x="6994525" y="2171700"/>
          <p14:tracePt t="130775" x="6994525" y="2179638"/>
          <p14:tracePt t="130895" x="7002463" y="2179638"/>
          <p14:tracePt t="130903" x="7010400" y="2179638"/>
          <p14:tracePt t="130913" x="7018338" y="2179638"/>
          <p14:tracePt t="130920" x="7040563" y="2179638"/>
          <p14:tracePt t="130935" x="7070725" y="2179638"/>
          <p14:tracePt t="130952" x="7108825" y="2179638"/>
          <p14:tracePt t="130968" x="7140575" y="2179638"/>
          <p14:tracePt t="130985" x="7178675" y="2187575"/>
          <p14:tracePt t="131002" x="7185025" y="2187575"/>
          <p14:tracePt t="131018" x="7208838" y="2187575"/>
          <p14:tracePt t="131035" x="7216775" y="2187575"/>
          <p14:tracePt t="131087" x="7223125" y="2187575"/>
          <p14:tracePt t="131095" x="7231063" y="2187575"/>
          <p14:tracePt t="131103" x="7239000" y="2187575"/>
          <p14:tracePt t="131119" x="7269163" y="2187575"/>
          <p14:tracePt t="131135" x="7277100" y="2187575"/>
          <p14:tracePt t="131152" x="7292975" y="2187575"/>
          <p14:tracePt t="131169" x="7299325" y="2187575"/>
          <p14:tracePt t="131223" x="7307263" y="2187575"/>
          <p14:tracePt t="131239" x="7315200" y="2187575"/>
          <p14:tracePt t="131247" x="7323138" y="2187575"/>
          <p14:tracePt t="131256" x="7337425" y="2187575"/>
          <p14:tracePt t="131271" x="7353300" y="2187575"/>
          <p14:tracePt t="131285" x="7361238" y="2187575"/>
          <p14:tracePt t="131302" x="7375525" y="2187575"/>
          <p14:tracePt t="131319" x="7407275" y="2187575"/>
          <p14:tracePt t="131335" x="7421563" y="2193925"/>
          <p14:tracePt t="131352" x="7429500" y="2193925"/>
          <p14:tracePt t="131369" x="7437438" y="2193925"/>
          <p14:tracePt t="131399" x="7445375" y="2193925"/>
          <p14:tracePt t="131407" x="7451725" y="2193925"/>
          <p14:tracePt t="131418" x="7459663" y="2193925"/>
          <p14:tracePt t="131435" x="7475538" y="2193925"/>
          <p14:tracePt t="131452" x="7489825" y="2193925"/>
          <p14:tracePt t="131469" x="7505700" y="2193925"/>
          <p14:tracePt t="131485" x="7513638" y="2193925"/>
          <p14:tracePt t="131512" x="7521575" y="2193925"/>
          <p14:tracePt t="131536" x="7527925" y="2193925"/>
          <p14:tracePt t="131552" x="7535863" y="2193925"/>
          <p14:tracePt t="131560" x="7543800" y="2193925"/>
          <p14:tracePt t="131569" x="7559675" y="2193925"/>
          <p14:tracePt t="131585" x="7573963" y="2193925"/>
          <p14:tracePt t="131602" x="7597775" y="2193925"/>
          <p14:tracePt t="131619" x="7604125" y="2193925"/>
          <p14:tracePt t="131688" x="7612063" y="2193925"/>
          <p14:tracePt t="131719" x="7620000" y="2193925"/>
          <p14:tracePt t="131727" x="7627938" y="2193925"/>
          <p14:tracePt t="131736" x="7635875" y="2193925"/>
          <p14:tracePt t="131752" x="7658100" y="2193925"/>
          <p14:tracePt t="131769" x="7673975" y="2201863"/>
          <p14:tracePt t="131786" x="7704138" y="2201863"/>
          <p14:tracePt t="131802" x="7712075" y="2209800"/>
          <p14:tracePt t="131835" x="7718425" y="2209800"/>
          <p14:tracePt t="131855" x="7726363" y="2209800"/>
          <p14:tracePt t="131869" x="7734300" y="2217738"/>
          <p14:tracePt t="131885" x="7750175" y="2217738"/>
          <p14:tracePt t="131888" x="7756525" y="2217738"/>
          <p14:tracePt t="131902" x="7772400" y="2217738"/>
          <p14:tracePt t="131919" x="7794625" y="2217738"/>
          <p14:tracePt t="131936" x="7802563" y="2217738"/>
          <p14:tracePt t="131952" x="7810500" y="2217738"/>
          <p14:tracePt t="131983" x="7818438" y="2217738"/>
          <p14:tracePt t="132008" x="7826375" y="2225675"/>
          <p14:tracePt t="132023" x="7832725" y="2225675"/>
          <p14:tracePt t="132031" x="7840663" y="2225675"/>
          <p14:tracePt t="132040" x="7848600" y="2225675"/>
          <p14:tracePt t="132052" x="7856538" y="2225675"/>
          <p14:tracePt t="132069" x="7878763" y="2225675"/>
          <p14:tracePt t="132085" x="7886700" y="2225675"/>
          <p14:tracePt t="132102" x="7894638" y="2225675"/>
          <p14:tracePt t="132143" x="7902575" y="2225675"/>
          <p14:tracePt t="132159" x="7916863" y="2232025"/>
          <p14:tracePt t="132167" x="7924800" y="2232025"/>
          <p14:tracePt t="132175" x="7940675" y="2232025"/>
          <p14:tracePt t="132185" x="7954963" y="2232025"/>
          <p14:tracePt t="132202" x="7970838" y="2232025"/>
          <p14:tracePt t="132219" x="8001000" y="2232025"/>
          <p14:tracePt t="132235" x="8008938" y="2232025"/>
          <p14:tracePt t="132252" x="8023225" y="2232025"/>
          <p14:tracePt t="132303" x="8031163" y="2232025"/>
          <p14:tracePt t="132319" x="8039100" y="2232025"/>
          <p14:tracePt t="132327" x="8054975" y="2232025"/>
          <p14:tracePt t="132336" x="8061325" y="2232025"/>
          <p14:tracePt t="132352" x="8093075" y="2232025"/>
          <p14:tracePt t="132369" x="8099425" y="2232025"/>
          <p14:tracePt t="132385" x="8123238" y="2232025"/>
          <p14:tracePt t="132402" x="8131175" y="2232025"/>
          <p14:tracePt t="132419" x="8137525" y="2232025"/>
          <p14:tracePt t="132435" x="8145463" y="2232025"/>
          <p14:tracePt t="132455" x="8153400" y="2232025"/>
          <p14:tracePt t="132469" x="8161338" y="2232025"/>
          <p14:tracePt t="132485" x="8169275" y="2232025"/>
          <p14:tracePt t="132503" x="8191500" y="2232025"/>
          <p14:tracePt t="132519" x="8207375" y="2232025"/>
          <p14:tracePt t="132536" x="8237538" y="2232025"/>
          <p14:tracePt t="132553" x="8251825" y="2232025"/>
          <p14:tracePt t="132569" x="8267700" y="2232025"/>
          <p14:tracePt t="132586" x="8275638" y="2232025"/>
          <p14:tracePt t="132602" x="8283575" y="2232025"/>
          <p14:tracePt t="132619" x="8297863" y="2239963"/>
          <p14:tracePt t="132636" x="8321675" y="2239963"/>
          <p14:tracePt t="132652" x="8343900" y="2247900"/>
          <p14:tracePt t="132656" x="8359775" y="2247900"/>
          <p14:tracePt t="132669" x="8366125" y="2247900"/>
          <p14:tracePt t="132686" x="8389938" y="2247900"/>
          <p14:tracePt t="132703" x="8428038" y="2247900"/>
          <p14:tracePt t="132719" x="8450263" y="2247900"/>
          <p14:tracePt t="132736" x="8488363" y="2255838"/>
          <p14:tracePt t="132752" x="8504238" y="2255838"/>
          <p14:tracePt t="132769" x="8512175" y="2263775"/>
          <p14:tracePt t="132786" x="8518525" y="2263775"/>
          <p14:tracePt t="132960" x="8526463" y="2263775"/>
          <p14:tracePt t="132975" x="8526463" y="2270125"/>
          <p14:tracePt t="133000" x="8518525" y="2286000"/>
          <p14:tracePt t="133023" x="8518525" y="2293938"/>
          <p14:tracePt t="133031" x="8512175" y="2308225"/>
          <p14:tracePt t="133040" x="8504238" y="2316163"/>
          <p14:tracePt t="133052" x="8504238" y="2324100"/>
          <p14:tracePt t="133069" x="8496300" y="2346325"/>
          <p14:tracePt t="133070" x="8488363" y="2362200"/>
          <p14:tracePt t="133086" x="8488363" y="2378075"/>
          <p14:tracePt t="133087" x="8480425" y="2384425"/>
          <p14:tracePt t="133102" x="8466138" y="2408238"/>
          <p14:tracePt t="133119" x="8466138" y="2422525"/>
          <p14:tracePt t="133136" x="8450263" y="2446338"/>
          <p14:tracePt t="133153" x="8435975" y="2484438"/>
          <p14:tracePt t="133169" x="8412163" y="2522538"/>
          <p14:tracePt t="133186" x="8389938" y="2560638"/>
          <p14:tracePt t="133202" x="8343900" y="2636838"/>
          <p14:tracePt t="133219" x="8305800" y="2705100"/>
          <p14:tracePt t="133236" x="8259763" y="2773363"/>
          <p14:tracePt t="133252" x="8191500" y="2857500"/>
          <p14:tracePt t="133269" x="8137525" y="2949575"/>
          <p14:tracePt t="133271" x="8115300" y="2994025"/>
          <p14:tracePt t="133286" x="8093075" y="3040063"/>
          <p14:tracePt t="133287" x="8077200" y="3078163"/>
          <p14:tracePt t="133302" x="8023225" y="3170238"/>
          <p14:tracePt t="133319" x="7970838" y="3260725"/>
          <p14:tracePt t="133336" x="7924800" y="3360738"/>
          <p14:tracePt t="133353" x="7864475" y="3459163"/>
          <p14:tracePt t="133369" x="7802563" y="3559175"/>
          <p14:tracePt t="133386" x="7764463" y="3641725"/>
          <p14:tracePt t="133402" x="7734300" y="3711575"/>
          <p14:tracePt t="133419" x="7718425" y="3749675"/>
          <p14:tracePt t="133436" x="7696200" y="3794125"/>
          <p14:tracePt t="133453" x="7688263" y="3825875"/>
          <p14:tracePt t="133455" x="7680325" y="3832225"/>
          <p14:tracePt t="133469" x="7680325" y="3840163"/>
          <p14:tracePt t="133486" x="7666038" y="3863975"/>
          <p14:tracePt t="133503" x="7658100" y="3878263"/>
          <p14:tracePt t="133519" x="7650163" y="3902075"/>
          <p14:tracePt t="133536" x="7635875" y="3916363"/>
          <p14:tracePt t="133553" x="7612063" y="3946525"/>
          <p14:tracePt t="133569" x="7589838" y="3984625"/>
          <p14:tracePt t="133586" x="7566025" y="4016375"/>
          <p14:tracePt t="133603" x="7551738" y="4038600"/>
          <p14:tracePt t="133619" x="7543800" y="4046538"/>
          <p14:tracePt t="133665" x="7543800" y="4054475"/>
          <p14:tracePt t="133680" x="7535863" y="4054475"/>
          <p14:tracePt t="133695" x="7535863" y="4060825"/>
          <p14:tracePt t="133703" x="7521575" y="4060825"/>
          <p14:tracePt t="133711" x="7521575" y="4068763"/>
          <p14:tracePt t="133727" x="7513638" y="4068763"/>
          <p14:tracePt t="133736" x="7513638" y="4076700"/>
          <p14:tracePt t="133753" x="7505700" y="4076700"/>
          <p14:tracePt t="134263" x="7505700" y="4084638"/>
          <p14:tracePt t="134280" x="7521575" y="4092575"/>
          <p14:tracePt t="134288" x="7543800" y="4106863"/>
          <p14:tracePt t="134295" x="7559675" y="4106863"/>
          <p14:tracePt t="134304" x="7573963" y="4106863"/>
          <p14:tracePt t="134320" x="7612063" y="4122738"/>
          <p14:tracePt t="134336" x="7627938" y="4130675"/>
          <p14:tracePt t="134353" x="7642225" y="4137025"/>
          <p14:tracePt t="134370" x="7658100" y="4144963"/>
          <p14:tracePt t="134386" x="7688263" y="4160838"/>
          <p14:tracePt t="134403" x="7726363" y="4175125"/>
          <p14:tracePt t="134420" x="7764463" y="4183063"/>
          <p14:tracePt t="134436" x="7810500" y="4191000"/>
          <p14:tracePt t="134453" x="7856538" y="4206875"/>
          <p14:tracePt t="134454" x="7864475" y="4206875"/>
          <p14:tracePt t="134469" x="7870825" y="4206875"/>
          <p14:tracePt t="134487" x="7886700" y="4221163"/>
          <p14:tracePt t="134503" x="7908925" y="4229100"/>
          <p14:tracePt t="134520" x="7924800" y="4237038"/>
          <p14:tracePt t="134536" x="7940675" y="4244975"/>
          <p14:tracePt t="134553" x="7954963" y="4259263"/>
          <p14:tracePt t="134570" x="7978775" y="4275138"/>
          <p14:tracePt t="134586" x="8023225" y="4305300"/>
          <p14:tracePt t="134603" x="8093075" y="4351338"/>
          <p14:tracePt t="134620" x="8161338" y="4397375"/>
          <p14:tracePt t="134636" x="8237538" y="4449763"/>
          <p14:tracePt t="134653" x="8267700" y="4473575"/>
          <p14:tracePt t="134712" x="8275638" y="4473575"/>
          <p14:tracePt t="134879" x="8275638" y="4479925"/>
          <p14:tracePt t="134903" x="8283575" y="4479925"/>
          <p14:tracePt t="135103" x="8289925" y="4479925"/>
          <p14:tracePt t="135111" x="8297863" y="4479925"/>
          <p14:tracePt t="135127" x="8305800" y="4479925"/>
          <p14:tracePt t="135137" x="8313738" y="4479925"/>
          <p14:tracePt t="135153" x="8328025" y="4473575"/>
          <p14:tracePt t="135170" x="8351838" y="4457700"/>
          <p14:tracePt t="135186" x="8389938" y="4441825"/>
          <p14:tracePt t="135203" x="8435975" y="4403725"/>
          <p14:tracePt t="135220" x="8496300" y="4365625"/>
          <p14:tracePt t="135236" x="8564563" y="4335463"/>
          <p14:tracePt t="135239" x="8602663" y="4305300"/>
          <p14:tracePt t="135253" x="8648700" y="4283075"/>
          <p14:tracePt t="135270" x="8732838" y="4237038"/>
          <p14:tracePt t="135272" x="8778875" y="4198938"/>
          <p14:tracePt t="135287" x="8855075" y="4144963"/>
          <p14:tracePt t="135303" x="8945563" y="4092575"/>
          <p14:tracePt t="135320" x="9029700" y="4054475"/>
          <p14:tracePt t="135336" x="9105900" y="4008438"/>
          <p14:tracePt t="135353" x="9174163" y="3962400"/>
          <p14:tracePt t="135370" x="9220200" y="3940175"/>
          <p14:tracePt t="135386" x="9266238" y="3916363"/>
          <p14:tracePt t="135403" x="9312275" y="3894138"/>
          <p14:tracePt t="135420" x="9350375" y="3870325"/>
          <p14:tracePt t="135436" x="9388475" y="3848100"/>
          <p14:tracePt t="135453" x="9426575" y="3825875"/>
          <p14:tracePt t="135454" x="9440863" y="3817938"/>
          <p14:tracePt t="135470" x="9448800" y="3810000"/>
          <p14:tracePt t="135486" x="9478963" y="3794125"/>
          <p14:tracePt t="135511" x="9486900" y="3794125"/>
          <p14:tracePt t="135823" x="9502775" y="3794125"/>
          <p14:tracePt t="135832" x="9517063" y="3802063"/>
          <p14:tracePt t="135839" x="9525000" y="3810000"/>
          <p14:tracePt t="135853" x="9540875" y="3825875"/>
          <p14:tracePt t="135870" x="9571038" y="3856038"/>
          <p14:tracePt t="135887" x="9578975" y="3870325"/>
          <p14:tracePt t="135903" x="9585325" y="3878263"/>
          <p14:tracePt t="135920" x="9585325" y="3886200"/>
          <p14:tracePt t="135937" x="9593263" y="3886200"/>
          <p14:tracePt t="135960" x="9601200" y="3894138"/>
          <p14:tracePt t="135978" x="9609138" y="3908425"/>
          <p14:tracePt t="135987" x="9617075" y="3908425"/>
          <p14:tracePt t="136003" x="9631363" y="3924300"/>
          <p14:tracePt t="136020" x="9647238" y="3940175"/>
          <p14:tracePt t="136037" x="9661525" y="3962400"/>
          <p14:tracePt t="136039" x="9669463" y="3970338"/>
          <p14:tracePt t="136053" x="9677400" y="3978275"/>
          <p14:tracePt t="136070" x="9715500" y="4000500"/>
          <p14:tracePt t="136087" x="9731375" y="4016375"/>
          <p14:tracePt t="136103" x="9761538" y="4038600"/>
          <p14:tracePt t="136120" x="9799638" y="4076700"/>
          <p14:tracePt t="136137" x="9845675" y="4114800"/>
          <p14:tracePt t="136153" x="9906000" y="4160838"/>
          <p14:tracePt t="136170" x="9952038" y="4198938"/>
          <p14:tracePt t="136187" x="9990138" y="4221163"/>
          <p14:tracePt t="136203" x="10012363" y="4237038"/>
          <p14:tracePt t="136220" x="10020300" y="4251325"/>
          <p14:tracePt t="136237" x="10028238" y="4251325"/>
          <p14:tracePt t="136239" x="10036175" y="4251325"/>
          <p14:tracePt t="136271" x="10050463" y="4267200"/>
          <p14:tracePt t="136287" x="10058400" y="4275138"/>
          <p14:tracePt t="136303" x="10080625" y="4283075"/>
          <p14:tracePt t="136320" x="10104438" y="4289425"/>
          <p14:tracePt t="136337" x="10112375" y="4297363"/>
          <p14:tracePt t="136353" x="10126663" y="4305300"/>
          <p14:tracePt t="136370" x="10126663" y="4313238"/>
          <p14:tracePt t="136387" x="10142538" y="4321175"/>
          <p14:tracePt t="136447" x="10150475" y="4321175"/>
          <p14:tracePt t="136463" x="10164763" y="4321175"/>
          <p14:tracePt t="136471" x="10172700" y="4321175"/>
          <p14:tracePt t="136479" x="10188575" y="4321175"/>
          <p14:tracePt t="136487" x="10202863" y="4327525"/>
          <p14:tracePt t="136503" x="10218738" y="4335463"/>
          <p14:tracePt t="136520" x="10226675" y="4343400"/>
          <p14:tracePt t="136537" x="10233025" y="4343400"/>
          <p14:tracePt t="136554" x="10240963" y="4351338"/>
          <p14:tracePt t="136647" x="10248900" y="4359275"/>
          <p14:tracePt t="136672" x="10256838" y="4365625"/>
          <p14:tracePt t="136679" x="10264775" y="4365625"/>
          <p14:tracePt t="136743" x="10264775" y="4373563"/>
          <p14:tracePt t="141463" x="10256838" y="4373563"/>
          <p14:tracePt t="141498" x="10164763" y="4327525"/>
          <p14:tracePt t="141503" x="10142538" y="4305300"/>
          <p14:tracePt t="141511" x="10126663" y="4297363"/>
          <p14:tracePt t="141522" x="10112375" y="4283075"/>
          <p14:tracePt t="141538" x="10088563" y="4259263"/>
          <p14:tracePt t="141555" x="10066338" y="4244975"/>
          <p14:tracePt t="141572" x="10036175" y="4221163"/>
          <p14:tracePt t="141589" x="10012363" y="4206875"/>
          <p14:tracePt t="141605" x="9959975" y="4168775"/>
          <p14:tracePt t="141607" x="9944100" y="4160838"/>
          <p14:tracePt t="141622" x="9890125" y="4122738"/>
          <p14:tracePt t="141639" x="9837738" y="4084638"/>
          <p14:tracePt t="141656" x="9775825" y="4054475"/>
          <p14:tracePt t="141672" x="9707563" y="4016375"/>
          <p14:tracePt t="141689" x="9617075" y="3962400"/>
          <p14:tracePt t="141705" x="9525000" y="3908425"/>
          <p14:tracePt t="141722" x="9440863" y="3856038"/>
          <p14:tracePt t="141739" x="9380538" y="3794125"/>
          <p14:tracePt t="141755" x="9326563" y="3749675"/>
          <p14:tracePt t="141772" x="9280525" y="3711575"/>
          <p14:tracePt t="141789" x="9212263" y="3665538"/>
          <p14:tracePt t="141791" x="9182100" y="3649663"/>
          <p14:tracePt t="141805" x="9136063" y="3627438"/>
          <p14:tracePt t="141823" x="8961438" y="3521075"/>
          <p14:tracePt t="141839" x="8809038" y="3436938"/>
          <p14:tracePt t="141855" x="8670925" y="3352800"/>
          <p14:tracePt t="141872" x="8542338" y="3276600"/>
          <p14:tracePt t="141889" x="8420100" y="3184525"/>
          <p14:tracePt t="141905" x="8305800" y="3101975"/>
          <p14:tracePt t="141922" x="8191500" y="3025775"/>
          <p14:tracePt t="141939" x="8085138" y="2941638"/>
          <p14:tracePt t="141955" x="8008938" y="2895600"/>
          <p14:tracePt t="141972" x="7940675" y="2841625"/>
          <p14:tracePt t="141989" x="7886700" y="2811463"/>
          <p14:tracePt t="141991" x="7870825" y="2797175"/>
          <p14:tracePt t="142005" x="7856538" y="2789238"/>
          <p14:tracePt t="142023" x="7826375" y="2765425"/>
          <p14:tracePt t="142040" x="7802563" y="2743200"/>
          <p14:tracePt t="142055" x="7788275" y="2727325"/>
          <p14:tracePt t="142072" x="7780338" y="2727325"/>
          <p14:tracePt t="142089" x="7764463" y="2720975"/>
          <p14:tracePt t="142105" x="7750175" y="2713038"/>
          <p14:tracePt t="142122" x="7734300" y="2697163"/>
          <p14:tracePt t="142139" x="7696200" y="2682875"/>
          <p14:tracePt t="142155" x="7658100" y="2659063"/>
          <p14:tracePt t="142172" x="7612063" y="2644775"/>
          <p14:tracePt t="142189" x="7581900" y="2636838"/>
          <p14:tracePt t="142206" x="7573963" y="2620963"/>
          <p14:tracePt t="142256" x="7566025" y="2620963"/>
          <p14:tracePt t="142263" x="7559675" y="2613025"/>
          <p14:tracePt t="142272" x="7559675" y="2606675"/>
          <p14:tracePt t="142289" x="7551738" y="2598738"/>
          <p14:tracePt t="142306" x="7543800" y="2590800"/>
          <p14:tracePt t="142322" x="7535863" y="2590800"/>
          <p14:tracePt t="142339" x="7527925" y="2582863"/>
          <p14:tracePt t="142372" x="7521575" y="2574925"/>
          <p14:tracePt t="142389" x="7513638" y="2568575"/>
          <p14:tracePt t="142406" x="7489825" y="2544763"/>
          <p14:tracePt t="142423" x="7429500" y="2484438"/>
          <p14:tracePt t="142439" x="7399338" y="2454275"/>
          <p14:tracePt t="142456" x="7383463" y="2446338"/>
          <p14:tracePt t="142472" x="7369175" y="2438400"/>
          <p14:tracePt t="142535" x="7361238" y="2430463"/>
          <p14:tracePt t="142543" x="7353300" y="2422525"/>
          <p14:tracePt t="142556" x="7331075" y="2408238"/>
          <p14:tracePt t="142572" x="7285038" y="2370138"/>
          <p14:tracePt t="142589" x="7246938" y="2346325"/>
          <p14:tracePt t="142606" x="7239000" y="2339975"/>
          <p14:tracePt t="142728" x="7231063" y="2332038"/>
          <p14:tracePt t="142735" x="7223125" y="2332038"/>
          <p14:tracePt t="142744" x="7223125" y="2316163"/>
          <p14:tracePt t="142840" x="7216775" y="2316163"/>
          <p14:tracePt t="142864" x="7216775" y="2308225"/>
          <p14:tracePt t="142879" x="7208838" y="2308225"/>
          <p14:tracePt t="142912" x="7208838" y="2301875"/>
          <p14:tracePt t="142967" x="7200900" y="2301875"/>
          <p14:tracePt t="142983" x="7192963" y="2293938"/>
          <p14:tracePt t="142999" x="7185025" y="2286000"/>
          <p14:tracePt t="143016" x="7178675" y="2286000"/>
          <p14:tracePt t="143023" x="7170738" y="2278063"/>
          <p14:tracePt t="143135" x="7162800" y="2278063"/>
          <p14:tracePt t="143143" x="7154863" y="2278063"/>
          <p14:tracePt t="143156" x="7146925" y="2270125"/>
          <p14:tracePt t="143173" x="7108825" y="2255838"/>
          <p14:tracePt t="143189" x="7094538" y="2247900"/>
          <p14:tracePt t="143279" x="7086600" y="2239963"/>
          <p14:tracePt t="143303" x="7078663" y="2239963"/>
          <p14:tracePt t="143359" x="7070725" y="2239963"/>
          <p14:tracePt t="143879" x="7070725" y="2232025"/>
          <p14:tracePt t="143887" x="7064375" y="2232025"/>
          <p14:tracePt t="144223" x="7070725" y="2232025"/>
          <p14:tracePt t="144231" x="7094538" y="2232025"/>
          <p14:tracePt t="144240" x="7124700" y="2232025"/>
          <p14:tracePt t="144256" x="7239000" y="2232025"/>
          <p14:tracePt t="144273" x="7383463" y="2232025"/>
          <p14:tracePt t="144290" x="7483475" y="2232025"/>
          <p14:tracePt t="144306" x="7573963" y="2232025"/>
          <p14:tracePt t="144323" x="7620000" y="2232025"/>
          <p14:tracePt t="144340" x="7650163" y="2232025"/>
          <p14:tracePt t="144356" x="7673975" y="2232025"/>
          <p14:tracePt t="144373" x="7688263" y="2232025"/>
          <p14:tracePt t="144390" x="7696200" y="2232025"/>
          <p14:tracePt t="144391" x="7704138" y="2232025"/>
          <p14:tracePt t="144407" x="7712075" y="2232025"/>
          <p14:tracePt t="144423" x="7726363" y="2232025"/>
          <p14:tracePt t="144440" x="7750175" y="2232025"/>
          <p14:tracePt t="144456" x="7794625" y="2232025"/>
          <p14:tracePt t="144473" x="7864475" y="2247900"/>
          <p14:tracePt t="144490" x="7954963" y="2263775"/>
          <p14:tracePt t="144506" x="8039100" y="2278063"/>
          <p14:tracePt t="144523" x="8123238" y="2286000"/>
          <p14:tracePt t="144540" x="8169275" y="2286000"/>
          <p14:tracePt t="144556" x="8213725" y="2293938"/>
          <p14:tracePt t="144573" x="8259763" y="2308225"/>
          <p14:tracePt t="144574" x="8289925" y="2308225"/>
          <p14:tracePt t="144590" x="8313738" y="2316163"/>
          <p14:tracePt t="144606" x="8366125" y="2316163"/>
          <p14:tracePt t="144623" x="8397875" y="2324100"/>
          <p14:tracePt t="144640" x="8420100" y="2332038"/>
          <p14:tracePt t="144656" x="8442325" y="2332038"/>
          <p14:tracePt t="144673" x="8458200" y="2332038"/>
          <p14:tracePt t="144690" x="8488363" y="2339975"/>
          <p14:tracePt t="144706" x="8518525" y="2354263"/>
          <p14:tracePt t="144723" x="8542338" y="2354263"/>
          <p14:tracePt t="144740" x="8572500" y="2370138"/>
          <p14:tracePt t="144757" x="8626475" y="2378075"/>
          <p14:tracePt t="144773" x="8656638" y="2384425"/>
          <p14:tracePt t="144775" x="8664575" y="2392363"/>
          <p14:tracePt t="144790" x="8686800" y="2400300"/>
          <p14:tracePt t="144807" x="8694738" y="2400300"/>
          <p14:tracePt t="144991" x="8694738" y="2408238"/>
          <p14:tracePt t="144999" x="8694738" y="2416175"/>
          <p14:tracePt t="145015" x="8694738" y="2430463"/>
          <p14:tracePt t="145024" x="8694738" y="2438400"/>
          <p14:tracePt t="145040" x="8694738" y="2454275"/>
          <p14:tracePt t="145057" x="8694738" y="2468563"/>
          <p14:tracePt t="145073" x="8686800" y="2476500"/>
          <p14:tracePt t="145090" x="8670925" y="2498725"/>
          <p14:tracePt t="145107" x="8656638" y="2530475"/>
          <p14:tracePt t="145123" x="8618538" y="2582863"/>
          <p14:tracePt t="145140" x="8572500" y="2644775"/>
          <p14:tracePt t="145157" x="8512175" y="2705100"/>
          <p14:tracePt t="145173" x="8458200" y="2773363"/>
          <p14:tracePt t="145175" x="8428038" y="2803525"/>
          <p14:tracePt t="145191" x="8382000" y="2865438"/>
          <p14:tracePt t="145207" x="8313738" y="2949575"/>
          <p14:tracePt t="145223" x="8267700" y="3001963"/>
          <p14:tracePt t="145240" x="8207375" y="3063875"/>
          <p14:tracePt t="145257" x="8153400" y="3140075"/>
          <p14:tracePt t="145273" x="8093075" y="3192463"/>
          <p14:tracePt t="145290" x="8031163" y="3254375"/>
          <p14:tracePt t="145307" x="7962900" y="3330575"/>
          <p14:tracePt t="145323" x="7916863" y="3390900"/>
          <p14:tracePt t="145340" x="7856538" y="3459163"/>
          <p14:tracePt t="145357" x="7780338" y="3535363"/>
          <p14:tracePt t="145359" x="7726363" y="3589338"/>
          <p14:tracePt t="145373" x="7680325" y="3635375"/>
          <p14:tracePt t="145391" x="7513638" y="3794125"/>
          <p14:tracePt t="145407" x="7407275" y="3878263"/>
          <p14:tracePt t="145423" x="7307263" y="3954463"/>
          <p14:tracePt t="145440" x="7246938" y="4016375"/>
          <p14:tracePt t="145457" x="7216775" y="4038600"/>
          <p14:tracePt t="145473" x="7192963" y="4054475"/>
          <p14:tracePt t="145490" x="7185025" y="4068763"/>
          <p14:tracePt t="145507" x="7162800" y="4092575"/>
          <p14:tracePt t="145523" x="7132638" y="4106863"/>
          <p14:tracePt t="145540" x="7108825" y="4122738"/>
          <p14:tracePt t="145557" x="7078663" y="4130675"/>
          <p14:tracePt t="145574" x="7064375" y="4130675"/>
          <p14:tracePt t="145575" x="7048500" y="4130675"/>
          <p14:tracePt t="145591" x="7032625" y="4137025"/>
          <p14:tracePt t="145607" x="7010400" y="4144963"/>
          <p14:tracePt t="145623" x="7002463" y="4144963"/>
          <p14:tracePt t="145640" x="6980238" y="4144963"/>
          <p14:tracePt t="145657" x="6964363" y="4144963"/>
          <p14:tracePt t="145674" x="6950075" y="4144963"/>
          <p14:tracePt t="145690" x="6942138" y="4144963"/>
          <p14:tracePt t="145735" x="6926263" y="4144963"/>
          <p14:tracePt t="145743" x="6918325" y="4144963"/>
          <p14:tracePt t="145751" x="6896100" y="4144963"/>
          <p14:tracePt t="145760" x="6873875" y="4144963"/>
          <p14:tracePt t="145774" x="6850063" y="4137025"/>
          <p14:tracePt t="145791" x="6804025" y="4114800"/>
          <p14:tracePt t="145807" x="6789738" y="4106863"/>
          <p14:tracePt t="145824" x="6781800" y="4098925"/>
          <p14:tracePt t="145840" x="6773863" y="4092575"/>
          <p14:tracePt t="145857" x="6765925" y="4084638"/>
          <p14:tracePt t="145880" x="6759575" y="4076700"/>
          <p14:tracePt t="145903" x="6751638" y="4068763"/>
          <p14:tracePt t="145911" x="6743700" y="4060825"/>
          <p14:tracePt t="145943" x="6743700" y="4054475"/>
          <p14:tracePt t="145959" x="6735763" y="4046538"/>
          <p14:tracePt t="145967" x="6735763" y="4038600"/>
          <p14:tracePt t="145975" x="6727825" y="4022725"/>
          <p14:tracePt t="145991" x="6721475" y="4008438"/>
          <p14:tracePt t="146007" x="6721475" y="4000500"/>
          <p14:tracePt t="146024" x="6721475" y="3992563"/>
          <p14:tracePt t="146375" x="6721475" y="3984625"/>
          <p14:tracePt t="146391" x="6727825" y="3984625"/>
          <p14:tracePt t="146399" x="6751638" y="3992563"/>
          <p14:tracePt t="146407" x="6781800" y="4016375"/>
          <p14:tracePt t="146424" x="6835775" y="4060825"/>
          <p14:tracePt t="146440" x="6873875" y="4092575"/>
          <p14:tracePt t="146457" x="6911975" y="4106863"/>
          <p14:tracePt t="146474" x="6918325" y="4114800"/>
          <p14:tracePt t="146490" x="6926263" y="4114800"/>
          <p14:tracePt t="146511" x="6942138" y="4130675"/>
          <p14:tracePt t="146527" x="6956425" y="4137025"/>
          <p14:tracePt t="146540" x="6964363" y="4144963"/>
          <p14:tracePt t="146557" x="6994525" y="4168775"/>
          <p14:tracePt t="146574" x="7040563" y="4191000"/>
          <p14:tracePt t="146575" x="7064375" y="4213225"/>
          <p14:tracePt t="146590" x="7086600" y="4229100"/>
          <p14:tracePt t="146607" x="7116763" y="4244975"/>
          <p14:tracePt t="146624" x="7124700" y="4251325"/>
          <p14:tracePt t="146640" x="7132638" y="4251325"/>
          <p14:tracePt t="146703" x="7132638" y="4259263"/>
          <p14:tracePt t="146711" x="7132638" y="4267200"/>
          <p14:tracePt t="146719" x="7154863" y="4283075"/>
          <p14:tracePt t="146727" x="7162800" y="4297363"/>
          <p14:tracePt t="146740" x="7178675" y="4305300"/>
          <p14:tracePt t="146757" x="7216775" y="4343400"/>
          <p14:tracePt t="146774" x="7254875" y="4373563"/>
          <p14:tracePt t="146775" x="7269163" y="4389438"/>
          <p14:tracePt t="146790" x="7299325" y="4411663"/>
          <p14:tracePt t="146807" x="7331075" y="4435475"/>
          <p14:tracePt t="146895" x="7337425" y="4441825"/>
          <p14:tracePt t="146903" x="7353300" y="4449763"/>
          <p14:tracePt t="146911" x="7369175" y="4465638"/>
          <p14:tracePt t="146924" x="7375525" y="4465638"/>
          <p14:tracePt t="146940" x="7399338" y="4479925"/>
          <p14:tracePt t="146957" x="7421563" y="4495800"/>
          <p14:tracePt t="146958" x="7429500" y="4495800"/>
          <p14:tracePt t="146974" x="7437438" y="4495800"/>
          <p14:tracePt t="146991" x="7451725" y="4503738"/>
          <p14:tracePt t="147015" x="7459663" y="4511675"/>
          <p14:tracePt t="147024" x="7475538" y="4511675"/>
          <p14:tracePt t="147040" x="7497763" y="4525963"/>
          <p14:tracePt t="147057" x="7527925" y="4533900"/>
          <p14:tracePt t="147074" x="7535863" y="4541838"/>
          <p14:tracePt t="147151" x="7543800" y="4541838"/>
          <p14:tracePt t="147167" x="7551738" y="4541838"/>
          <p14:tracePt t="147175" x="7551738" y="4549775"/>
          <p14:tracePt t="147183" x="7566025" y="4549775"/>
          <p14:tracePt t="147207" x="7566025" y="4556125"/>
          <p14:tracePt t="147447" x="7573963" y="4556125"/>
          <p14:tracePt t="147559" x="7581900" y="4556125"/>
          <p14:tracePt t="147591" x="7589838" y="4556125"/>
          <p14:tracePt t="147599" x="7597775" y="4556125"/>
          <p14:tracePt t="148199" x="7604125" y="4549775"/>
          <p14:tracePt t="148224" x="7612063" y="4549775"/>
          <p14:tracePt t="148239" x="7620000" y="4541838"/>
          <p14:tracePt t="148255" x="7627938" y="4525963"/>
          <p14:tracePt t="148264" x="7635875" y="4511675"/>
          <p14:tracePt t="148274" x="7650163" y="4495800"/>
          <p14:tracePt t="148291" x="7666038" y="4473575"/>
          <p14:tracePt t="148308" x="7680325" y="4441825"/>
          <p14:tracePt t="148324" x="7704138" y="4411663"/>
          <p14:tracePt t="148341" x="7742238" y="4381500"/>
          <p14:tracePt t="148358" x="7780338" y="4343400"/>
          <p14:tracePt t="148359" x="7802563" y="4313238"/>
          <p14:tracePt t="148374" x="7856538" y="4275138"/>
          <p14:tracePt t="148392" x="7908925" y="4229100"/>
          <p14:tracePt t="148408" x="7962900" y="4191000"/>
          <p14:tracePt t="148424" x="8031163" y="4137025"/>
          <p14:tracePt t="148441" x="8093075" y="4098925"/>
          <p14:tracePt t="148458" x="8137525" y="4054475"/>
          <p14:tracePt t="148474" x="8183563" y="4030663"/>
          <p14:tracePt t="148491" x="8207375" y="4008438"/>
          <p14:tracePt t="148508" x="8229600" y="3992563"/>
          <p14:tracePt t="148524" x="8259763" y="3970338"/>
          <p14:tracePt t="148541" x="8275638" y="3962400"/>
          <p14:tracePt t="148558" x="8313738" y="3946525"/>
          <p14:tracePt t="148575" x="8374063" y="3908425"/>
          <p14:tracePt t="148591" x="8435975" y="3886200"/>
          <p14:tracePt t="148608" x="8488363" y="3863975"/>
          <p14:tracePt t="148625" x="8526463" y="3848100"/>
          <p14:tracePt t="148641" x="8572500" y="3832225"/>
          <p14:tracePt t="148658" x="8618538" y="3802063"/>
          <p14:tracePt t="148675" x="8656638" y="3794125"/>
          <p14:tracePt t="148691" x="8702675" y="3779838"/>
          <p14:tracePt t="148708" x="8732838" y="3779838"/>
          <p14:tracePt t="148724" x="8747125" y="3779838"/>
          <p14:tracePt t="148760" x="8755063" y="3779838"/>
          <p14:tracePt t="148767" x="8763000" y="3779838"/>
          <p14:tracePt t="148775" x="8770938" y="3779838"/>
          <p14:tracePt t="148808" x="8809038" y="3779838"/>
          <p14:tracePt t="148825" x="8831263" y="3779838"/>
          <p14:tracePt t="148841" x="8847138" y="3779838"/>
          <p14:tracePt t="148858" x="8855075" y="3779838"/>
          <p14:tracePt t="148874" x="8869363" y="3771900"/>
          <p14:tracePt t="149223" x="8877300" y="3779838"/>
          <p14:tracePt t="149239" x="8885238" y="3802063"/>
          <p14:tracePt t="149247" x="8885238" y="3810000"/>
          <p14:tracePt t="149258" x="8893175" y="3817938"/>
          <p14:tracePt t="149275" x="8899525" y="3840163"/>
          <p14:tracePt t="149291" x="8915400" y="3863975"/>
          <p14:tracePt t="149311" x="8923338" y="3870325"/>
          <p14:tracePt t="149391" x="8923338" y="3878263"/>
          <p14:tracePt t="149399" x="8931275" y="3886200"/>
          <p14:tracePt t="149408" x="8937625" y="3894138"/>
          <p14:tracePt t="149425" x="8961438" y="3916363"/>
          <p14:tracePt t="149441" x="8991600" y="3946525"/>
          <p14:tracePt t="149458" x="9007475" y="3962400"/>
          <p14:tracePt t="149474" x="9021763" y="3970338"/>
          <p14:tracePt t="149491" x="9029700" y="3984625"/>
          <p14:tracePt t="149508" x="9037638" y="3992563"/>
          <p14:tracePt t="149524" x="9051925" y="4008438"/>
          <p14:tracePt t="149541" x="9051925" y="4016375"/>
          <p14:tracePt t="149558" x="9067800" y="4030663"/>
          <p14:tracePt t="149575" x="9075738" y="4046538"/>
          <p14:tracePt t="149591" x="9090025" y="4060825"/>
          <p14:tracePt t="149608" x="9097963" y="4068763"/>
          <p14:tracePt t="149625" x="9113838" y="4084638"/>
          <p14:tracePt t="149641" x="9121775" y="4084638"/>
          <p14:tracePt t="149658" x="9121775" y="4098925"/>
          <p14:tracePt t="149675" x="9128125" y="4098925"/>
          <p14:tracePt t="149692" x="9136063" y="4114800"/>
          <p14:tracePt t="149708" x="9144000" y="4130675"/>
          <p14:tracePt t="149711" x="9159875" y="4137025"/>
          <p14:tracePt t="149725" x="9159875" y="4144963"/>
          <p14:tracePt t="149741" x="9174163" y="4168775"/>
          <p14:tracePt t="149743" x="9182100" y="4175125"/>
          <p14:tracePt t="149758" x="9190038" y="4183063"/>
          <p14:tracePt t="149775" x="9197975" y="4198938"/>
          <p14:tracePt t="149799" x="9204325" y="4213225"/>
          <p14:tracePt t="149808" x="9212263" y="4213225"/>
          <p14:tracePt t="149825" x="9228138" y="4244975"/>
          <p14:tracePt t="149841" x="9250363" y="4267200"/>
          <p14:tracePt t="149858" x="9266238" y="4283075"/>
          <p14:tracePt t="149875" x="9280525" y="4297363"/>
          <p14:tracePt t="149892" x="9288463" y="4297363"/>
          <p14:tracePt t="149908" x="9288463" y="4305300"/>
          <p14:tracePt t="149925" x="9296400" y="4313238"/>
          <p14:tracePt t="149928" x="9304338" y="4313238"/>
          <p14:tracePt t="149943" x="9312275" y="4327525"/>
          <p14:tracePt t="149958" x="9326563" y="4343400"/>
          <p14:tracePt t="149975" x="9342438" y="4351338"/>
          <p14:tracePt t="149991" x="9350375" y="4351338"/>
          <p14:tracePt t="150063" x="9356725" y="4359275"/>
          <p14:tracePt t="150071" x="9356725" y="4365625"/>
          <p14:tracePt t="150079" x="9372600" y="4373563"/>
          <p14:tracePt t="150092" x="9388475" y="4381500"/>
          <p14:tracePt t="150108" x="9410700" y="4397375"/>
          <p14:tracePt t="150125" x="9426575" y="4397375"/>
          <p14:tracePt t="150142" x="9440863" y="4411663"/>
          <p14:tracePt t="150158" x="9456738" y="4419600"/>
          <p14:tracePt t="150175" x="9471025" y="4427538"/>
          <p14:tracePt t="150191" x="9486900" y="4435475"/>
          <p14:tracePt t="150208" x="9494838" y="4441825"/>
          <p14:tracePt t="150295" x="9502775" y="4449763"/>
          <p14:tracePt t="150447" x="9509125" y="4457700"/>
          <p14:tracePt t="150471" x="9509125" y="4465638"/>
          <p14:tracePt t="151423" x="9509125" y="4457700"/>
          <p14:tracePt t="151431" x="9509125" y="4449763"/>
          <p14:tracePt t="151447" x="9509125" y="4435475"/>
          <p14:tracePt t="151463" x="9494838" y="4427538"/>
          <p14:tracePt t="151475" x="9494838" y="4419600"/>
          <p14:tracePt t="151492" x="9486900" y="4411663"/>
          <p14:tracePt t="151509" x="9478963" y="4397375"/>
          <p14:tracePt t="151525" x="9478963" y="4381500"/>
          <p14:tracePt t="151542" x="9464675" y="4343400"/>
          <p14:tracePt t="151559" x="9464675" y="4327525"/>
          <p14:tracePt t="151575" x="9440863" y="4283075"/>
          <p14:tracePt t="151592" x="9432925" y="4259263"/>
          <p14:tracePt t="151609" x="9418638" y="4213225"/>
          <p14:tracePt t="151625" x="9402763" y="4160838"/>
          <p14:tracePt t="151642" x="9394825" y="4122738"/>
          <p14:tracePt t="151659" x="9388475" y="4092575"/>
          <p14:tracePt t="151675" x="9380538" y="4060825"/>
          <p14:tracePt t="151692" x="9372600" y="4030663"/>
          <p14:tracePt t="151709" x="9356725" y="4008438"/>
          <p14:tracePt t="151710" x="9356725" y="4000500"/>
          <p14:tracePt t="151725" x="9350375" y="3992563"/>
          <p14:tracePt t="151727" x="9350375" y="3978275"/>
          <p14:tracePt t="151742" x="9342438" y="3962400"/>
          <p14:tracePt t="151759" x="9334500" y="3932238"/>
          <p14:tracePt t="151775" x="9312275" y="3878263"/>
          <p14:tracePt t="151792" x="9288463" y="3787775"/>
          <p14:tracePt t="151809" x="9250363" y="3665538"/>
          <p14:tracePt t="151825" x="9220200" y="3535363"/>
          <p14:tracePt t="151842" x="9190038" y="3421063"/>
          <p14:tracePt t="151859" x="9159875" y="3322638"/>
          <p14:tracePt t="151875" x="9136063" y="3254375"/>
          <p14:tracePt t="151892" x="9136063" y="3238500"/>
          <p14:tracePt t="151943" x="9128125" y="3230563"/>
          <p14:tracePt t="151951" x="9121775" y="3208338"/>
          <p14:tracePt t="151959" x="9121775" y="3200400"/>
          <p14:tracePt t="151975" x="9105900" y="3162300"/>
          <p14:tracePt t="151992" x="9097963" y="3116263"/>
          <p14:tracePt t="152009" x="9075738" y="3078163"/>
          <p14:tracePt t="152026" x="9067800" y="3048000"/>
          <p14:tracePt t="152043" x="9067800" y="3009900"/>
          <p14:tracePt t="152059" x="9067800" y="2979738"/>
          <p14:tracePt t="152075" x="9067800" y="2941638"/>
          <p14:tracePt t="152092" x="9067800" y="2903538"/>
          <p14:tracePt t="152109" x="9059863" y="2849563"/>
          <p14:tracePt t="152125" x="9059863" y="2781300"/>
          <p14:tracePt t="152142" x="9059863" y="2697163"/>
          <p14:tracePt t="152159" x="9067800" y="2636838"/>
          <p14:tracePt t="152175" x="9075738" y="2590800"/>
          <p14:tracePt t="152192" x="9083675" y="2544763"/>
          <p14:tracePt t="152209" x="9083675" y="2514600"/>
          <p14:tracePt t="152225" x="9083675" y="2492375"/>
          <p14:tracePt t="152243" x="9083675" y="2468563"/>
          <p14:tracePt t="152259" x="9083675" y="2430463"/>
          <p14:tracePt t="152276" x="9083675" y="2392363"/>
          <p14:tracePt t="152292" x="9083675" y="2346325"/>
          <p14:tracePt t="152309" x="9083675" y="2308225"/>
          <p14:tracePt t="152326" x="9083675" y="2278063"/>
          <p14:tracePt t="152326" x="9083675" y="2263775"/>
          <p14:tracePt t="152342" x="9083675" y="2247900"/>
          <p14:tracePt t="152359" x="9083675" y="2225675"/>
          <p14:tracePt t="152376" x="9083675" y="2209800"/>
          <p14:tracePt t="152393" x="9083675" y="2201863"/>
          <p14:tracePt t="152409" x="9083675" y="2179638"/>
          <p14:tracePt t="152426" x="9075738" y="2163763"/>
          <p14:tracePt t="152442" x="9075738" y="2149475"/>
          <p14:tracePt t="152459" x="9075738" y="2141538"/>
          <p14:tracePt t="152519" x="9067800" y="2133600"/>
          <p14:tracePt t="152551" x="9059863" y="2133600"/>
          <p14:tracePt t="152583" x="9051925" y="2133600"/>
          <p14:tracePt t="152591" x="9051925" y="2141538"/>
          <p14:tracePt t="152903" x="9045575" y="2141538"/>
          <p14:tracePt t="152911" x="9045575" y="2149475"/>
          <p14:tracePt t="152927" x="9037638" y="2149475"/>
          <p14:tracePt t="153207" x="9029700" y="2155825"/>
          <p14:tracePt t="153215" x="9029700" y="2163763"/>
          <p14:tracePt t="153231" x="9021763" y="2163763"/>
          <p14:tracePt t="153375" x="9021763" y="2171700"/>
          <p14:tracePt t="153383" x="9013825" y="2171700"/>
          <p14:tracePt t="154807" x="9013825" y="2179638"/>
          <p14:tracePt t="154839" x="9013825" y="2187575"/>
          <p14:tracePt t="154848" x="9013825" y="2193925"/>
          <p14:tracePt t="154856" x="9013825" y="2201863"/>
          <p14:tracePt t="154863" x="9013825" y="2209800"/>
          <p14:tracePt t="154877" x="9013825" y="2217738"/>
          <p14:tracePt t="154983" x="9021763" y="2225675"/>
          <p14:tracePt t="155000" x="9021763" y="2232025"/>
          <p14:tracePt t="155008" x="9029700" y="2239963"/>
          <p14:tracePt t="155015" x="9029700" y="2247900"/>
          <p14:tracePt t="155027" x="9029700" y="2255838"/>
          <p14:tracePt t="155044" x="9029700" y="2263775"/>
          <p14:tracePt t="155060" x="9029700" y="2270125"/>
          <p14:tracePt t="155095" x="9029700" y="2278063"/>
          <p14:tracePt t="155103" x="9029700" y="2286000"/>
          <p14:tracePt t="155119" x="9037638" y="2301875"/>
          <p14:tracePt t="155127" x="9045575" y="2316163"/>
          <p14:tracePt t="155143" x="9045575" y="2346325"/>
          <p14:tracePt t="155160" x="9051925" y="2384425"/>
          <p14:tracePt t="155177" x="9067800" y="2422525"/>
          <p14:tracePt t="155193" x="9075738" y="2476500"/>
          <p14:tracePt t="155210" x="9090025" y="2506663"/>
          <p14:tracePt t="155227" x="9097963" y="2536825"/>
          <p14:tracePt t="155243" x="9105900" y="2552700"/>
          <p14:tracePt t="155260" x="9105900" y="2574925"/>
          <p14:tracePt t="155277" x="9105900" y="2590800"/>
          <p14:tracePt t="155279" x="9113838" y="2606675"/>
          <p14:tracePt t="155294" x="9121775" y="2620963"/>
          <p14:tracePt t="155311" x="9136063" y="2689225"/>
          <p14:tracePt t="155327" x="9151938" y="2751138"/>
          <p14:tracePt t="155344" x="9166225" y="2803525"/>
          <p14:tracePt t="155360" x="9182100" y="2865438"/>
          <p14:tracePt t="155377" x="9197975" y="2911475"/>
          <p14:tracePt t="155394" x="9212263" y="2963863"/>
          <p14:tracePt t="155410" x="9220200" y="3001963"/>
          <p14:tracePt t="155427" x="9236075" y="3025775"/>
          <p14:tracePt t="155444" x="9242425" y="3063875"/>
          <p14:tracePt t="155460" x="9266238" y="3094038"/>
          <p14:tracePt t="155477" x="9266238" y="3116263"/>
          <p14:tracePt t="155494" x="9280525" y="3146425"/>
          <p14:tracePt t="155495" x="9280525" y="3162300"/>
          <p14:tracePt t="155510" x="9296400" y="3192463"/>
          <p14:tracePt t="155527" x="9312275" y="3222625"/>
          <p14:tracePt t="155544" x="9334500" y="3260725"/>
          <p14:tracePt t="155560" x="9350375" y="3292475"/>
          <p14:tracePt t="155577" x="9372600" y="3314700"/>
          <p14:tracePt t="155594" x="9388475" y="3330575"/>
          <p14:tracePt t="155610" x="9394825" y="3344863"/>
          <p14:tracePt t="155627" x="9402763" y="3360738"/>
          <p14:tracePt t="155644" x="9410700" y="3368675"/>
          <p14:tracePt t="155660" x="9432925" y="3398838"/>
          <p14:tracePt t="155677" x="9464675" y="3436938"/>
          <p14:tracePt t="155679" x="9478963" y="3444875"/>
          <p14:tracePt t="155694" x="9494838" y="3459163"/>
          <p14:tracePt t="155710" x="9555163" y="3527425"/>
          <p14:tracePt t="155727" x="9593263" y="3565525"/>
          <p14:tracePt t="155744" x="9639300" y="3597275"/>
          <p14:tracePt t="155760" x="9677400" y="3627438"/>
          <p14:tracePt t="155777" x="9699625" y="3649663"/>
          <p14:tracePt t="155794" x="9715500" y="3657600"/>
          <p14:tracePt t="155810" x="9723438" y="3665538"/>
          <p14:tracePt t="155827" x="9731375" y="3673475"/>
          <p14:tracePt t="156015" x="9737725" y="3673475"/>
          <p14:tracePt t="156159" x="9737725" y="3679825"/>
          <p14:tracePt t="156303" x="9737725" y="3687763"/>
          <p14:tracePt t="156319" x="9737725" y="3695700"/>
          <p14:tracePt t="156327" x="9737725" y="3703638"/>
          <p14:tracePt t="156367" x="9737725" y="3711575"/>
          <p14:tracePt t="156407" x="9737725" y="3717925"/>
          <p14:tracePt t="156423" x="9731375" y="3725863"/>
          <p14:tracePt t="156432" x="9731375" y="3733800"/>
          <p14:tracePt t="156444" x="9707563" y="3756025"/>
          <p14:tracePt t="156461" x="9685338" y="3771900"/>
          <p14:tracePt t="156477" x="9639300" y="3810000"/>
          <p14:tracePt t="156494" x="9532938" y="3870325"/>
          <p14:tracePt t="156511" x="9471025" y="3908425"/>
          <p14:tracePt t="156527" x="9418638" y="3946525"/>
          <p14:tracePt t="156544" x="9372600" y="3970338"/>
          <p14:tracePt t="156561" x="9342438" y="3984625"/>
          <p14:tracePt t="156577" x="9304338" y="3992563"/>
          <p14:tracePt t="156594" x="9274175" y="4008438"/>
          <p14:tracePt t="156611" x="9220200" y="4022725"/>
          <p14:tracePt t="156627" x="9136063" y="4022725"/>
          <p14:tracePt t="156644" x="9045575" y="4038600"/>
          <p14:tracePt t="156661" x="8983663" y="4046538"/>
          <p14:tracePt t="156677" x="8923338" y="4054475"/>
          <p14:tracePt t="156679" x="8907463" y="4060825"/>
          <p14:tracePt t="156694" x="8893175" y="4060825"/>
          <p14:tracePt t="156711" x="8885238" y="4060825"/>
          <p14:tracePt t="156727" x="8869363" y="4060825"/>
          <p14:tracePt t="156744" x="8839200" y="4060825"/>
          <p14:tracePt t="156761" x="8785225" y="4060825"/>
          <p14:tracePt t="156777" x="8732838" y="4076700"/>
          <p14:tracePt t="156794" x="8678863" y="4084638"/>
          <p14:tracePt t="156811" x="8632825" y="4092575"/>
          <p14:tracePt t="156828" x="8588375" y="4098925"/>
          <p14:tracePt t="156862" x="8550275" y="4106863"/>
          <p14:tracePt t="156863" x="8542338" y="4106863"/>
          <p14:tracePt t="156911" x="8534400" y="4106863"/>
          <p14:tracePt t="156920" x="8526463" y="4106863"/>
          <p14:tracePt t="156927" x="8512175" y="4106863"/>
          <p14:tracePt t="156944" x="8480425" y="4106863"/>
          <p14:tracePt t="156961" x="8458200" y="4106863"/>
          <p14:tracePt t="156978" x="8442325" y="4106863"/>
          <p14:tracePt t="156994" x="8435975" y="4106863"/>
          <p14:tracePt t="157111" x="8428038" y="4106863"/>
          <p14:tracePt t="157495" x="8420100" y="4114800"/>
          <p14:tracePt t="157511" x="8420100" y="4122738"/>
          <p14:tracePt t="157519" x="8428038" y="4130675"/>
          <p14:tracePt t="157535" x="8435975" y="4137025"/>
          <p14:tracePt t="157544" x="8442325" y="4144963"/>
          <p14:tracePt t="157561" x="8458200" y="4160838"/>
          <p14:tracePt t="157578" x="8480425" y="4168775"/>
          <p14:tracePt t="157594" x="8512175" y="4191000"/>
          <p14:tracePt t="157611" x="8556625" y="4221163"/>
          <p14:tracePt t="157628" x="8580438" y="4244975"/>
          <p14:tracePt t="157644" x="8618538" y="4275138"/>
          <p14:tracePt t="157661" x="8618538" y="4283075"/>
          <p14:tracePt t="157678" x="8632825" y="4289425"/>
          <p14:tracePt t="157720" x="8640763" y="4289425"/>
          <p14:tracePt t="157735" x="8640763" y="4305300"/>
          <p14:tracePt t="157743" x="8656638" y="4313238"/>
          <p14:tracePt t="157751" x="8656638" y="4321175"/>
          <p14:tracePt t="157761" x="8670925" y="4321175"/>
          <p14:tracePt t="157778" x="8686800" y="4335463"/>
          <p14:tracePt t="157795" x="8709025" y="4359275"/>
          <p14:tracePt t="157811" x="8740775" y="4381500"/>
          <p14:tracePt t="157828" x="8763000" y="4411663"/>
          <p14:tracePt t="157844" x="8770938" y="4419600"/>
          <p14:tracePt t="157861" x="8778875" y="4427538"/>
          <p14:tracePt t="157878" x="8778875" y="4435475"/>
          <p14:tracePt t="157895" x="8785225" y="4435475"/>
          <p14:tracePt t="157911" x="8785225" y="4441825"/>
          <p14:tracePt t="157928" x="8793163" y="4449763"/>
          <p14:tracePt t="157944" x="8809038" y="4465638"/>
          <p14:tracePt t="157961" x="8816975" y="4465638"/>
          <p14:tracePt t="157978" x="8831263" y="4479925"/>
          <p14:tracePt t="157995" x="8839200" y="4503738"/>
          <p14:tracePt t="158011" x="8855075" y="4518025"/>
          <p14:tracePt t="158028" x="8861425" y="4533900"/>
          <p14:tracePt t="158044" x="8869363" y="4533900"/>
          <p14:tracePt t="158061" x="8869363" y="4541838"/>
          <p14:tracePt t="158078" x="8877300" y="4541838"/>
          <p14:tracePt t="158095" x="8877300" y="4549775"/>
          <p14:tracePt t="158112" x="8877300" y="4556125"/>
          <p14:tracePt t="158128" x="8893175" y="4564063"/>
          <p14:tracePt t="158144" x="8899525" y="4579938"/>
          <p14:tracePt t="158161" x="8915400" y="4602163"/>
          <p14:tracePt t="158178" x="8931275" y="4618038"/>
          <p14:tracePt t="158195" x="8937625" y="4632325"/>
          <p14:tracePt t="158211" x="8945563" y="4640263"/>
          <p14:tracePt t="158232" x="8945563" y="4648200"/>
          <p14:tracePt t="158245" x="8953500" y="4648200"/>
          <p14:tracePt t="159559" x="8945563" y="4656138"/>
          <p14:tracePt t="159679" x="8937625" y="4656138"/>
          <p14:tracePt t="159687" x="8931275" y="4656138"/>
          <p14:tracePt t="159695" x="8923338" y="4656138"/>
          <p14:tracePt t="159712" x="8907463" y="4656138"/>
          <p14:tracePt t="159728" x="0" y="0"/>
        </p14:tracePtLst>
        <p14:tracePtLst>
          <p14:tracePt t="161329" x="6523038" y="5356225"/>
          <p14:tracePt t="161639" x="6523038" y="5349875"/>
          <p14:tracePt t="161680" x="6530975" y="5349875"/>
          <p14:tracePt t="161739" x="6537325" y="5341938"/>
          <p14:tracePt t="161783" x="6553200" y="5334000"/>
          <p14:tracePt t="162383" x="6561138" y="5326063"/>
          <p14:tracePt t="162687" x="6569075" y="5326063"/>
          <p14:tracePt t="162751" x="6575425" y="5326063"/>
          <p14:tracePt t="162783" x="6583363" y="5318125"/>
          <p14:tracePt t="162896" x="6591300" y="5318125"/>
          <p14:tracePt t="163287" x="6599238" y="5318125"/>
          <p14:tracePt t="163399" x="6607175" y="5318125"/>
          <p14:tracePt t="163407" x="6613525" y="5318125"/>
          <p14:tracePt t="163423" x="6621463" y="5318125"/>
          <p14:tracePt t="163439" x="6637338" y="5318125"/>
          <p14:tracePt t="163488" x="6645275" y="5318125"/>
          <p14:tracePt t="163504" x="6651625" y="5318125"/>
          <p14:tracePt t="163527" x="6659563" y="5318125"/>
          <p14:tracePt t="163543" x="6667500" y="5318125"/>
          <p14:tracePt t="163575" x="6675438" y="5318125"/>
          <p14:tracePt t="163623" x="6683375" y="5318125"/>
          <p14:tracePt t="163647" x="6689725" y="5318125"/>
          <p14:tracePt t="163687" x="6697663" y="5318125"/>
          <p14:tracePt t="163711" x="6705600" y="5318125"/>
          <p14:tracePt t="163719" x="6713538" y="5318125"/>
          <p14:tracePt t="163730" x="6721475" y="5318125"/>
          <p14:tracePt t="163747" x="6751638" y="5318125"/>
          <p14:tracePt t="163763" x="6781800" y="5318125"/>
          <p14:tracePt t="163780" x="6804025" y="5318125"/>
          <p14:tracePt t="163797" x="6819900" y="5318125"/>
          <p14:tracePt t="163813" x="6827838" y="5318125"/>
          <p14:tracePt t="163887" x="6835775" y="5318125"/>
          <p14:tracePt t="163896" x="6842125" y="5318125"/>
          <p14:tracePt t="163904" x="6850063" y="5318125"/>
          <p14:tracePt t="163913" x="6865938" y="5318125"/>
          <p14:tracePt t="163930" x="6888163" y="5318125"/>
          <p14:tracePt t="163947" x="6904038" y="5318125"/>
          <p14:tracePt t="163964" x="6918325" y="5318125"/>
          <p14:tracePt t="163980" x="6926263" y="5318125"/>
          <p14:tracePt t="164047" x="6934200" y="5318125"/>
          <p14:tracePt t="164064" x="6942138" y="5318125"/>
          <p14:tracePt t="164071" x="6950075" y="5318125"/>
          <p14:tracePt t="164080" x="6956425" y="5318125"/>
          <p14:tracePt t="164097" x="6964363" y="5318125"/>
          <p14:tracePt t="164113" x="6988175" y="5318125"/>
          <p14:tracePt t="164130" x="7010400" y="5326063"/>
          <p14:tracePt t="164147" x="7026275" y="5326063"/>
          <p14:tracePt t="164163" x="7048500" y="5326063"/>
          <p14:tracePt t="164180" x="7070725" y="5326063"/>
          <p14:tracePt t="164197" x="7094538" y="5326063"/>
          <p14:tracePt t="164213" x="7116763" y="5326063"/>
          <p14:tracePt t="164214" x="7140575" y="5326063"/>
          <p14:tracePt t="164230" x="7146925" y="5326063"/>
          <p14:tracePt t="164247" x="7185025" y="5326063"/>
          <p14:tracePt t="164264" x="7200900" y="5326063"/>
          <p14:tracePt t="164280" x="7216775" y="5326063"/>
          <p14:tracePt t="164297" x="7231063" y="5326063"/>
          <p14:tracePt t="164313" x="7239000" y="5326063"/>
          <p14:tracePt t="164336" x="7246938" y="5326063"/>
          <p14:tracePt t="164347" x="7254875" y="5326063"/>
          <p14:tracePt t="164364" x="7261225" y="5326063"/>
          <p14:tracePt t="164380" x="7277100" y="5326063"/>
          <p14:tracePt t="164397" x="7285038" y="5326063"/>
          <p14:tracePt t="164413" x="7292975" y="5326063"/>
          <p14:tracePt t="164439" x="7299325" y="5326063"/>
          <p14:tracePt t="164456" x="7307263" y="5326063"/>
          <p14:tracePt t="164471" x="7315200" y="5326063"/>
          <p14:tracePt t="164488" x="7323138" y="5326063"/>
          <p14:tracePt t="164497" x="7331075" y="5326063"/>
          <p14:tracePt t="164513" x="7353300" y="5326063"/>
          <p14:tracePt t="164530" x="7361238" y="5326063"/>
          <p14:tracePt t="164547" x="7369175" y="5326063"/>
          <p14:tracePt t="164563" x="7375525" y="5326063"/>
          <p14:tracePt t="164584" x="7383463" y="5326063"/>
          <p14:tracePt t="164607" x="7391400" y="5318125"/>
          <p14:tracePt t="164647" x="7399338" y="5318125"/>
          <p14:tracePt t="164695" x="7407275" y="5318125"/>
          <p14:tracePt t="164720" x="7413625" y="5318125"/>
          <p14:tracePt t="164743" x="7421563" y="5318125"/>
          <p14:tracePt t="164759" x="7429500" y="5311775"/>
          <p14:tracePt t="164783" x="7437438" y="5311775"/>
          <p14:tracePt t="164799" x="7445375" y="5311775"/>
          <p14:tracePt t="164847" x="7451725" y="5311775"/>
          <p14:tracePt t="164871" x="7459663" y="5311775"/>
          <p14:tracePt t="164880" x="7467600" y="5303838"/>
          <p14:tracePt t="164887" x="7475538" y="5303838"/>
          <p14:tracePt t="164904" x="7483475" y="5303838"/>
          <p14:tracePt t="164914" x="7489825" y="5303838"/>
          <p14:tracePt t="164930" x="7497763" y="5303838"/>
          <p14:tracePt t="164947" x="7505700" y="5303838"/>
          <p14:tracePt t="164967" x="7513638" y="5303838"/>
          <p14:tracePt t="164980" x="7521575" y="5295900"/>
          <p14:tracePt t="164997" x="7527925" y="5295900"/>
          <p14:tracePt t="165014" x="7543800" y="5295900"/>
          <p14:tracePt t="165030" x="7559675" y="5287963"/>
          <p14:tracePt t="165047" x="7566025" y="5287963"/>
          <p14:tracePt t="165071" x="7573963" y="5287963"/>
          <p14:tracePt t="165080" x="7581900" y="5287963"/>
          <p14:tracePt t="165097" x="7589838" y="5287963"/>
          <p14:tracePt t="165114" x="7604125" y="5287963"/>
          <p14:tracePt t="165130" x="7612063" y="5280025"/>
          <p14:tracePt t="165147" x="7620000" y="5280025"/>
          <p14:tracePt t="165248" x="7627938" y="5280025"/>
          <p14:tracePt t="165263" x="7635875" y="5280025"/>
          <p14:tracePt t="165279" x="7650163" y="5280025"/>
          <p14:tracePt t="165663" x="7658100" y="5280025"/>
          <p14:tracePt t="165671" x="7666038" y="5280025"/>
          <p14:tracePt t="165687" x="7673975" y="5280025"/>
          <p14:tracePt t="165697" x="7680325" y="5280025"/>
          <p14:tracePt t="165714" x="7688263" y="5280025"/>
          <p14:tracePt t="165927" x="7696200" y="5280025"/>
          <p14:tracePt t="166495" x="7696200" y="5273675"/>
          <p14:tracePt t="166503" x="7704138" y="5273675"/>
          <p14:tracePt t="166514" x="7712075" y="5265738"/>
          <p14:tracePt t="166535" x="7718425" y="5257800"/>
          <p14:tracePt t="166567" x="7718425" y="5249863"/>
          <p14:tracePt t="166631" x="7718425" y="5241925"/>
          <p14:tracePt t="166639" x="7718425" y="5235575"/>
          <p14:tracePt t="166656" x="7712075" y="5227638"/>
          <p14:tracePt t="166664" x="7704138" y="5219700"/>
          <p14:tracePt t="166681" x="7704138" y="5189538"/>
          <p14:tracePt t="166698" x="7688263" y="5151438"/>
          <p14:tracePt t="166714" x="7680325" y="5097463"/>
          <p14:tracePt t="166731" x="7673975" y="5045075"/>
          <p14:tracePt t="166748" x="7650163" y="4968875"/>
          <p14:tracePt t="166764" x="7620000" y="4876800"/>
          <p14:tracePt t="166768" x="7604125" y="4846638"/>
          <p14:tracePt t="166781" x="7597775" y="4808538"/>
          <p14:tracePt t="166798" x="7566025" y="4740275"/>
          <p14:tracePt t="166815" x="7505700" y="4625975"/>
          <p14:tracePt t="166831" x="7445375" y="4511675"/>
          <p14:tracePt t="166848" x="7369175" y="4373563"/>
          <p14:tracePt t="166864" x="7307263" y="4229100"/>
          <p14:tracePt t="166881" x="7239000" y="4068763"/>
          <p14:tracePt t="166898" x="7170738" y="3916363"/>
          <p14:tracePt t="166914" x="7132638" y="3810000"/>
          <p14:tracePt t="166931" x="7094538" y="3741738"/>
          <p14:tracePt t="166948" x="7070725" y="3703638"/>
          <p14:tracePt t="166964" x="7070725" y="3695700"/>
          <p14:tracePt t="166999" x="7064375" y="3695700"/>
          <p14:tracePt t="167015" x="7056438" y="3687763"/>
          <p14:tracePt t="167023" x="7048500" y="3679825"/>
          <p14:tracePt t="167032" x="7040563" y="3673475"/>
          <p14:tracePt t="167048" x="7032625" y="3657600"/>
          <p14:tracePt t="167064" x="7018338" y="3619500"/>
          <p14:tracePt t="167081" x="7010400" y="3565525"/>
          <p14:tracePt t="167098" x="6988175" y="3513138"/>
          <p14:tracePt t="167114" x="6972300" y="3451225"/>
          <p14:tracePt t="167131" x="6964363" y="3390900"/>
          <p14:tracePt t="167148" x="6956425" y="3344863"/>
          <p14:tracePt t="167164" x="6950075" y="3298825"/>
          <p14:tracePt t="167181" x="6942138" y="3238500"/>
          <p14:tracePt t="167182" x="6942138" y="3216275"/>
          <p14:tracePt t="167198" x="6942138" y="3192463"/>
          <p14:tracePt t="167215" x="6942138" y="3124200"/>
          <p14:tracePt t="167231" x="6942138" y="3078163"/>
          <p14:tracePt t="167248" x="6942138" y="3017838"/>
          <p14:tracePt t="167265" x="6942138" y="2949575"/>
          <p14:tracePt t="167281" x="6942138" y="2865438"/>
          <p14:tracePt t="167298" x="6942138" y="2789238"/>
          <p14:tracePt t="167314" x="6942138" y="2727325"/>
          <p14:tracePt t="167331" x="6942138" y="2689225"/>
          <p14:tracePt t="167348" x="6942138" y="2674938"/>
          <p14:tracePt t="167399" x="6942138" y="2667000"/>
          <p14:tracePt t="167407" x="6942138" y="2659063"/>
          <p14:tracePt t="167415" x="6942138" y="2644775"/>
          <p14:tracePt t="167431" x="6950075" y="2598738"/>
          <p14:tracePt t="167448" x="6950075" y="2552700"/>
          <p14:tracePt t="167465" x="6972300" y="2484438"/>
          <p14:tracePt t="167481" x="6988175" y="2430463"/>
          <p14:tracePt t="167498" x="6994525" y="2392363"/>
          <p14:tracePt t="167515" x="7010400" y="2370138"/>
          <p14:tracePt t="167531" x="7010400" y="2362200"/>
          <p14:tracePt t="167591" x="7010400" y="2354263"/>
          <p14:tracePt t="167599" x="7010400" y="2346325"/>
          <p14:tracePt t="167615" x="7010400" y="2339975"/>
          <p14:tracePt t="167623" x="7010400" y="2324100"/>
          <p14:tracePt t="167632" x="7010400" y="2316163"/>
          <p14:tracePt t="167648" x="7010400" y="2301875"/>
          <p14:tracePt t="167664" x="7010400" y="2286000"/>
          <p14:tracePt t="167681" x="7010400" y="2263775"/>
          <p14:tracePt t="167698" x="7018338" y="2247900"/>
          <p14:tracePt t="167715" x="7026275" y="2232025"/>
          <p14:tracePt t="167731" x="7026275" y="2217738"/>
          <p14:tracePt t="167748" x="7026275" y="2209800"/>
          <p14:tracePt t="167765" x="7032625" y="2201863"/>
          <p14:tracePt t="167823" x="7040563" y="2193925"/>
          <p14:tracePt t="167839" x="7040563" y="2187575"/>
          <p14:tracePt t="167855" x="7040563" y="2179638"/>
          <p14:tracePt t="167864" x="7040563" y="2171700"/>
          <p14:tracePt t="167896" x="7040563" y="2163763"/>
          <p14:tracePt t="167919" x="7040563" y="2155825"/>
          <p14:tracePt t="168527" x="7040563" y="2163763"/>
          <p14:tracePt t="168543" x="7040563" y="2171700"/>
          <p14:tracePt t="168585" x="7040563" y="2179638"/>
          <p14:tracePt t="171295" x="7048500" y="2179638"/>
          <p14:tracePt t="171463" x="7056438" y="2179638"/>
          <p14:tracePt t="171536" x="7064375" y="2179638"/>
          <p14:tracePt t="171679" x="7070725" y="2179638"/>
          <p14:tracePt t="171711" x="7078663" y="2179638"/>
          <p14:tracePt t="171743" x="7086600" y="2179638"/>
          <p14:tracePt t="171767" x="7094538" y="2179638"/>
          <p14:tracePt t="171784" x="7102475" y="2179638"/>
          <p14:tracePt t="171799" x="7108825" y="2179638"/>
          <p14:tracePt t="171912" x="7116763" y="2179638"/>
          <p14:tracePt t="171919" x="7124700" y="2179638"/>
          <p14:tracePt t="171928" x="7132638" y="2179638"/>
          <p14:tracePt t="171936" x="7140575" y="2179638"/>
          <p14:tracePt t="171949" x="7146925" y="2179638"/>
          <p14:tracePt t="172031" x="7154863" y="2179638"/>
          <p14:tracePt t="172055" x="7162800" y="2179638"/>
          <p14:tracePt t="172071" x="7170738" y="2179638"/>
          <p14:tracePt t="172087" x="7178675" y="2179638"/>
          <p14:tracePt t="172096" x="7185025" y="2171700"/>
          <p14:tracePt t="172111" x="7200900" y="2171700"/>
          <p14:tracePt t="172120" x="7208838" y="2171700"/>
          <p14:tracePt t="172135" x="7223125" y="2163763"/>
          <p14:tracePt t="172150" x="7239000" y="2163763"/>
          <p14:tracePt t="172151" x="7254875" y="2163763"/>
          <p14:tracePt t="172166" x="7269163" y="2163763"/>
          <p14:tracePt t="172183" x="7292975" y="2163763"/>
          <p14:tracePt t="172199" x="7307263" y="2163763"/>
          <p14:tracePt t="172216" x="7315200" y="2163763"/>
          <p14:tracePt t="172233" x="7331075" y="2163763"/>
          <p14:tracePt t="172250" x="7337425" y="2163763"/>
          <p14:tracePt t="172266" x="7361238" y="2171700"/>
          <p14:tracePt t="172283" x="7375525" y="2171700"/>
          <p14:tracePt t="172299" x="7391400" y="2171700"/>
          <p14:tracePt t="172316" x="7399338" y="2171700"/>
          <p14:tracePt t="172333" x="7407275" y="2171700"/>
          <p14:tracePt t="172350" x="7421563" y="2171700"/>
          <p14:tracePt t="172367" x="7467600" y="2171700"/>
          <p14:tracePt t="172383" x="7513638" y="2171700"/>
          <p14:tracePt t="172400" x="7559675" y="2171700"/>
          <p14:tracePt t="172416" x="7612063" y="2171700"/>
          <p14:tracePt t="172433" x="7650163" y="2171700"/>
          <p14:tracePt t="172450" x="7666038" y="2171700"/>
          <p14:tracePt t="172466" x="7680325" y="2171700"/>
          <p14:tracePt t="172483" x="7688263" y="2171700"/>
          <p14:tracePt t="172500" x="7696200" y="2171700"/>
          <p14:tracePt t="172544" x="7704138" y="2171700"/>
          <p14:tracePt t="172559" x="7712075" y="2171700"/>
          <p14:tracePt t="172575" x="7718425" y="2171700"/>
          <p14:tracePt t="172584" x="7726363" y="2171700"/>
          <p14:tracePt t="172591" x="7734300" y="2171700"/>
          <p14:tracePt t="172600" x="7742238" y="2171700"/>
          <p14:tracePt t="172616" x="7764463" y="2171700"/>
          <p14:tracePt t="172633" x="7780338" y="2171700"/>
          <p14:tracePt t="172650" x="7802563" y="2171700"/>
          <p14:tracePt t="172667" x="7818438" y="2171700"/>
          <p14:tracePt t="172683" x="7832725" y="2171700"/>
          <p14:tracePt t="172700" x="7848600" y="2171700"/>
          <p14:tracePt t="172717" x="7878763" y="2171700"/>
          <p14:tracePt t="172718" x="7886700" y="2171700"/>
          <p14:tracePt t="172733" x="7902575" y="2171700"/>
          <p14:tracePt t="172750" x="7940675" y="2171700"/>
          <p14:tracePt t="172751" x="7954963" y="2171700"/>
          <p14:tracePt t="172766" x="7985125" y="2171700"/>
          <p14:tracePt t="172783" x="8016875" y="2171700"/>
          <p14:tracePt t="172800" x="8031163" y="2171700"/>
          <p14:tracePt t="172816" x="8039100" y="2171700"/>
          <p14:tracePt t="172839" x="8047038" y="2171700"/>
          <p14:tracePt t="172896" x="8054975" y="2171700"/>
          <p14:tracePt t="172960" x="8069263" y="2171700"/>
          <p14:tracePt t="172975" x="8077200" y="2171700"/>
          <p14:tracePt t="172992" x="8085138" y="2171700"/>
          <p14:tracePt t="173000" x="8093075" y="2171700"/>
          <p14:tracePt t="173008" x="8099425" y="2171700"/>
          <p14:tracePt t="173023" x="8107363" y="2171700"/>
          <p14:tracePt t="173040" x="8115300" y="2171700"/>
          <p14:tracePt t="173050" x="8123238" y="2171700"/>
          <p14:tracePt t="173067" x="8145463" y="2171700"/>
          <p14:tracePt t="173084" x="8161338" y="2171700"/>
          <p14:tracePt t="173100" x="8169275" y="2171700"/>
          <p14:tracePt t="173117" x="8183563" y="2179638"/>
          <p14:tracePt t="173135" x="8191500" y="2179638"/>
          <p14:tracePt t="173150" x="8221663" y="2187575"/>
          <p14:tracePt t="173167" x="8267700" y="2193925"/>
          <p14:tracePt t="173183" x="8335963" y="2201863"/>
          <p14:tracePt t="173200" x="8397875" y="2217738"/>
          <p14:tracePt t="173217" x="8442325" y="2225675"/>
          <p14:tracePt t="173233" x="8474075" y="2232025"/>
          <p14:tracePt t="173250" x="8480425" y="2232025"/>
          <p14:tracePt t="173305" x="8488363" y="2232025"/>
          <p14:tracePt t="173311" x="8496300" y="2232025"/>
          <p14:tracePt t="173320" x="8504238" y="2232025"/>
          <p14:tracePt t="173333" x="8512175" y="2232025"/>
          <p14:tracePt t="173350" x="8542338" y="2239963"/>
          <p14:tracePt t="173367" x="8556625" y="2239963"/>
          <p14:tracePt t="173383" x="8572500" y="2247900"/>
          <p14:tracePt t="173400" x="8580438" y="2247900"/>
          <p14:tracePt t="173417" x="8594725" y="2247900"/>
          <p14:tracePt t="173433" x="8602663" y="2247900"/>
          <p14:tracePt t="173450" x="8626475" y="2247900"/>
          <p14:tracePt t="173467" x="8648700" y="2247900"/>
          <p14:tracePt t="173483" x="8670925" y="2247900"/>
          <p14:tracePt t="173500" x="8686800" y="2255838"/>
          <p14:tracePt t="173543" x="8694738" y="2255838"/>
          <p14:tracePt t="173599" x="8702675" y="2255838"/>
          <p14:tracePt t="173767" x="8709025" y="2255838"/>
          <p14:tracePt t="173775" x="8724900" y="2255838"/>
          <p14:tracePt t="173784" x="8740775" y="2255838"/>
          <p14:tracePt t="173800" x="8770938" y="2255838"/>
          <p14:tracePt t="173817" x="8778875" y="2255838"/>
          <p14:tracePt t="173834" x="8785225" y="2255838"/>
          <p14:tracePt t="173936" x="8793163" y="2255838"/>
          <p14:tracePt t="173951" x="8801100" y="2255838"/>
          <p14:tracePt t="173967" x="8809038" y="2255838"/>
          <p14:tracePt t="173975" x="8816975" y="2255838"/>
          <p14:tracePt t="174000" x="8823325" y="2255838"/>
          <p14:tracePt t="174087" x="8831263" y="2255838"/>
          <p14:tracePt t="174127" x="8839200" y="2255838"/>
          <p14:tracePt t="174143" x="8855075" y="2255838"/>
          <p14:tracePt t="174175" x="8861425" y="2255838"/>
          <p14:tracePt t="174199" x="8869363" y="2255838"/>
          <p14:tracePt t="174207" x="8869363" y="2247900"/>
          <p14:tracePt t="174224" x="8877300" y="2247900"/>
          <p14:tracePt t="174234" x="8877300" y="2239963"/>
          <p14:tracePt t="174250" x="8893175" y="2239963"/>
          <p14:tracePt t="174383" x="8899525" y="2239963"/>
          <p14:tracePt t="174431" x="8907463" y="2232025"/>
          <p14:tracePt t="174447" x="8915400" y="2232025"/>
          <p14:tracePt t="174503" x="8923338" y="2232025"/>
          <p14:tracePt t="174519" x="8931275" y="2232025"/>
          <p14:tracePt t="174527" x="8945563" y="2232025"/>
          <p14:tracePt t="174535" x="8953500" y="2232025"/>
          <p14:tracePt t="174550" x="8975725" y="2232025"/>
          <p14:tracePt t="174567" x="8983663" y="2232025"/>
          <p14:tracePt t="174824" x="8991600" y="2232025"/>
          <p14:tracePt t="175143" x="8991600" y="2239963"/>
          <p14:tracePt t="175151" x="8991600" y="2247900"/>
          <p14:tracePt t="175175" x="8991600" y="2255838"/>
          <p14:tracePt t="175191" x="8991600" y="2263775"/>
          <p14:tracePt t="175215" x="8991600" y="2278063"/>
          <p14:tracePt t="175231" x="8991600" y="2286000"/>
          <p14:tracePt t="175240" x="8991600" y="2293938"/>
          <p14:tracePt t="175255" x="8991600" y="2308225"/>
          <p14:tracePt t="175267" x="8991600" y="2332038"/>
          <p14:tracePt t="175284" x="8991600" y="2370138"/>
          <p14:tracePt t="175301" x="8991600" y="2422525"/>
          <p14:tracePt t="175304" x="8991600" y="2454275"/>
          <p14:tracePt t="175317" x="8991600" y="2476500"/>
          <p14:tracePt t="175334" x="8991600" y="2552700"/>
          <p14:tracePt t="175351" x="8991600" y="2598738"/>
          <p14:tracePt t="175367" x="8991600" y="2651125"/>
          <p14:tracePt t="175384" x="8991600" y="2689225"/>
          <p14:tracePt t="175401" x="8991600" y="2743200"/>
          <p14:tracePt t="175417" x="8983663" y="2797175"/>
          <p14:tracePt t="175434" x="8983663" y="2865438"/>
          <p14:tracePt t="175451" x="8975725" y="2917825"/>
          <p14:tracePt t="175467" x="8961438" y="2979738"/>
          <p14:tracePt t="175484" x="8953500" y="3048000"/>
          <p14:tracePt t="175501" x="8945563" y="3132138"/>
          <p14:tracePt t="175503" x="8937625" y="3184525"/>
          <p14:tracePt t="175517" x="8931275" y="3246438"/>
          <p14:tracePt t="175534" x="8899525" y="3451225"/>
          <p14:tracePt t="175550" x="8877300" y="3627438"/>
          <p14:tracePt t="175567" x="8847138" y="3810000"/>
          <p14:tracePt t="175584" x="8823325" y="3992563"/>
          <p14:tracePt t="175601" x="8801100" y="4191000"/>
          <p14:tracePt t="175618" x="8785225" y="4359275"/>
          <p14:tracePt t="175634" x="8785225" y="4511675"/>
          <p14:tracePt t="175651" x="8785225" y="4648200"/>
          <p14:tracePt t="175668" x="8785225" y="4754563"/>
          <p14:tracePt t="175684" x="8785225" y="4860925"/>
          <p14:tracePt t="175701" x="8785225" y="4953000"/>
          <p14:tracePt t="175718" x="8785225" y="5037138"/>
          <p14:tracePt t="175719" x="8785225" y="5075238"/>
          <p14:tracePt t="175734" x="8793163" y="5173663"/>
          <p14:tracePt t="175751" x="8801100" y="5265738"/>
          <p14:tracePt t="175767" x="8816975" y="5364163"/>
          <p14:tracePt t="175784" x="8823325" y="5426075"/>
          <p14:tracePt t="175801" x="8831263" y="5470525"/>
          <p14:tracePt t="175818" x="8839200" y="5502275"/>
          <p14:tracePt t="175834" x="8839200" y="5516563"/>
          <p14:tracePt t="175851" x="8839200" y="5524500"/>
          <p14:tracePt t="175867" x="8839200" y="5532438"/>
          <p14:tracePt t="175884" x="8847138" y="5554663"/>
          <p14:tracePt t="175917" x="8847138" y="5562600"/>
          <p14:tracePt t="176031" x="8855075" y="5562600"/>
          <p14:tracePt t="176103" x="8861425" y="5570538"/>
          <p14:tracePt t="176119" x="8877300" y="5578475"/>
          <p14:tracePt t="176127" x="8885238" y="5578475"/>
          <p14:tracePt t="176135" x="8899525" y="5584825"/>
          <p14:tracePt t="176151" x="8931275" y="5592763"/>
          <p14:tracePt t="176168" x="8953500" y="5600700"/>
          <p14:tracePt t="176184" x="8969375" y="5608638"/>
          <p14:tracePt t="176201" x="8999538" y="5616575"/>
          <p14:tracePt t="176218" x="9013825" y="5616575"/>
          <p14:tracePt t="176234" x="9029700" y="5622925"/>
          <p14:tracePt t="176251" x="9045575" y="5622925"/>
          <p14:tracePt t="176268" x="9051925" y="5622925"/>
          <p14:tracePt t="176285" x="9067800" y="5622925"/>
          <p14:tracePt t="176301" x="9083675" y="5622925"/>
          <p14:tracePt t="176303" x="9097963" y="5622925"/>
          <p14:tracePt t="176318" x="9113838" y="5622925"/>
          <p14:tracePt t="176334" x="9128125" y="5622925"/>
          <p14:tracePt t="176415" x="9136063" y="5622925"/>
          <p14:tracePt t="176432" x="9151938" y="5622925"/>
          <p14:tracePt t="176447" x="9159875" y="5622925"/>
          <p14:tracePt t="176456" x="9174163" y="5622925"/>
          <p14:tracePt t="176471" x="9182100" y="5622925"/>
          <p14:tracePt t="176485" x="9190038" y="5622925"/>
          <p14:tracePt t="176501" x="9197975" y="5622925"/>
          <p14:tracePt t="176518" x="9212263" y="5622925"/>
          <p14:tracePt t="176535" x="9242425" y="5616575"/>
          <p14:tracePt t="176551" x="9274175" y="5616575"/>
          <p14:tracePt t="176568" x="9318625" y="5608638"/>
          <p14:tracePt t="176584" x="9380538" y="5600700"/>
          <p14:tracePt t="176601" x="9418638" y="5584825"/>
          <p14:tracePt t="176618" x="9448800" y="5570538"/>
          <p14:tracePt t="176634" x="9471025" y="5570538"/>
          <p14:tracePt t="176651" x="9486900" y="5562600"/>
          <p14:tracePt t="176668" x="9494838" y="5562600"/>
          <p14:tracePt t="176684" x="9509125" y="5554663"/>
          <p14:tracePt t="176701" x="9532938" y="5554663"/>
          <p14:tracePt t="176718" x="9563100" y="5546725"/>
          <p14:tracePt t="176719" x="9585325" y="5532438"/>
          <p14:tracePt t="176735" x="9609138" y="5532438"/>
          <p14:tracePt t="176751" x="9623425" y="5524500"/>
          <p14:tracePt t="176768" x="9639300" y="5516563"/>
          <p14:tracePt t="176785" x="9647238" y="5516563"/>
          <p14:tracePt t="176801" x="9661525" y="5516563"/>
          <p14:tracePt t="176818" x="9669463" y="5516563"/>
          <p14:tracePt t="176834" x="9685338" y="5516563"/>
          <p14:tracePt t="176851" x="9699625" y="5508625"/>
          <p14:tracePt t="176868" x="9707563" y="5508625"/>
          <p14:tracePt t="176887" x="9715500" y="5508625"/>
          <p14:tracePt t="176968" x="9723438" y="5508625"/>
          <p14:tracePt t="176976" x="9731375" y="5508625"/>
          <p14:tracePt t="176985" x="9737725" y="5508625"/>
          <p14:tracePt t="177001" x="9761538" y="5508625"/>
          <p14:tracePt t="177018" x="9769475" y="5502275"/>
          <p14:tracePt t="177087" x="9775825" y="5502275"/>
          <p14:tracePt t="177103" x="9783763" y="5502275"/>
          <p14:tracePt t="177111" x="9791700" y="5502275"/>
          <p14:tracePt t="177119" x="9799638" y="5494338"/>
          <p14:tracePt t="177135" x="9821863" y="5494338"/>
          <p14:tracePt t="177151" x="9829800" y="5494338"/>
          <p14:tracePt t="177223" x="9837738" y="5494338"/>
          <p14:tracePt t="177240" x="9845675" y="5494338"/>
          <p14:tracePt t="177247" x="9852025" y="5486400"/>
          <p14:tracePt t="177256" x="9859963" y="5486400"/>
          <p14:tracePt t="177279" x="9867900" y="5486400"/>
          <p14:tracePt t="177367" x="9875838" y="5486400"/>
          <p14:tracePt t="177383" x="9883775" y="5486400"/>
          <p14:tracePt t="177391" x="9890125" y="5478463"/>
          <p14:tracePt t="177408" x="9906000" y="5478463"/>
          <p14:tracePt t="177423" x="9913938" y="5478463"/>
          <p14:tracePt t="177519" x="9928225" y="5470525"/>
          <p14:tracePt t="177552" x="9936163" y="5470525"/>
          <p14:tracePt t="177559" x="9936163" y="5464175"/>
          <p14:tracePt t="177687" x="9944100" y="5464175"/>
          <p14:tracePt t="177743" x="9952038" y="5456238"/>
          <p14:tracePt t="177839" x="9959975" y="5448300"/>
          <p14:tracePt t="177847" x="9959975" y="5440363"/>
          <p14:tracePt t="177855" x="9966325" y="5440363"/>
          <p14:tracePt t="177872" x="9974263" y="5432425"/>
          <p14:tracePt t="177885" x="9982200" y="5426075"/>
          <p14:tracePt t="177935" x="9990138" y="5418138"/>
          <p14:tracePt t="178305" x="9990138" y="5410200"/>
          <p14:tracePt t="178311" x="9998075" y="5410200"/>
          <p14:tracePt t="178935" x="9998075" y="5402263"/>
          <p14:tracePt t="178952" x="9998075" y="5394325"/>
          <p14:tracePt t="179055" x="10004425" y="5387975"/>
          <p14:tracePt t="179095" x="10012363" y="5380038"/>
          <p14:tracePt t="179287" x="10012363" y="5372100"/>
          <p14:tracePt t="179319" x="10020300" y="5364163"/>
          <p14:tracePt t="179352" x="10028238" y="5356225"/>
          <p14:tracePt t="179359" x="10028238" y="5349875"/>
          <p14:tracePt t="179383" x="10036175" y="5334000"/>
          <p14:tracePt t="179399" x="10042525" y="5334000"/>
          <p14:tracePt t="179415" x="10042525" y="5326063"/>
          <p14:tracePt t="179463" x="10050463" y="5326063"/>
          <p14:tracePt t="179479" x="10050463" y="5311775"/>
          <p14:tracePt t="179503" x="10058400" y="5311775"/>
          <p14:tracePt t="179519" x="10066338" y="5303838"/>
          <p14:tracePt t="179536" x="10066338" y="5295900"/>
          <p14:tracePt t="179544" x="10074275" y="5280025"/>
          <p14:tracePt t="179559" x="10080625" y="5273675"/>
          <p14:tracePt t="179569" x="10088563" y="5273675"/>
          <p14:tracePt t="179585" x="10088563" y="5257800"/>
          <p14:tracePt t="179603" x="10096500" y="5249863"/>
          <p14:tracePt t="179619" x="10096500" y="5235575"/>
          <p14:tracePt t="179635" x="10104438" y="5235575"/>
          <p14:tracePt t="179652" x="10112375" y="5227638"/>
          <p14:tracePt t="179669" x="10118725" y="5219700"/>
          <p14:tracePt t="179685" x="10118725" y="5211763"/>
          <p14:tracePt t="179702" x="10126663" y="5197475"/>
          <p14:tracePt t="179719" x="10134600" y="5181600"/>
          <p14:tracePt t="179735" x="10134600" y="5165725"/>
          <p14:tracePt t="179752" x="10142538" y="5165725"/>
          <p14:tracePt t="179769" x="10142538" y="5159375"/>
          <p14:tracePt t="179786" x="10142538" y="5151438"/>
          <p14:tracePt t="179802" x="10142538" y="5143500"/>
          <p14:tracePt t="179819" x="10142538" y="5135563"/>
          <p14:tracePt t="179836" x="10142538" y="5127625"/>
          <p14:tracePt t="179852" x="10142538" y="5113338"/>
          <p14:tracePt t="179869" x="10142538" y="5097463"/>
          <p14:tracePt t="179886" x="10142538" y="5083175"/>
          <p14:tracePt t="179902" x="10142538" y="5067300"/>
          <p14:tracePt t="179919" x="10142538" y="5051425"/>
          <p14:tracePt t="179936" x="10142538" y="5037138"/>
          <p14:tracePt t="179952" x="10126663" y="5006975"/>
          <p14:tracePt t="179969" x="10126663" y="4991100"/>
          <p14:tracePt t="179986" x="10112375" y="4968875"/>
          <p14:tracePt t="180002" x="10096500" y="4937125"/>
          <p14:tracePt t="180019" x="10080625" y="4914900"/>
          <p14:tracePt t="180036" x="10066338" y="4899025"/>
          <p14:tracePt t="180052" x="10066338" y="4892675"/>
          <p14:tracePt t="180069" x="10050463" y="4876800"/>
          <p14:tracePt t="180086" x="10036175" y="4860925"/>
          <p14:tracePt t="180087" x="10036175" y="4854575"/>
          <p14:tracePt t="180103" x="10012363" y="4838700"/>
          <p14:tracePt t="180119" x="9998075" y="4822825"/>
          <p14:tracePt t="180135" x="9982200" y="4808538"/>
          <p14:tracePt t="180152" x="9952038" y="4792663"/>
          <p14:tracePt t="180169" x="9936163" y="4784725"/>
          <p14:tracePt t="180186" x="9921875" y="4778375"/>
          <p14:tracePt t="180202" x="9913938" y="4770438"/>
          <p14:tracePt t="180279" x="9906000" y="4770438"/>
          <p14:tracePt t="180287" x="9898063" y="4762500"/>
          <p14:tracePt t="180295" x="9883775" y="4754563"/>
          <p14:tracePt t="180311" x="9875838" y="4754563"/>
          <p14:tracePt t="180320" x="9867900" y="4754563"/>
          <p14:tracePt t="180336" x="9852025" y="4746625"/>
          <p14:tracePt t="180352" x="9837738" y="4740275"/>
          <p14:tracePt t="180369" x="9829800" y="4740275"/>
          <p14:tracePt t="180386" x="9821863" y="4740275"/>
          <p14:tracePt t="180407" x="9813925" y="4732338"/>
          <p14:tracePt t="180423" x="9807575" y="4732338"/>
          <p14:tracePt t="180436" x="9791700" y="4732338"/>
          <p14:tracePt t="180452" x="9775825" y="4732338"/>
          <p14:tracePt t="180469" x="9745663" y="4732338"/>
          <p14:tracePt t="180471" x="9731375" y="4732338"/>
          <p14:tracePt t="180486" x="9707563" y="4732338"/>
          <p14:tracePt t="180503" x="9677400" y="4732338"/>
          <p14:tracePt t="180535" x="9669463" y="4732338"/>
          <p14:tracePt t="180551" x="9661525" y="4732338"/>
          <p14:tracePt t="180560" x="9655175" y="4732338"/>
          <p14:tracePt t="180569" x="9647238" y="4732338"/>
          <p14:tracePt t="180586" x="9631363" y="4732338"/>
          <p14:tracePt t="180603" x="9609138" y="4732338"/>
          <p14:tracePt t="180619" x="9601200" y="4732338"/>
          <p14:tracePt t="180636" x="9585325" y="4732338"/>
          <p14:tracePt t="180653" x="9578975" y="4732338"/>
          <p14:tracePt t="180669" x="9571038" y="4732338"/>
          <p14:tracePt t="180687" x="9555163" y="4732338"/>
          <p14:tracePt t="180711" x="9540875" y="4732338"/>
          <p14:tracePt t="180727" x="9532938" y="4740275"/>
          <p14:tracePt t="180736" x="9525000" y="4740275"/>
          <p14:tracePt t="180753" x="9509125" y="4740275"/>
          <p14:tracePt t="180769" x="9486900" y="4754563"/>
          <p14:tracePt t="180786" x="9478963" y="4754563"/>
          <p14:tracePt t="180803" x="9456738" y="4762500"/>
          <p14:tracePt t="180819" x="9448800" y="4770438"/>
          <p14:tracePt t="180836" x="9426575" y="4778375"/>
          <p14:tracePt t="180853" x="9410700" y="4792663"/>
          <p14:tracePt t="180869" x="9388475" y="4808538"/>
          <p14:tracePt t="180872" x="9372600" y="4816475"/>
          <p14:tracePt t="180886" x="9364663" y="4830763"/>
          <p14:tracePt t="180903" x="9350375" y="4838700"/>
          <p14:tracePt t="180919" x="9342438" y="4846638"/>
          <p14:tracePt t="180936" x="9334500" y="4854575"/>
          <p14:tracePt t="180953" x="9326563" y="4860925"/>
          <p14:tracePt t="180984" x="9312275" y="4876800"/>
          <p14:tracePt t="180992" x="9304338" y="4892675"/>
          <p14:tracePt t="181002" x="9296400" y="4899025"/>
          <p14:tracePt t="181019" x="9274175" y="4937125"/>
          <p14:tracePt t="181036" x="9266238" y="4953000"/>
          <p14:tracePt t="181053" x="9258300" y="4968875"/>
          <p14:tracePt t="181069" x="9250363" y="4983163"/>
          <p14:tracePt t="181086" x="9242425" y="5006975"/>
          <p14:tracePt t="181103" x="9242425" y="5013325"/>
          <p14:tracePt t="181135" x="9242425" y="5021263"/>
          <p14:tracePt t="181143" x="9236075" y="5021263"/>
          <p14:tracePt t="181153" x="9236075" y="5029200"/>
          <p14:tracePt t="181169" x="9228138" y="5045075"/>
          <p14:tracePt t="181186" x="9228138" y="5051425"/>
          <p14:tracePt t="181203" x="9220200" y="5075238"/>
          <p14:tracePt t="181219" x="9220200" y="5089525"/>
          <p14:tracePt t="181236" x="9220200" y="5113338"/>
          <p14:tracePt t="181253" x="9220200" y="5127625"/>
          <p14:tracePt t="181254" x="9220200" y="5143500"/>
          <p14:tracePt t="181270" x="9212263" y="5151438"/>
          <p14:tracePt t="181286" x="9212263" y="5173663"/>
          <p14:tracePt t="181303" x="9212263" y="5197475"/>
          <p14:tracePt t="181320" x="9212263" y="5211763"/>
          <p14:tracePt t="181336" x="9212263" y="5227638"/>
          <p14:tracePt t="181353" x="9212263" y="5241925"/>
          <p14:tracePt t="181370" x="9212263" y="5249863"/>
          <p14:tracePt t="181386" x="9212263" y="5257800"/>
          <p14:tracePt t="181403" x="9212263" y="5265738"/>
          <p14:tracePt t="181420" x="9212263" y="5287963"/>
          <p14:tracePt t="181436" x="9220200" y="5295900"/>
          <p14:tracePt t="181453" x="9220200" y="5303838"/>
          <p14:tracePt t="181470" x="9220200" y="5318125"/>
          <p14:tracePt t="181486" x="9228138" y="5326063"/>
          <p14:tracePt t="181503" x="9228138" y="5334000"/>
          <p14:tracePt t="181519" x="9236075" y="5341938"/>
          <p14:tracePt t="181536" x="9236075" y="5349875"/>
          <p14:tracePt t="181553" x="9242425" y="5349875"/>
          <p14:tracePt t="181569" x="9242425" y="5356225"/>
          <p14:tracePt t="181586" x="9250363" y="5364163"/>
          <p14:tracePt t="181607" x="9250363" y="5372100"/>
          <p14:tracePt t="181620" x="9258300" y="5372100"/>
          <p14:tracePt t="181636" x="9266238" y="5380038"/>
          <p14:tracePt t="181653" x="9266238" y="5387975"/>
          <p14:tracePt t="181670" x="9288463" y="5394325"/>
          <p14:tracePt t="181686" x="9304338" y="5402263"/>
          <p14:tracePt t="181703" x="9326563" y="5410200"/>
          <p14:tracePt t="181720" x="9342438" y="5410200"/>
          <p14:tracePt t="181736" x="9356725" y="5410200"/>
          <p14:tracePt t="181753" x="9388475" y="5418138"/>
          <p14:tracePt t="181769" x="9410700" y="5426075"/>
          <p14:tracePt t="181786" x="9456738" y="5426075"/>
          <p14:tracePt t="181803" x="9509125" y="5432425"/>
          <p14:tracePt t="181819" x="9540875" y="5440363"/>
          <p14:tracePt t="181836" x="9555163" y="5440363"/>
          <p14:tracePt t="181853" x="9563100" y="5440363"/>
          <p14:tracePt t="181887" x="9571038" y="5440363"/>
          <p14:tracePt t="181895" x="9578975" y="5440363"/>
          <p14:tracePt t="181903" x="9585325" y="5440363"/>
          <p14:tracePt t="181920" x="9617075" y="5440363"/>
          <p14:tracePt t="181936" x="9647238" y="5440363"/>
          <p14:tracePt t="181953" x="9669463" y="5432425"/>
          <p14:tracePt t="181970" x="9685338" y="5426075"/>
          <p14:tracePt t="181986" x="9693275" y="5426075"/>
          <p14:tracePt t="182003" x="9707563" y="5426075"/>
          <p14:tracePt t="182020" x="9707563" y="5418138"/>
          <p14:tracePt t="182037" x="9715500" y="5418138"/>
          <p14:tracePt t="182054" x="9731375" y="5402263"/>
          <p14:tracePt t="182055" x="9737725" y="5394325"/>
          <p14:tracePt t="182070" x="9745663" y="5387975"/>
          <p14:tracePt t="182088" x="9753600" y="5380038"/>
          <p14:tracePt t="182127" x="9761538" y="5380038"/>
          <p14:tracePt t="182135" x="9769475" y="5380038"/>
          <p14:tracePt t="182159" x="9775825" y="5372100"/>
          <p14:tracePt t="182183" x="9775825" y="5364163"/>
          <p14:tracePt t="182336" x="9783763" y="5364163"/>
          <p14:tracePt t="182359" x="9783763" y="5356225"/>
          <p14:tracePt t="182383" x="9783763" y="5349875"/>
          <p14:tracePt t="182391" x="9791700" y="5341938"/>
          <p14:tracePt t="182403" x="9791700" y="5334000"/>
          <p14:tracePt t="182420" x="9799638" y="5326063"/>
          <p14:tracePt t="182437" x="9799638" y="5311775"/>
          <p14:tracePt t="182453" x="9807575" y="5295900"/>
          <p14:tracePt t="182470" x="9807575" y="5287963"/>
          <p14:tracePt t="182471" x="9813925" y="5280025"/>
          <p14:tracePt t="182487" x="9813925" y="5273675"/>
          <p14:tracePt t="182504" x="9821863" y="5265738"/>
          <p14:tracePt t="182520" x="9821863" y="5249863"/>
          <p14:tracePt t="182536" x="9821863" y="5227638"/>
          <p14:tracePt t="182553" x="9837738" y="5211763"/>
          <p14:tracePt t="182570" x="9837738" y="5203825"/>
          <p14:tracePt t="182586" x="9837738" y="5189538"/>
          <p14:tracePt t="182603" x="9837738" y="5181600"/>
          <p14:tracePt t="182631" x="9837738" y="5173663"/>
          <p14:tracePt t="182655" x="9837738" y="5165725"/>
          <p14:tracePt t="182663" x="9837738" y="5159375"/>
          <p14:tracePt t="182680" x="9837738" y="5151438"/>
          <p14:tracePt t="182687" x="9837738" y="5143500"/>
          <p14:tracePt t="182703" x="9837738" y="5127625"/>
          <p14:tracePt t="182720" x="9837738" y="5121275"/>
          <p14:tracePt t="182737" x="9837738" y="5105400"/>
          <p14:tracePt t="182753" x="9837738" y="5097463"/>
          <p14:tracePt t="182770" x="9837738" y="5089525"/>
          <p14:tracePt t="182787" x="9837738" y="5083175"/>
          <p14:tracePt t="182803" x="9829800" y="5059363"/>
          <p14:tracePt t="182820" x="9821863" y="5051425"/>
          <p14:tracePt t="182837" x="9813925" y="5029200"/>
          <p14:tracePt t="182853" x="9807575" y="5006975"/>
          <p14:tracePt t="182856" x="9799638" y="4991100"/>
          <p14:tracePt t="182870" x="9791700" y="4983163"/>
          <p14:tracePt t="182886" x="9791700" y="4975225"/>
          <p14:tracePt t="182904" x="9783763" y="4968875"/>
          <p14:tracePt t="182920" x="9775825" y="4960938"/>
          <p14:tracePt t="182967" x="9769475" y="4953000"/>
          <p14:tracePt t="183015" x="9761538" y="4945063"/>
          <p14:tracePt t="183039" x="9753600" y="4945063"/>
          <p14:tracePt t="183055" x="9745663" y="4945063"/>
          <p14:tracePt t="183071" x="9737725" y="4937125"/>
          <p14:tracePt t="183079" x="9731375" y="4937125"/>
          <p14:tracePt t="183095" x="9715500" y="4930775"/>
          <p14:tracePt t="183120" x="9707563" y="4930775"/>
          <p14:tracePt t="183135" x="9699625" y="4930775"/>
          <p14:tracePt t="183143" x="9693275" y="4922838"/>
          <p14:tracePt t="183153" x="9685338" y="4922838"/>
          <p14:tracePt t="183170" x="9669463" y="4922838"/>
          <p14:tracePt t="183187" x="9655175" y="4922838"/>
          <p14:tracePt t="183204" x="9639300" y="4922838"/>
          <p14:tracePt t="183220" x="9631363" y="4922838"/>
          <p14:tracePt t="183237" x="9623425" y="4922838"/>
          <p14:tracePt t="183279" x="9617075" y="4922838"/>
          <p14:tracePt t="183295" x="9609138" y="4922838"/>
          <p14:tracePt t="183304" x="9601200" y="4922838"/>
          <p14:tracePt t="183312" x="9585325" y="4922838"/>
          <p14:tracePt t="183320" x="9563100" y="4930775"/>
          <p14:tracePt t="183337" x="9532938" y="4937125"/>
          <p14:tracePt t="183353" x="9478963" y="4953000"/>
          <p14:tracePt t="183370" x="9448800" y="4960938"/>
          <p14:tracePt t="183387" x="9432925" y="4968875"/>
          <p14:tracePt t="183479" x="9426575" y="4968875"/>
          <p14:tracePt t="183487" x="9426575" y="4975225"/>
          <p14:tracePt t="183503" x="9418638" y="4975225"/>
          <p14:tracePt t="183527" x="9410700" y="4983163"/>
          <p14:tracePt t="183567" x="9402763" y="4983163"/>
          <p14:tracePt t="183584" x="9394825" y="4991100"/>
          <p14:tracePt t="183599" x="9388475" y="4999038"/>
          <p14:tracePt t="183616" x="9380538" y="5006975"/>
          <p14:tracePt t="183631" x="9364663" y="5013325"/>
          <p14:tracePt t="183648" x="9356725" y="5013325"/>
          <p14:tracePt t="183655" x="9356725" y="5021263"/>
          <p14:tracePt t="183671" x="9350375" y="5029200"/>
          <p14:tracePt t="183687" x="9342438" y="5029200"/>
          <p14:tracePt t="183767" x="9334500" y="5037138"/>
          <p14:tracePt t="183784" x="9326563" y="5037138"/>
          <p14:tracePt t="183799" x="9318625" y="5037138"/>
          <p14:tracePt t="183807" x="9312275" y="5037138"/>
          <p14:tracePt t="183820" x="9312275" y="5045075"/>
          <p14:tracePt t="183837" x="9304338" y="5045075"/>
          <p14:tracePt t="183943" x="9288463" y="5045075"/>
          <p14:tracePt t="183967" x="9280525" y="5045075"/>
          <p14:tracePt t="183975" x="9274175" y="5045075"/>
          <p14:tracePt t="183987" x="9266238" y="5037138"/>
          <p14:tracePt t="184004" x="9250363" y="5029200"/>
          <p14:tracePt t="184020" x="9242425" y="5021263"/>
          <p14:tracePt t="184037" x="9220200" y="5013325"/>
          <p14:tracePt t="184054" x="9204325" y="5006975"/>
          <p14:tracePt t="184055" x="9197975" y="4999038"/>
          <p14:tracePt t="184070" x="9190038" y="4991100"/>
          <p14:tracePt t="184087" x="9174163" y="4975225"/>
          <p14:tracePt t="184104" x="9166225" y="4968875"/>
          <p14:tracePt t="184120" x="9151938" y="4953000"/>
          <p14:tracePt t="184137" x="9144000" y="4937125"/>
          <p14:tracePt t="184154" x="9121775" y="4914900"/>
          <p14:tracePt t="184170" x="9113838" y="4906963"/>
          <p14:tracePt t="184187" x="9097963" y="4884738"/>
          <p14:tracePt t="184204" x="9083675" y="4860925"/>
          <p14:tracePt t="184220" x="9075738" y="4846638"/>
          <p14:tracePt t="184223" x="9067800" y="4838700"/>
          <p14:tracePt t="184237" x="9059863" y="4822825"/>
          <p14:tracePt t="184254" x="9037638" y="4792663"/>
          <p14:tracePt t="184255" x="9013825" y="4770438"/>
          <p14:tracePt t="184271" x="8975725" y="4702175"/>
          <p14:tracePt t="184287" x="8915400" y="4625975"/>
          <p14:tracePt t="184304" x="8847138" y="4533900"/>
          <p14:tracePt t="184321" x="8778875" y="4427538"/>
          <p14:tracePt t="184337" x="8709025" y="4335463"/>
          <p14:tracePt t="184354" x="8648700" y="4251325"/>
          <p14:tracePt t="184370" x="8580438" y="4175125"/>
          <p14:tracePt t="184387" x="8526463" y="4122738"/>
          <p14:tracePt t="184404" x="8458200" y="4068763"/>
          <p14:tracePt t="184421" x="8420100" y="4038600"/>
          <p14:tracePt t="184437" x="8382000" y="4008438"/>
          <p14:tracePt t="184438" x="8366125" y="3992563"/>
          <p14:tracePt t="184454" x="8351838" y="3970338"/>
          <p14:tracePt t="184471" x="8305800" y="3886200"/>
          <p14:tracePt t="184487" x="8289925" y="3832225"/>
          <p14:tracePt t="184504" x="8267700" y="3756025"/>
          <p14:tracePt t="184521" x="8237538" y="3687763"/>
          <p14:tracePt t="184537" x="8199438" y="3603625"/>
          <p14:tracePt t="184554" x="8145463" y="3527425"/>
          <p14:tracePt t="184571" x="8093075" y="3459163"/>
          <p14:tracePt t="184587" x="8054975" y="3406775"/>
          <p14:tracePt t="184604" x="8031163" y="3375025"/>
          <p14:tracePt t="184621" x="8023225" y="3360738"/>
          <p14:tracePt t="184637" x="8016875" y="3352800"/>
          <p14:tracePt t="184655" x="8001000" y="3336925"/>
          <p14:tracePt t="184671" x="7970838" y="3306763"/>
          <p14:tracePt t="184687" x="7886700" y="3238500"/>
          <p14:tracePt t="184704" x="7794625" y="3154363"/>
          <p14:tracePt t="184721" x="7696200" y="3055938"/>
          <p14:tracePt t="184737" x="7627938" y="2979738"/>
          <p14:tracePt t="184754" x="7573963" y="2925763"/>
          <p14:tracePt t="184771" x="7543800" y="2887663"/>
          <p14:tracePt t="184787" x="7513638" y="2849563"/>
          <p14:tracePt t="184804" x="7489825" y="2827338"/>
          <p14:tracePt t="184821" x="7467600" y="2797175"/>
          <p14:tracePt t="184837" x="7445375" y="2765425"/>
          <p14:tracePt t="184839" x="7421563" y="2751138"/>
          <p14:tracePt t="184854" x="7375525" y="2705100"/>
          <p14:tracePt t="184871" x="7353300" y="2667000"/>
          <p14:tracePt t="184887" x="7337425" y="2644775"/>
          <p14:tracePt t="184904" x="7323138" y="2628900"/>
          <p14:tracePt t="184921" x="7315200" y="2628900"/>
          <p14:tracePt t="184937" x="7299325" y="2620963"/>
          <p14:tracePt t="184954" x="7285038" y="2606675"/>
          <p14:tracePt t="184971" x="7261225" y="2590800"/>
          <p14:tracePt t="184987" x="7216775" y="2560638"/>
          <p14:tracePt t="185004" x="7146925" y="2498725"/>
          <p14:tracePt t="185021" x="7078663" y="2438400"/>
          <p14:tracePt t="185038" x="7032625" y="2392363"/>
          <p14:tracePt t="185039" x="7018338" y="2378075"/>
          <p14:tracePt t="185054" x="6994525" y="2354263"/>
          <p14:tracePt t="185071" x="6988175" y="2339975"/>
          <p14:tracePt t="185087" x="6972300" y="2332038"/>
          <p14:tracePt t="185104" x="6964363" y="2316163"/>
          <p14:tracePt t="185121" x="6956425" y="2316163"/>
          <p14:tracePt t="185137" x="6950075" y="2308225"/>
          <p14:tracePt t="185167" x="6942138" y="2301875"/>
          <p14:tracePt t="185176" x="6934200" y="2293938"/>
          <p14:tracePt t="185215" x="6926263" y="2286000"/>
          <p14:tracePt t="185903" x="6926263" y="2278063"/>
          <p14:tracePt t="186359" x="6926263" y="2270125"/>
          <p14:tracePt t="186599" x="6926263" y="2263775"/>
          <p14:tracePt t="187311" x="6934200" y="2263775"/>
          <p14:tracePt t="187807" x="6942138" y="2263775"/>
          <p14:tracePt t="187967" x="6956425" y="2255838"/>
          <p14:tracePt t="187975" x="6964363" y="2255838"/>
          <p14:tracePt t="187988" x="6972300" y="2255838"/>
          <p14:tracePt t="188005" x="6988175" y="2247900"/>
          <p14:tracePt t="188023" x="7002463" y="2239963"/>
          <p14:tracePt t="188095" x="7010400" y="2239963"/>
          <p14:tracePt t="188111" x="7018338" y="2239963"/>
          <p14:tracePt t="188135" x="7026275" y="2239963"/>
          <p14:tracePt t="188143" x="7032625" y="2239963"/>
          <p14:tracePt t="188159" x="7040563" y="2239963"/>
          <p14:tracePt t="188172" x="7048500" y="2239963"/>
          <p14:tracePt t="188189" x="7064375" y="2239963"/>
          <p14:tracePt t="188205" x="7070725" y="2239963"/>
          <p14:tracePt t="188279" x="7078663" y="2239963"/>
          <p14:tracePt t="188295" x="7094538" y="2232025"/>
          <p14:tracePt t="188304" x="7102475" y="2232025"/>
          <p14:tracePt t="188312" x="7108825" y="2232025"/>
          <p14:tracePt t="188322" x="7124700" y="2225675"/>
          <p14:tracePt t="188339" x="7132638" y="2225675"/>
          <p14:tracePt t="188356" x="7146925" y="2225675"/>
          <p14:tracePt t="188389" x="7154863" y="2225675"/>
          <p14:tracePt t="188405" x="7162800" y="2225675"/>
          <p14:tracePt t="188422" x="7170738" y="2225675"/>
          <p14:tracePt t="188439" x="7178675" y="2225675"/>
          <p14:tracePt t="188456" x="7185025" y="2217738"/>
          <p14:tracePt t="188472" x="7192963" y="2217738"/>
          <p14:tracePt t="188488" x="7208838" y="2217738"/>
          <p14:tracePt t="188505" x="7223125" y="2217738"/>
          <p14:tracePt t="188522" x="7231063" y="2217738"/>
          <p14:tracePt t="188543" x="7239000" y="2217738"/>
          <p14:tracePt t="188567" x="7246938" y="2217738"/>
          <p14:tracePt t="188583" x="7254875" y="2217738"/>
          <p14:tracePt t="188599" x="7261225" y="2217738"/>
          <p14:tracePt t="188607" x="7277100" y="2217738"/>
          <p14:tracePt t="188622" x="7292975" y="2217738"/>
          <p14:tracePt t="188639" x="7323138" y="2217738"/>
          <p14:tracePt t="188655" x="7337425" y="2217738"/>
          <p14:tracePt t="188672" x="7345363" y="2217738"/>
          <p14:tracePt t="188719" x="7353300" y="2217738"/>
          <p14:tracePt t="188727" x="7361238" y="2217738"/>
          <p14:tracePt t="188739" x="7369175" y="2217738"/>
          <p14:tracePt t="188756" x="7383463" y="2217738"/>
          <p14:tracePt t="188773" x="7391400" y="2217738"/>
          <p14:tracePt t="188789" x="7407275" y="2217738"/>
          <p14:tracePt t="188823" x="7413625" y="2217738"/>
          <p14:tracePt t="188839" x="7429500" y="2217738"/>
          <p14:tracePt t="188856" x="7451725" y="2217738"/>
          <p14:tracePt t="188872" x="7475538" y="2217738"/>
          <p14:tracePt t="188889" x="7497763" y="2217738"/>
          <p14:tracePt t="188905" x="7505700" y="2217738"/>
          <p14:tracePt t="188922" x="7521575" y="2217738"/>
          <p14:tracePt t="188956" x="7535863" y="2217738"/>
          <p14:tracePt t="188972" x="7551738" y="2217738"/>
          <p14:tracePt t="188975" x="7559675" y="2217738"/>
          <p14:tracePt t="188989" x="7566025" y="2217738"/>
          <p14:tracePt t="189006" x="7597775" y="2217738"/>
          <p14:tracePt t="189007" x="7612063" y="2217738"/>
          <p14:tracePt t="189022" x="7627938" y="2217738"/>
          <p14:tracePt t="189039" x="7650163" y="2217738"/>
          <p14:tracePt t="189055" x="7658100" y="2217738"/>
          <p14:tracePt t="189079" x="7666038" y="2217738"/>
          <p14:tracePt t="189089" x="7673975" y="2217738"/>
          <p14:tracePt t="189106" x="7688263" y="2217738"/>
          <p14:tracePt t="189122" x="7718425" y="2217738"/>
          <p14:tracePt t="189139" x="7756525" y="2217738"/>
          <p14:tracePt t="189155" x="7802563" y="2209800"/>
          <p14:tracePt t="189172" x="7848600" y="2201863"/>
          <p14:tracePt t="189189" x="7886700" y="2193925"/>
          <p14:tracePt t="189205" x="7894638" y="2193925"/>
          <p14:tracePt t="189304" x="7902575" y="2193925"/>
          <p14:tracePt t="189311" x="7908925" y="2193925"/>
          <p14:tracePt t="189322" x="7916863" y="2193925"/>
          <p14:tracePt t="189339" x="7947025" y="2193925"/>
          <p14:tracePt t="189356" x="7962900" y="2193925"/>
          <p14:tracePt t="189372" x="7985125" y="2193925"/>
          <p14:tracePt t="189376" x="7993063" y="2193925"/>
          <p14:tracePt t="189389" x="8008938" y="2193925"/>
          <p14:tracePt t="189406" x="8016875" y="2193925"/>
          <p14:tracePt t="189422" x="8031163" y="2201863"/>
          <p14:tracePt t="189439" x="8047038" y="2209800"/>
          <p14:tracePt t="189456" x="8054975" y="2209800"/>
          <p14:tracePt t="189472" x="8061325" y="2209800"/>
          <p14:tracePt t="189489" x="8069263" y="2209800"/>
          <p14:tracePt t="189506" x="8077200" y="2209800"/>
          <p14:tracePt t="189522" x="8085138" y="2209800"/>
          <p14:tracePt t="189539" x="8099425" y="2209800"/>
          <p14:tracePt t="189556" x="8115300" y="2209800"/>
          <p14:tracePt t="189572" x="8123238" y="2209800"/>
          <p14:tracePt t="189599" x="8131175" y="2209800"/>
          <p14:tracePt t="189615" x="8137525" y="2209800"/>
          <p14:tracePt t="189623" x="8145463" y="2209800"/>
          <p14:tracePt t="189639" x="8169275" y="2209800"/>
          <p14:tracePt t="189656" x="8191500" y="2209800"/>
          <p14:tracePt t="189672" x="8213725" y="2217738"/>
          <p14:tracePt t="189689" x="8237538" y="2217738"/>
          <p14:tracePt t="189706" x="8259763" y="2225675"/>
          <p14:tracePt t="189722" x="8267700" y="2232025"/>
          <p14:tracePt t="189739" x="8283575" y="2232025"/>
          <p14:tracePt t="189756" x="8313738" y="2247900"/>
          <p14:tracePt t="189773" x="8335963" y="2255838"/>
          <p14:tracePt t="189789" x="8366125" y="2270125"/>
          <p14:tracePt t="189806" x="8374063" y="2270125"/>
          <p14:tracePt t="189822" x="8382000" y="2270125"/>
          <p14:tracePt t="189839" x="8389938" y="2270125"/>
          <p14:tracePt t="189856" x="8397875" y="2270125"/>
          <p14:tracePt t="189872" x="8404225" y="2270125"/>
          <p14:tracePt t="189889" x="8412163" y="2270125"/>
          <p14:tracePt t="189906" x="8428038" y="2270125"/>
          <p14:tracePt t="189922" x="8435975" y="2270125"/>
          <p14:tracePt t="189939" x="8435975" y="2278063"/>
          <p14:tracePt t="189956" x="8458200" y="2278063"/>
          <p14:tracePt t="189972" x="8474075" y="2278063"/>
          <p14:tracePt t="189975" x="8488363" y="2278063"/>
          <p14:tracePt t="189989" x="8496300" y="2278063"/>
          <p14:tracePt t="190023" x="8512175" y="2278063"/>
          <p14:tracePt t="190039" x="8518525" y="2278063"/>
          <p14:tracePt t="190056" x="8550275" y="2278063"/>
          <p14:tracePt t="190073" x="8564563" y="2278063"/>
          <p14:tracePt t="190089" x="8572500" y="2278063"/>
          <p14:tracePt t="190106" x="8580438" y="2278063"/>
          <p14:tracePt t="190123" x="8588375" y="2278063"/>
          <p14:tracePt t="190151" x="8594725" y="2278063"/>
          <p14:tracePt t="190167" x="8602663" y="2278063"/>
          <p14:tracePt t="190175" x="8610600" y="2278063"/>
          <p14:tracePt t="190189" x="8618538" y="2278063"/>
          <p14:tracePt t="190215" x="8626475" y="2278063"/>
          <p14:tracePt t="190247" x="8632825" y="2278063"/>
          <p14:tracePt t="190271" x="8640763" y="2278063"/>
          <p14:tracePt t="190279" x="8648700" y="2278063"/>
          <p14:tracePt t="190375" x="8656638" y="2278063"/>
          <p14:tracePt t="190384" x="8664575" y="2278063"/>
          <p14:tracePt t="190391" x="8670925" y="2278063"/>
          <p14:tracePt t="190407" x="8678863" y="2278063"/>
          <p14:tracePt t="190447" x="8686800" y="2278063"/>
          <p14:tracePt t="190463" x="8694738" y="2278063"/>
          <p14:tracePt t="190479" x="8702675" y="2278063"/>
          <p14:tracePt t="190487" x="8709025" y="2278063"/>
          <p14:tracePt t="190512" x="8716963" y="2278063"/>
          <p14:tracePt t="190599" x="8724900" y="2278063"/>
          <p14:tracePt t="190607" x="8732838" y="2278063"/>
          <p14:tracePt t="190743" x="8732838" y="2270125"/>
          <p14:tracePt t="190751" x="8740775" y="2270125"/>
          <p14:tracePt t="190775" x="8747125" y="2270125"/>
          <p14:tracePt t="190839" x="8755063" y="2270125"/>
          <p14:tracePt t="190847" x="8763000" y="2263775"/>
          <p14:tracePt t="190863" x="8770938" y="2263775"/>
          <p14:tracePt t="190896" x="8770938" y="2255838"/>
          <p14:tracePt t="190911" x="8778875" y="2255838"/>
          <p14:tracePt t="190919" x="8785225" y="2255838"/>
          <p14:tracePt t="190935" x="8793163" y="2255838"/>
          <p14:tracePt t="190943" x="8809038" y="2239963"/>
          <p14:tracePt t="191039" x="8816975" y="2239963"/>
          <p14:tracePt t="191047" x="8823325" y="2239963"/>
          <p14:tracePt t="191103" x="8831263" y="2239963"/>
          <p14:tracePt t="191135" x="8839200" y="2232025"/>
          <p14:tracePt t="191151" x="8847138" y="2232025"/>
          <p14:tracePt t="191175" x="8855075" y="2232025"/>
          <p14:tracePt t="191263" x="8861425" y="2232025"/>
          <p14:tracePt t="191287" x="8869363" y="2232025"/>
          <p14:tracePt t="191311" x="8877300" y="2232025"/>
          <p14:tracePt t="191327" x="8893175" y="2232025"/>
          <p14:tracePt t="191343" x="8899525" y="2232025"/>
          <p14:tracePt t="191359" x="8907463" y="2232025"/>
          <p14:tracePt t="191375" x="8915400" y="2232025"/>
          <p14:tracePt t="191399" x="8923338" y="2232025"/>
          <p14:tracePt t="191407" x="8931275" y="2232025"/>
          <p14:tracePt t="191416" x="8937625" y="2232025"/>
          <p14:tracePt t="191423" x="8953500" y="2232025"/>
          <p14:tracePt t="191440" x="8969375" y="2239963"/>
          <p14:tracePt t="191456" x="8983663" y="2247900"/>
          <p14:tracePt t="191535" x="8991600" y="2247900"/>
          <p14:tracePt t="191575" x="8999538" y="2247900"/>
          <p14:tracePt t="191615" x="9007475" y="2247900"/>
          <p14:tracePt t="191631" x="9013825" y="2247900"/>
          <p14:tracePt t="192175" x="9013825" y="2255838"/>
          <p14:tracePt t="192272" x="9013825" y="2263775"/>
          <p14:tracePt t="192304" x="9013825" y="2270125"/>
          <p14:tracePt t="192319" x="9013825" y="2278063"/>
          <p14:tracePt t="192343" x="9013825" y="2286000"/>
          <p14:tracePt t="192360" x="9013825" y="2301875"/>
          <p14:tracePt t="192375" x="9013825" y="2308225"/>
          <p14:tracePt t="192383" x="9013825" y="2316163"/>
          <p14:tracePt t="192391" x="9013825" y="2332038"/>
          <p14:tracePt t="192407" x="9007475" y="2346325"/>
          <p14:tracePt t="192423" x="8999538" y="2362200"/>
          <p14:tracePt t="192440" x="8983663" y="2378075"/>
          <p14:tracePt t="192457" x="8975725" y="2400300"/>
          <p14:tracePt t="192473" x="8969375" y="2408238"/>
          <p14:tracePt t="192490" x="8953500" y="2422525"/>
          <p14:tracePt t="192507" x="8937625" y="2446338"/>
          <p14:tracePt t="192523" x="8923338" y="2468563"/>
          <p14:tracePt t="192540" x="8899525" y="2492375"/>
          <p14:tracePt t="192557" x="8877300" y="2522538"/>
          <p14:tracePt t="192574" x="8847138" y="2560638"/>
          <p14:tracePt t="192590" x="8785225" y="2628900"/>
          <p14:tracePt t="192607" x="8747125" y="2682875"/>
          <p14:tracePt t="192623" x="8709025" y="2735263"/>
          <p14:tracePt t="192640" x="8656638" y="2811463"/>
          <p14:tracePt t="192657" x="8594725" y="2895600"/>
          <p14:tracePt t="192673" x="8526463" y="2987675"/>
          <p14:tracePt t="192690" x="8450263" y="3108325"/>
          <p14:tracePt t="192707" x="8359775" y="3230563"/>
          <p14:tracePt t="192723" x="8275638" y="3352800"/>
          <p14:tracePt t="192740" x="8207375" y="3467100"/>
          <p14:tracePt t="192757" x="8145463" y="3589338"/>
          <p14:tracePt t="192773" x="8093075" y="3695700"/>
          <p14:tracePt t="192774" x="8069263" y="3763963"/>
          <p14:tracePt t="192790" x="8023225" y="3878263"/>
          <p14:tracePt t="192807" x="7970838" y="4000500"/>
          <p14:tracePt t="192823" x="7916863" y="4122738"/>
          <p14:tracePt t="192840" x="7864475" y="4244975"/>
          <p14:tracePt t="192857" x="7794625" y="4389438"/>
          <p14:tracePt t="192873" x="7726363" y="4511675"/>
          <p14:tracePt t="192890" x="7666038" y="4610100"/>
          <p14:tracePt t="192907" x="7620000" y="4702175"/>
          <p14:tracePt t="192923" x="7573963" y="4778375"/>
          <p14:tracePt t="192940" x="7551738" y="4838700"/>
          <p14:tracePt t="192957" x="7521575" y="4899025"/>
          <p14:tracePt t="192973" x="7497763" y="4960938"/>
          <p14:tracePt t="192974" x="7489825" y="4983163"/>
          <p14:tracePt t="192991" x="7451725" y="5045075"/>
          <p14:tracePt t="193007" x="7437438" y="5083175"/>
          <p14:tracePt t="193023" x="7421563" y="5113338"/>
          <p14:tracePt t="193040" x="7407275" y="5143500"/>
          <p14:tracePt t="193057" x="7399338" y="5173663"/>
          <p14:tracePt t="193073" x="7391400" y="5197475"/>
          <p14:tracePt t="193091" x="7375525" y="5219700"/>
          <p14:tracePt t="193107" x="7369175" y="5241925"/>
          <p14:tracePt t="193124" x="7361238" y="5257800"/>
          <p14:tracePt t="193140" x="7345363" y="5295900"/>
          <p14:tracePt t="193157" x="7337425" y="5311775"/>
          <p14:tracePt t="193173" x="7331075" y="5326063"/>
          <p14:tracePt t="193591" x="7323138" y="5326063"/>
          <p14:tracePt t="193599" x="7315200" y="5326063"/>
          <p14:tracePt t="193607" x="7292975" y="5326063"/>
          <p14:tracePt t="193624" x="7254875" y="5326063"/>
          <p14:tracePt t="193641" x="7208838" y="5326063"/>
          <p14:tracePt t="193657" x="7162800" y="5326063"/>
          <p14:tracePt t="193674" x="7124700" y="5326063"/>
          <p14:tracePt t="193690" x="7078663" y="5334000"/>
          <p14:tracePt t="193707" x="7040563" y="5349875"/>
          <p14:tracePt t="193724" x="6994525" y="5349875"/>
          <p14:tracePt t="193740" x="6942138" y="5372100"/>
          <p14:tracePt t="193757" x="6873875" y="5402263"/>
          <p14:tracePt t="193760" x="6827838" y="5418138"/>
          <p14:tracePt t="193774" x="6781800" y="5440363"/>
          <p14:tracePt t="193775" x="6743700" y="5464175"/>
          <p14:tracePt t="193790" x="6651625" y="5502275"/>
          <p14:tracePt t="193807" x="6607175" y="5532438"/>
          <p14:tracePt t="193824" x="6583363" y="5554663"/>
          <p14:tracePt t="193840" x="6575425" y="5554663"/>
          <p14:tracePt t="193857" x="6569075" y="5570538"/>
          <p14:tracePt t="193874" x="6561138" y="5578475"/>
          <p14:tracePt t="193890" x="6553200" y="5592763"/>
          <p14:tracePt t="193907" x="6545263" y="5608638"/>
          <p14:tracePt t="193924" x="6537325" y="5622925"/>
          <p14:tracePt t="193967" x="6537325" y="5630863"/>
          <p14:tracePt t="193975" x="6530975" y="5630863"/>
          <p14:tracePt t="193999" x="6530975" y="5646738"/>
          <p14:tracePt t="194015" x="6523038" y="5654675"/>
          <p14:tracePt t="194025" x="6523038" y="5668963"/>
          <p14:tracePt t="194041" x="6515100" y="5707063"/>
          <p14:tracePt t="194057" x="6492875" y="5753100"/>
          <p14:tracePt t="194074" x="6484938" y="5799138"/>
          <p14:tracePt t="194091" x="6477000" y="5845175"/>
          <p14:tracePt t="194107" x="6477000" y="5867400"/>
          <p14:tracePt t="194124" x="6477000" y="5875338"/>
          <p14:tracePt t="194583" x="6477000" y="5867400"/>
          <p14:tracePt t="194591" x="6477000" y="5859463"/>
          <p14:tracePt t="194600" x="6477000" y="5845175"/>
          <p14:tracePt t="194608" x="6477000" y="5821363"/>
          <p14:tracePt t="194624" x="6461125" y="5775325"/>
          <p14:tracePt t="194641" x="6454775" y="5699125"/>
          <p14:tracePt t="194657" x="6446838" y="5630863"/>
          <p14:tracePt t="194674" x="6446838" y="5584825"/>
          <p14:tracePt t="194691" x="6438900" y="5570538"/>
          <p14:tracePt t="194707" x="6438900" y="5562600"/>
          <p14:tracePt t="194807" x="6430963" y="5546725"/>
          <p14:tracePt t="194815" x="6430963" y="5524500"/>
          <p14:tracePt t="194824" x="6430963" y="5502275"/>
          <p14:tracePt t="194841" x="6423025" y="5448300"/>
          <p14:tracePt t="194858" x="6423025" y="5418138"/>
          <p14:tracePt t="194874" x="6416675" y="5387975"/>
          <p14:tracePt t="194891" x="6408738" y="5380038"/>
          <p14:tracePt t="194952" x="6408738" y="5372100"/>
          <p14:tracePt t="194959" x="6408738" y="5364163"/>
          <p14:tracePt t="194975" x="6400800" y="5356225"/>
          <p14:tracePt t="194984" x="6400800" y="5349875"/>
          <p14:tracePt t="194992" x="6400800" y="5341938"/>
          <p14:tracePt t="195008" x="6392863" y="5334000"/>
          <p14:tracePt t="195024" x="6392863" y="5318125"/>
          <p14:tracePt t="195041" x="6384925" y="5311775"/>
          <p14:tracePt t="195063" x="6384925" y="5303838"/>
          <p14:tracePt t="195079" x="6384925" y="5295900"/>
          <p14:tracePt t="196231" x="6392863" y="5303838"/>
          <p14:tracePt t="196239" x="6392863" y="5311775"/>
          <p14:tracePt t="196247" x="6392863" y="5326063"/>
          <p14:tracePt t="196258" x="6400800" y="5341938"/>
          <p14:tracePt t="196275" x="6408738" y="5387975"/>
          <p14:tracePt t="196291" x="6423025" y="5426075"/>
          <p14:tracePt t="196308" x="6438900" y="5478463"/>
          <p14:tracePt t="196325" x="6454775" y="5516563"/>
          <p14:tracePt t="196341" x="6461125" y="5554663"/>
          <p14:tracePt t="196342" x="6469063" y="5570538"/>
          <p14:tracePt t="196358" x="6477000" y="5600700"/>
          <p14:tracePt t="196375" x="6484938" y="5622925"/>
          <p14:tracePt t="196391" x="6499225" y="5646738"/>
          <p14:tracePt t="196408" x="6507163" y="5661025"/>
          <p14:tracePt t="196425" x="6507163" y="5684838"/>
          <p14:tracePt t="196442" x="6515100" y="5722938"/>
          <p14:tracePt t="196458" x="6530975" y="5761038"/>
          <p14:tracePt t="196475" x="6545263" y="5799138"/>
          <p14:tracePt t="196492" x="6561138" y="5851525"/>
          <p14:tracePt t="196508" x="6569075" y="5889625"/>
          <p14:tracePt t="196525" x="6583363" y="5927725"/>
          <p14:tracePt t="196526" x="6583363" y="5943600"/>
          <p14:tracePt t="196541" x="6583363" y="5959475"/>
          <p14:tracePt t="196558" x="6583363" y="5989638"/>
          <p14:tracePt t="196575" x="6591300" y="5989638"/>
          <p14:tracePt t="196687" x="6591300" y="5997575"/>
          <p14:tracePt t="197119" x="6599238" y="5997575"/>
          <p14:tracePt t="197127" x="6607175" y="5997575"/>
          <p14:tracePt t="197135" x="6613525" y="5997575"/>
          <p14:tracePt t="197151" x="6629400" y="5997575"/>
          <p14:tracePt t="197167" x="6637338" y="5997575"/>
          <p14:tracePt t="197183" x="6645275" y="5997575"/>
          <p14:tracePt t="197192" x="6645275" y="6003925"/>
          <p14:tracePt t="197208" x="6651625" y="6003925"/>
          <p14:tracePt t="197225" x="6667500" y="6003925"/>
          <p14:tracePt t="197242" x="6689725" y="6011863"/>
          <p14:tracePt t="197258" x="6721475" y="6011863"/>
          <p14:tracePt t="197275" x="6743700" y="6011863"/>
          <p14:tracePt t="197292" x="6765925" y="6011863"/>
          <p14:tracePt t="197308" x="6781800" y="6011863"/>
          <p14:tracePt t="197325" x="6804025" y="6011863"/>
          <p14:tracePt t="197342" x="6835775" y="6019800"/>
          <p14:tracePt t="197343" x="6858000" y="6019800"/>
          <p14:tracePt t="197358" x="6888163" y="6027738"/>
          <p14:tracePt t="197375" x="6911975" y="6035675"/>
          <p14:tracePt t="197392" x="6934200" y="6035675"/>
          <p14:tracePt t="197408" x="6942138" y="6035675"/>
          <p14:tracePt t="197425" x="6956425" y="6035675"/>
          <p14:tracePt t="197442" x="6972300" y="6035675"/>
          <p14:tracePt t="197458" x="6994525" y="6035675"/>
          <p14:tracePt t="197475" x="7018338" y="6035675"/>
          <p14:tracePt t="197492" x="7040563" y="6035675"/>
          <p14:tracePt t="197508" x="7056438" y="6035675"/>
          <p14:tracePt t="197525" x="7078663" y="6035675"/>
          <p14:tracePt t="197527" x="7094538" y="6035675"/>
          <p14:tracePt t="197542" x="7102475" y="6035675"/>
          <p14:tracePt t="197559" x="7140575" y="6035675"/>
          <p14:tracePt t="197575" x="7170738" y="6035675"/>
          <p14:tracePt t="197592" x="7208838" y="6027738"/>
          <p14:tracePt t="197608" x="7254875" y="6027738"/>
          <p14:tracePt t="197625" x="7292975" y="6019800"/>
          <p14:tracePt t="197642" x="7315200" y="6019800"/>
          <p14:tracePt t="197703" x="7323138" y="6019800"/>
          <p14:tracePt t="197712" x="7337425" y="6019800"/>
          <p14:tracePt t="197719" x="7345363" y="6011863"/>
          <p14:tracePt t="197727" x="7353300" y="6011863"/>
          <p14:tracePt t="197742" x="7399338" y="6003925"/>
          <p14:tracePt t="197759" x="7437438" y="5997575"/>
          <p14:tracePt t="197775" x="7475538" y="5997575"/>
          <p14:tracePt t="197792" x="7513638" y="5989638"/>
          <p14:tracePt t="197809" x="7535863" y="5973763"/>
          <p14:tracePt t="197825" x="7566025" y="5973763"/>
          <p14:tracePt t="197842" x="7589838" y="5973763"/>
          <p14:tracePt t="197859" x="7604125" y="5973763"/>
          <p14:tracePt t="197875" x="7620000" y="5973763"/>
          <p14:tracePt t="197892" x="7635875" y="5973763"/>
          <p14:tracePt t="197909" x="7666038" y="5973763"/>
          <p14:tracePt t="197911" x="7673975" y="5973763"/>
          <p14:tracePt t="197925" x="7680325" y="5973763"/>
          <p14:tracePt t="197942" x="7726363" y="5965825"/>
          <p14:tracePt t="197959" x="7750175" y="5965825"/>
          <p14:tracePt t="197975" x="7788275" y="5965825"/>
          <p14:tracePt t="197992" x="7818438" y="5965825"/>
          <p14:tracePt t="198009" x="7848600" y="5965825"/>
          <p14:tracePt t="198025" x="7870825" y="5965825"/>
          <p14:tracePt t="198042" x="7878763" y="5965825"/>
          <p14:tracePt t="198059" x="7894638" y="5959475"/>
          <p14:tracePt t="198079" x="7902575" y="5959475"/>
          <p14:tracePt t="198092" x="7908925" y="5959475"/>
          <p14:tracePt t="198109" x="7924800" y="5959475"/>
          <p14:tracePt t="198125" x="7932738" y="5959475"/>
          <p14:tracePt t="198127" x="7940675" y="5959475"/>
          <p14:tracePt t="198142" x="7962900" y="5951538"/>
          <p14:tracePt t="198159" x="7978775" y="5951538"/>
          <p14:tracePt t="198175" x="7985125" y="5951538"/>
          <p14:tracePt t="198192" x="8008938" y="5951538"/>
          <p14:tracePt t="198209" x="8023225" y="5951538"/>
          <p14:tracePt t="198226" x="8069263" y="5951538"/>
          <p14:tracePt t="198242" x="8107363" y="5951538"/>
          <p14:tracePt t="198259" x="8153400" y="5943600"/>
          <p14:tracePt t="198275" x="8207375" y="5935663"/>
          <p14:tracePt t="198292" x="8275638" y="5935663"/>
          <p14:tracePt t="198309" x="8328025" y="5921375"/>
          <p14:tracePt t="198325" x="8389938" y="5913438"/>
          <p14:tracePt t="198343" x="8458200" y="5905500"/>
          <p14:tracePt t="198359" x="8474075" y="5897563"/>
          <p14:tracePt t="198471" x="8480425" y="5897563"/>
          <p14:tracePt t="198495" x="8488363" y="5897563"/>
          <p14:tracePt t="198559" x="8496300" y="5897563"/>
          <p14:tracePt t="198567" x="8512175" y="5889625"/>
          <p14:tracePt t="198591" x="8518525" y="5889625"/>
          <p14:tracePt t="198623" x="8526463" y="5889625"/>
          <p14:tracePt t="200007" x="8526463" y="5883275"/>
          <p14:tracePt t="200023" x="8518525" y="5883275"/>
          <p14:tracePt t="200031" x="8512175" y="5883275"/>
          <p14:tracePt t="200043" x="8496300" y="5875338"/>
          <p14:tracePt t="200059" x="8474075" y="5875338"/>
          <p14:tracePt t="200060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0.3|2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43.9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9.2|27.7|1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5.1|2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5.2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0.9|4.2|7.3|3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8.6|25|12.9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6872</TotalTime>
  <Words>445</Words>
  <Application>Microsoft Office PowerPoint</Application>
  <PresentationFormat>Widescreen</PresentationFormat>
  <Paragraphs>63</Paragraphs>
  <Slides>12</Slides>
  <Notes>0</Notes>
  <HiddenSlides>0</HiddenSlides>
  <MMClips>12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Calisto MT</vt:lpstr>
      <vt:lpstr>Times New Roman</vt:lpstr>
      <vt:lpstr>Wingdings 2</vt:lpstr>
      <vt:lpstr>Office Theme</vt:lpstr>
      <vt:lpstr> CURSO DE AGRONOMIA   Prof. Sergio Duarte</vt:lpstr>
      <vt:lpstr>PERDA DE CARGA PRINCIPAL (Aula 8.2)</vt:lpstr>
      <vt:lpstr>APRESENTAÇÃO</vt:lpstr>
      <vt:lpstr>CONCEITOS BÁSICOS</vt:lpstr>
      <vt:lpstr>CONCEITOS (continuação)</vt:lpstr>
      <vt:lpstr>CONCEITOS (Continuação)</vt:lpstr>
      <vt:lpstr>Ilustrando</vt:lpstr>
      <vt:lpstr>As 5 situações para o fator “f”</vt:lpstr>
      <vt:lpstr>CÁLCULO DE “f” PARA REGIME LAMINAR</vt:lpstr>
      <vt:lpstr>(Continuação do exercício)</vt:lpstr>
      <vt:lpstr>CÁLCULO DE “f” PARA REGIME TURBULENTO</vt:lpstr>
      <vt:lpstr>Soluções diretas aproximadas de Swamee &amp; Jain para movimento turbulento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815</cp:revision>
  <dcterms:created xsi:type="dcterms:W3CDTF">2018-09-13T21:05:33Z</dcterms:created>
  <dcterms:modified xsi:type="dcterms:W3CDTF">2020-09-28T10:56:37Z</dcterms:modified>
</cp:coreProperties>
</file>