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309" r:id="rId3"/>
    <p:sldId id="290" r:id="rId4"/>
    <p:sldId id="291" r:id="rId5"/>
    <p:sldId id="292" r:id="rId6"/>
    <p:sldId id="293" r:id="rId7"/>
    <p:sldId id="294" r:id="rId8"/>
    <p:sldId id="295" r:id="rId9"/>
    <p:sldId id="296" r:id="rId10"/>
    <p:sldId id="297" r:id="rId11"/>
    <p:sldId id="298" r:id="rId12"/>
    <p:sldId id="299" r:id="rId13"/>
    <p:sldId id="310" r:id="rId14"/>
    <p:sldId id="311" r:id="rId15"/>
    <p:sldId id="312" r:id="rId16"/>
    <p:sldId id="313" r:id="rId17"/>
    <p:sldId id="314" r:id="rId18"/>
    <p:sldId id="315" r:id="rId19"/>
    <p:sldId id="316" r:id="rId20"/>
    <p:sldId id="317" r:id="rId21"/>
    <p:sldId id="318" r:id="rId22"/>
    <p:sldId id="319" r:id="rId23"/>
    <p:sldId id="320" r:id="rId24"/>
    <p:sldId id="321" r:id="rId25"/>
    <p:sldId id="322" r:id="rId26"/>
    <p:sldId id="323" r:id="rId27"/>
    <p:sldId id="324" r:id="rId28"/>
    <p:sldId id="325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sé Roberto Piqueira" initials="JRP" lastIdx="1" clrIdx="0">
    <p:extLst>
      <p:ext uri="{19B8F6BF-5375-455C-9EA6-DF929625EA0E}">
        <p15:presenceInfo xmlns:p15="http://schemas.microsoft.com/office/powerpoint/2012/main" userId="b95a21d6d254aa0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55" autoAdjust="0"/>
    <p:restoredTop sz="92890" autoAdjust="0"/>
  </p:normalViewPr>
  <p:slideViewPr>
    <p:cSldViewPr snapToGrid="0">
      <p:cViewPr varScale="1">
        <p:scale>
          <a:sx n="67" d="100"/>
          <a:sy n="67" d="100"/>
        </p:scale>
        <p:origin x="14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05/11/2020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6575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05/11/2020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253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05/11/2020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4429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05/11/2020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327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05/11/2020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7092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05/11/2020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9167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05/11/2020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8523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05/11/2020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8627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05/11/2020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7308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05/11/2020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0975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05/11/2020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4388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AA0BD1-7F05-438D-954E-805872EFCE90}" type="datetimeFigureOut">
              <a:rPr lang="pt-BR" smtClean="0"/>
              <a:t>05/11/2020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72506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240EB3-6C45-4612-9ACB-1CBA33F746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sz="3600" dirty="0">
                <a:latin typeface="Arial Black" panose="020B0A04020102020204" pitchFamily="34" charset="0"/>
              </a:rPr>
              <a:t>PEF 6004 – Estabilidade e Bifurcações </a:t>
            </a:r>
            <a:br>
              <a:rPr lang="pt-BR" sz="3600" dirty="0">
                <a:latin typeface="Arial Black" panose="020B0A04020102020204" pitchFamily="34" charset="0"/>
              </a:rPr>
            </a:br>
            <a:r>
              <a:rPr lang="pt-BR" sz="3600">
                <a:latin typeface="Arial Black" panose="020B0A04020102020204" pitchFamily="34" charset="0"/>
              </a:rPr>
              <a:t>(05/11/2020</a:t>
            </a:r>
            <a:r>
              <a:rPr lang="pt-BR" sz="3600" dirty="0">
                <a:latin typeface="Arial Black" panose="020B0A04020102020204" pitchFamily="34" charset="0"/>
              </a:rPr>
              <a:t>)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9B2D143-E542-486C-8132-887342E081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  <a:p>
            <a:r>
              <a:rPr lang="pt-BR" dirty="0"/>
              <a:t>José Roberto Castilho Piqueira</a:t>
            </a:r>
          </a:p>
          <a:p>
            <a:r>
              <a:rPr lang="pt-BR" dirty="0"/>
              <a:t>(piqueira@lac.usp.br)</a:t>
            </a:r>
          </a:p>
        </p:txBody>
      </p:sp>
    </p:spTree>
    <p:extLst>
      <p:ext uri="{BB962C8B-B14F-4D97-AF65-F5344CB8AC3E}">
        <p14:creationId xmlns:p14="http://schemas.microsoft.com/office/powerpoint/2010/main" val="2124131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4C8A48-F6F7-48BB-819D-6FD460A43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Exemplos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60FA5B38-D69F-4FC0-B6B5-878B11981C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1078" y="1484364"/>
            <a:ext cx="1695265" cy="149512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BD69627D-3CD6-43E1-AE06-569CE322D9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1078" y="3111012"/>
            <a:ext cx="8854063" cy="2624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4507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8A042C-DCC1-4349-96A0-4F2F12310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Espaço de sequências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12D2503D-1FA9-465A-97B2-B42D09C6E8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1554" y="1690688"/>
            <a:ext cx="8765594" cy="456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5862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A9F877-F130-4E9F-848E-A0D3644F4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Subespaço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E16BC20B-6995-49DD-B775-4561570110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5135" y="1521492"/>
            <a:ext cx="9875218" cy="420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4670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193AC8-48D1-4CFE-B76E-714F34205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Combinação Linear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4508A3FA-2501-4C74-993B-7A0D6C97A2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0302" y="1690688"/>
            <a:ext cx="9781997" cy="2418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7777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45F837-2B59-4721-BC53-C0FA05861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Comentário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70E08DA6-5040-49A7-A728-7DE490A83D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4391" y="2063775"/>
            <a:ext cx="9877602" cy="2104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6272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BCFD9A-56C8-4AFF-8D5F-E0DFAC8E1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Independência Linear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CBE5E203-3920-47CF-AD63-DE7A51F3F6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4633" y="1947441"/>
            <a:ext cx="9624949" cy="2933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9584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C51E69-3AE6-49E8-97F5-CA5B19C0E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Dependência Linear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166D7A57-AC2B-40FA-921B-046114E252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4485" y="1842436"/>
            <a:ext cx="11279155" cy="2358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1229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CFE2F1-5382-4DBF-8268-0F4B83B62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Comentário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9DB07E7A-E00B-4A06-9685-FEC283469E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1564" y="1690688"/>
            <a:ext cx="10560271" cy="2399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4587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29E015-BD2E-438B-B488-3650D268F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Dimensão de um espaço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7BAAF9B7-56A6-44B4-B895-DE8024E77A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4053" y="1690688"/>
            <a:ext cx="11335480" cy="2323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342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372429-4199-45A1-9C6E-CE4A18B37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Comentário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145EED1D-211A-48C7-8E46-1317F342A9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5960" y="1999482"/>
            <a:ext cx="10555705" cy="879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702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DAA7C3-0AC6-4A6D-B715-39FBD5AE5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Espaços de </a:t>
            </a:r>
            <a:r>
              <a:rPr lang="pt-BR" dirty="0" err="1"/>
              <a:t>Banach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598867D-A591-4A93-9F04-F131ADEBE3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Estrutura vetorial</a:t>
            </a:r>
          </a:p>
          <a:p>
            <a:endParaRPr lang="pt-BR" dirty="0"/>
          </a:p>
          <a:p>
            <a:r>
              <a:rPr lang="pt-BR" dirty="0"/>
              <a:t>Normas</a:t>
            </a:r>
          </a:p>
        </p:txBody>
      </p:sp>
    </p:spTree>
    <p:extLst>
      <p:ext uri="{BB962C8B-B14F-4D97-AF65-F5344CB8AC3E}">
        <p14:creationId xmlns:p14="http://schemas.microsoft.com/office/powerpoint/2010/main" val="2186689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40EDC4-3E2F-4E0B-9D72-23DD943FF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Base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AF8D8615-F2A1-48F4-8EE7-A890C4A417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10977732" cy="182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6610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B9DA4A-5E1F-4753-9635-34B3F0C17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76BC4F04-3B79-4FE9-8677-93E9DA6C86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3639" y="1690688"/>
            <a:ext cx="9609287" cy="1061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7588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CB5B79-4BFC-4B07-9758-DEAAA3181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Comentário (I)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4FFFC971-B813-49DA-BB17-8C6BE14834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8690" y="1690688"/>
            <a:ext cx="11373310" cy="1852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1313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466ABB-FC8E-42CB-8454-7AA8925DC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Comentário (II)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DAEC0DF0-398D-42EB-9B4E-503CE73202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5743" y="1690688"/>
            <a:ext cx="10396641" cy="2192543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F0EE8761-F333-4242-983A-F584B2FAE1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743" y="4120737"/>
            <a:ext cx="10657350" cy="89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6096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9E768F-9A70-4C3F-B629-0AB7EA154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Teorema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C748E3F9-0C0C-4165-A36E-A0C50FD6AE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1808543"/>
            <a:ext cx="10217517" cy="2003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3811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20BF0F-B3C9-4D65-B5BB-1FDB4F944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Prova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456B4078-6023-46A7-9908-4DB3889E4A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0354" y="1678813"/>
            <a:ext cx="9875667" cy="2928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5030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267362-2C24-4B3F-9ECE-026F57342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Espaços </a:t>
            </a:r>
            <a:r>
              <a:rPr lang="pt-BR" dirty="0" err="1"/>
              <a:t>normados</a:t>
            </a:r>
            <a:r>
              <a:rPr lang="pt-BR" dirty="0"/>
              <a:t> (</a:t>
            </a:r>
            <a:r>
              <a:rPr lang="pt-BR" dirty="0" err="1"/>
              <a:t>Banach</a:t>
            </a:r>
            <a:r>
              <a:rPr lang="pt-BR" dirty="0"/>
              <a:t>)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62B19EF0-D4B4-4F59-BF3D-0A10EFBC35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10869794" cy="3558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2268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66E58-D36E-456C-AFEB-C4737F431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Espaço de </a:t>
            </a:r>
            <a:r>
              <a:rPr lang="pt-BR" dirty="0" err="1"/>
              <a:t>Banach</a:t>
            </a:r>
            <a:endParaRPr lang="pt-BR" dirty="0"/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E17E70C4-B4B5-41AE-85D6-40DE76D5C1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9852" y="1575321"/>
            <a:ext cx="11295584" cy="2450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3286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6F4CCB-559E-4256-B638-752791912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Tarefa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3866A8D-6E3E-4CC3-A661-C6A9D5F647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Exercícios: 1,3,4,5 e 6 da página 56.</a:t>
            </a:r>
          </a:p>
        </p:txBody>
      </p:sp>
    </p:spTree>
    <p:extLst>
      <p:ext uri="{BB962C8B-B14F-4D97-AF65-F5344CB8AC3E}">
        <p14:creationId xmlns:p14="http://schemas.microsoft.com/office/powerpoint/2010/main" val="1086927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176CC9-0CDD-4EF4-A791-1E2CAA3AA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Espaços </a:t>
            </a:r>
            <a:r>
              <a:rPr lang="pt-BR" dirty="0" err="1"/>
              <a:t>normados</a:t>
            </a:r>
            <a:r>
              <a:rPr lang="pt-BR" dirty="0"/>
              <a:t> (</a:t>
            </a:r>
            <a:r>
              <a:rPr lang="pt-BR" dirty="0" err="1"/>
              <a:t>Banach</a:t>
            </a:r>
            <a:r>
              <a:rPr lang="pt-BR" dirty="0"/>
              <a:t>)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D73C43FC-879F-4982-820B-6D4CC3B9C2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0932" y="2084142"/>
            <a:ext cx="9999500" cy="248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662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658B8C-D1D9-460F-9276-643803687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Operador/Funcional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0E2EC1EF-9B0D-497E-BF29-E0D4C53EC9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4871" y="1796970"/>
            <a:ext cx="10309853" cy="3380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882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F56985-F9CD-422C-AC76-145FDFCD1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Comentário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C7352AD-1820-4D16-8C99-E57662D819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 Operadores lineares limitados e funcionais lineares limitados: conceito de continuidade.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Espaço de operadores: espaço vetorial </a:t>
            </a:r>
            <a:r>
              <a:rPr lang="pt-BR" dirty="0" err="1"/>
              <a:t>normado</a:t>
            </a:r>
            <a:r>
              <a:rPr lang="pt-BR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48373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07AC46-794F-4819-87F4-8A7A112CD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Espaço vetorial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0A5B6435-F05C-4A80-B310-842CDD8D68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7823" y="1690687"/>
            <a:ext cx="9984581" cy="190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047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C3BE38-A15D-4C17-9B02-3A80229A5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Adição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211AB644-0394-4827-938C-5AF7ED3505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1885" y="1950545"/>
            <a:ext cx="9731462" cy="302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260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070152-A5DF-4965-89B4-7A993AE34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Produto por escalar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FC6BE384-00D9-4D1D-9946-321ED44508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5148" y="1837481"/>
            <a:ext cx="10548898" cy="296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2809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A32588-E759-47D2-B103-68F645D2D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Observações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7F67D9C2-DFA4-42A2-9355-012E37E86B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1781021"/>
            <a:ext cx="10391889" cy="3539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8637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982</TotalTime>
  <Words>114</Words>
  <Application>Microsoft Office PowerPoint</Application>
  <PresentationFormat>Widescreen</PresentationFormat>
  <Paragraphs>39</Paragraphs>
  <Slides>28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33" baseType="lpstr">
      <vt:lpstr>Arial</vt:lpstr>
      <vt:lpstr>Arial Black</vt:lpstr>
      <vt:lpstr>Calibri</vt:lpstr>
      <vt:lpstr>Calibri Light</vt:lpstr>
      <vt:lpstr>Office Theme</vt:lpstr>
      <vt:lpstr>PEF 6004 – Estabilidade e Bifurcações  (05/11/2020)</vt:lpstr>
      <vt:lpstr>Espaços de Banach</vt:lpstr>
      <vt:lpstr>Espaços normados (Banach)</vt:lpstr>
      <vt:lpstr>Operador/Funcional</vt:lpstr>
      <vt:lpstr>Comentário</vt:lpstr>
      <vt:lpstr>Espaço vetorial</vt:lpstr>
      <vt:lpstr>Adição</vt:lpstr>
      <vt:lpstr>Produto por escalar</vt:lpstr>
      <vt:lpstr>Observações</vt:lpstr>
      <vt:lpstr>Exemplos</vt:lpstr>
      <vt:lpstr>Espaço de sequências</vt:lpstr>
      <vt:lpstr>Subespaço</vt:lpstr>
      <vt:lpstr>Combinação Linear</vt:lpstr>
      <vt:lpstr>Comentário</vt:lpstr>
      <vt:lpstr>Independência Linear</vt:lpstr>
      <vt:lpstr>Dependência Linear</vt:lpstr>
      <vt:lpstr>Comentário</vt:lpstr>
      <vt:lpstr>Dimensão de um espaço</vt:lpstr>
      <vt:lpstr>Comentário</vt:lpstr>
      <vt:lpstr>Base</vt:lpstr>
      <vt:lpstr>Exemplo</vt:lpstr>
      <vt:lpstr>Comentário (I)</vt:lpstr>
      <vt:lpstr>Comentário (II)</vt:lpstr>
      <vt:lpstr>Teorema</vt:lpstr>
      <vt:lpstr>Prova</vt:lpstr>
      <vt:lpstr>Espaços normados (Banach)</vt:lpstr>
      <vt:lpstr>Espaço de Banach</vt:lpstr>
      <vt:lpstr>Tarefa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Teoria quântica da informação: impossibilidade de copia, entrelaçamento e teletransporte</dc:title>
  <dc:creator>José Roberto Piqueira</dc:creator>
  <cp:lastModifiedBy>José Roberto Piqueira</cp:lastModifiedBy>
  <cp:revision>117</cp:revision>
  <dcterms:created xsi:type="dcterms:W3CDTF">2019-06-28T19:51:26Z</dcterms:created>
  <dcterms:modified xsi:type="dcterms:W3CDTF">2020-11-05T11:56:38Z</dcterms:modified>
</cp:coreProperties>
</file>