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0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273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41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82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3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71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4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71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60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45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84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769DB67-3861-4241-ADEC-06ABF86ACE3F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B8C8943-F711-4D9E-9CFF-94EE34237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050962" y="1312606"/>
            <a:ext cx="2533179" cy="1287698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Economia</a:t>
            </a:r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Paulo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3018253" y="2642446"/>
            <a:ext cx="2575089" cy="12929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Planejamento e Gestão de Destinos</a:t>
            </a:r>
          </a:p>
          <a:p>
            <a:pPr algn="ctr"/>
            <a:r>
              <a:rPr lang="pt-BR" dirty="0" smtClean="0"/>
              <a:t>Karina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3065710" y="4015875"/>
            <a:ext cx="2518041" cy="124243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Patrimônio</a:t>
            </a:r>
          </a:p>
          <a:p>
            <a:pPr algn="ctr"/>
            <a:r>
              <a:rPr lang="pt-BR" dirty="0" smtClean="0"/>
              <a:t>Clarissa</a:t>
            </a:r>
            <a:endParaRPr lang="pt-BR" dirty="0"/>
          </a:p>
        </p:txBody>
      </p:sp>
      <p:sp>
        <p:nvSpPr>
          <p:cNvPr id="18" name="Retângulo Arredondado 17"/>
          <p:cNvSpPr/>
          <p:nvPr/>
        </p:nvSpPr>
        <p:spPr>
          <a:xfrm>
            <a:off x="5609301" y="1106130"/>
            <a:ext cx="879987" cy="54137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033001" y="5338827"/>
            <a:ext cx="2562713" cy="11810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Negócios Turísticos</a:t>
            </a:r>
          </a:p>
          <a:p>
            <a:pPr algn="ctr"/>
            <a:r>
              <a:rPr lang="pt-BR" dirty="0" smtClean="0"/>
              <a:t>Debora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3495146" y="3708063"/>
            <a:ext cx="516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Desenvolvimento de destinos turísticos</a:t>
            </a:r>
            <a:endParaRPr lang="pt-BR" sz="2400" dirty="0"/>
          </a:p>
        </p:txBody>
      </p:sp>
      <p:sp>
        <p:nvSpPr>
          <p:cNvPr id="20" name="Fluxograma: Processo Alternativo 19"/>
          <p:cNvSpPr/>
          <p:nvPr/>
        </p:nvSpPr>
        <p:spPr>
          <a:xfrm>
            <a:off x="3018253" y="296109"/>
            <a:ext cx="6006778" cy="935984"/>
          </a:xfrm>
          <a:prstGeom prst="flowChartAlternateProcess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Pesquisa</a:t>
            </a:r>
            <a:endParaRPr lang="pt-BR" sz="3600" dirty="0"/>
          </a:p>
        </p:txBody>
      </p:sp>
      <p:sp>
        <p:nvSpPr>
          <p:cNvPr id="21" name="Elipse 20"/>
          <p:cNvSpPr/>
          <p:nvPr/>
        </p:nvSpPr>
        <p:spPr>
          <a:xfrm>
            <a:off x="6506990" y="1391266"/>
            <a:ext cx="2533179" cy="1287698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Administração</a:t>
            </a:r>
            <a:r>
              <a:rPr lang="pt-BR" dirty="0" smtClean="0"/>
              <a:t> </a:t>
            </a:r>
          </a:p>
          <a:p>
            <a:pPr algn="ctr"/>
            <a:r>
              <a:rPr lang="pt-BR" dirty="0" err="1" smtClean="0"/>
              <a:t>Benny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503777" y="2721106"/>
            <a:ext cx="2575089" cy="12929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Comunicação/</a:t>
            </a:r>
          </a:p>
          <a:p>
            <a:pPr algn="ctr"/>
            <a:r>
              <a:rPr lang="pt-BR" b="1" dirty="0" smtClean="0"/>
              <a:t>Eventos/ TIC</a:t>
            </a:r>
          </a:p>
          <a:p>
            <a:pPr algn="ctr"/>
            <a:r>
              <a:rPr lang="pt-BR" dirty="0" smtClean="0"/>
              <a:t>Gino</a:t>
            </a:r>
          </a:p>
        </p:txBody>
      </p:sp>
      <p:sp>
        <p:nvSpPr>
          <p:cNvPr id="23" name="Elipse 22"/>
          <p:cNvSpPr/>
          <p:nvPr/>
        </p:nvSpPr>
        <p:spPr>
          <a:xfrm>
            <a:off x="6504036" y="4055205"/>
            <a:ext cx="2518041" cy="124243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Hospitalidade</a:t>
            </a:r>
          </a:p>
          <a:p>
            <a:pPr algn="ctr"/>
            <a:r>
              <a:rPr lang="pt-BR" dirty="0" smtClean="0"/>
              <a:t>Celia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6502875" y="5338827"/>
            <a:ext cx="2562713" cy="11810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Espaço/Meio Ambiente</a:t>
            </a:r>
          </a:p>
          <a:p>
            <a:pPr algn="ctr"/>
            <a:r>
              <a:rPr lang="pt-BR" dirty="0" smtClean="0"/>
              <a:t>Reinaldo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63194" y="1609265"/>
            <a:ext cx="238501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b="1" dirty="0" smtClean="0"/>
              <a:t>Aporte teórico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Compreender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Refletir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Buscar soluções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63193" y="4023850"/>
            <a:ext cx="2385019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2) Prática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Perceber problemas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Pensar soluções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Propor/desenvolver propostas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err="1" smtClean="0"/>
              <a:t>Inplementar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Avaliar resultados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9232392" y="2527929"/>
            <a:ext cx="276788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3) Tecnologias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Análise de dados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Buscar e aplicar soluções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Trabalho Cooperativo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Articulação/Organização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Criatividade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26</TotalTime>
  <Words>63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</vt:lpstr>
      <vt:lpstr>Parcel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Rosa</dc:creator>
  <cp:lastModifiedBy>Ana Rosa</cp:lastModifiedBy>
  <cp:revision>11</cp:revision>
  <dcterms:created xsi:type="dcterms:W3CDTF">2018-03-09T21:53:03Z</dcterms:created>
  <dcterms:modified xsi:type="dcterms:W3CDTF">2018-03-09T22:23:49Z</dcterms:modified>
</cp:coreProperties>
</file>