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3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1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9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9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7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2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7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6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4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E676C-70CF-AF48-B554-3E99C9CB6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Alimentação e Reprodução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C26FE5-DD88-A54D-B61F-46458EA5F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Alimentação e Contexto Social</a:t>
            </a:r>
          </a:p>
          <a:p>
            <a:r>
              <a:rPr lang="pt-BR" dirty="0"/>
              <a:t>2020</a:t>
            </a:r>
          </a:p>
          <a:p>
            <a:r>
              <a:rPr lang="pt-BR" dirty="0" err="1"/>
              <a:t>Aylene</a:t>
            </a:r>
            <a:r>
              <a:rPr lang="pt-BR" dirty="0"/>
              <a:t> </a:t>
            </a:r>
            <a:r>
              <a:rPr lang="pt-BR" dirty="0" err="1"/>
              <a:t>Bousquat</a:t>
            </a:r>
            <a:r>
              <a:rPr lang="pt-BR" dirty="0"/>
              <a:t> e Carlos </a:t>
            </a:r>
            <a:r>
              <a:rPr lang="pt-BR" dirty="0" err="1"/>
              <a:t>Botazzo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8741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2E67F-6E53-CC47-BFAB-D254A1396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 “Manifesto caranguejos com cérebro </a:t>
            </a:r>
            <a:r>
              <a:rPr lang="pt-BR" dirty="0" err="1"/>
              <a:t>I</a:t>
            </a:r>
            <a:r>
              <a:rPr lang="pt-BR" dirty="0"/>
              <a:t>”</a:t>
            </a:r>
            <a:br>
              <a:rPr lang="pt-BR" dirty="0"/>
            </a:br>
            <a:endParaRPr lang="pt-BR" dirty="0"/>
          </a:p>
        </p:txBody>
      </p:sp>
      <p:pic>
        <p:nvPicPr>
          <p:cNvPr id="6146" name="Picture 2" descr="Manguebeat: Entre Mangues e Marginais by Sesc Pinheiros - issuu">
            <a:extLst>
              <a:ext uri="{FF2B5EF4-FFF2-40B4-BE49-F238E27FC236}">
                <a16:creationId xmlns:a16="http://schemas.microsoft.com/office/drawing/2014/main" id="{80CC859F-E53F-FD4A-9FC9-7AF0167A8D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877" y="3253800"/>
            <a:ext cx="2741410" cy="274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anguebeat – Wikipédia, a enciclopédia livre">
            <a:extLst>
              <a:ext uri="{FF2B5EF4-FFF2-40B4-BE49-F238E27FC236}">
                <a16:creationId xmlns:a16="http://schemas.microsoft.com/office/drawing/2014/main" id="{C9093BFE-FE28-0944-8A11-C172ECCB6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2247900"/>
            <a:ext cx="34417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74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3854B-C3DE-404E-8EF1-C60A3B38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4D35D7-E4F9-B844-8009-DA6739044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 o caranguejo-com-as-patas-enterradas-na-lama 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 caranguejo-com-as-antenas-para-o-alto  </a:t>
            </a:r>
          </a:p>
        </p:txBody>
      </p:sp>
    </p:spTree>
    <p:extLst>
      <p:ext uri="{BB962C8B-B14F-4D97-AF65-F5344CB8AC3E}">
        <p14:creationId xmlns:p14="http://schemas.microsoft.com/office/powerpoint/2010/main" val="273841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CFB5A-6EE8-3447-8A01-D50715FC0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949828-67D5-8445-BABF-8A8E25C7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Constelaçao de cancer | Astronomia Oficial Amino">
            <a:extLst>
              <a:ext uri="{FF2B5EF4-FFF2-40B4-BE49-F238E27FC236}">
                <a16:creationId xmlns:a16="http://schemas.microsoft.com/office/drawing/2014/main" id="{525435D6-9E62-F043-B944-71FE3CDC9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543" y="1308775"/>
            <a:ext cx="5095113" cy="456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19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97932-0B76-5043-B39F-6DF1F78A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60" y="933856"/>
            <a:ext cx="3200401" cy="4975990"/>
          </a:xfrm>
        </p:spPr>
        <p:txBody>
          <a:bodyPr/>
          <a:lstStyle/>
          <a:p>
            <a:r>
              <a:rPr lang="pt-BR" dirty="0"/>
              <a:t> </a:t>
            </a:r>
            <a:r>
              <a:rPr lang="pt-BR" sz="3200" dirty="0"/>
              <a:t>Desnaturalização </a:t>
            </a:r>
            <a:br>
              <a:rPr lang="pt-BR" dirty="0"/>
            </a:br>
            <a:r>
              <a:rPr lang="pt-BR" dirty="0"/>
              <a:t> </a:t>
            </a:r>
            <a:r>
              <a:rPr lang="pt-BR" sz="3200" dirty="0"/>
              <a:t>da</a:t>
            </a:r>
            <a:br>
              <a:rPr lang="pt-BR" sz="3200" dirty="0"/>
            </a:br>
            <a:r>
              <a:rPr lang="pt-BR" sz="3200" dirty="0"/>
              <a:t>Fome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7C60F9-0B20-6344-B4A2-2122A284E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Josué de Castro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  <p:pic>
        <p:nvPicPr>
          <p:cNvPr id="1026" name="Picture 2" descr="Livro: Homens e Caranguejos - Josue de Castro | Estante Virtual">
            <a:extLst>
              <a:ext uri="{FF2B5EF4-FFF2-40B4-BE49-F238E27FC236}">
                <a16:creationId xmlns:a16="http://schemas.microsoft.com/office/drawing/2014/main" id="{C065CD1B-705D-FC43-8AA8-8D01506C1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975" y="3256481"/>
            <a:ext cx="23749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69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0FF4F-51D6-0442-95CD-319669C3F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05073" y="2553803"/>
            <a:ext cx="2947482" cy="460118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945012-C2B6-A840-B4B0-2F5AE9398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“Esta é que foi a minha Sorbonne: a lama dos mangues do Recife, fervilhando de caranguejos e povoada de seres humanos feitos de carne de caranguejo, pensando e sentindo como caranguejo. Seres anfíbios – habitantes da terra e da água, meio homens e meio bichos. Alimentados na infância com caldo de caranguejo: este leite de lama. Seres humanos que se faziam assim irmãos de leite dos caranguejos. Que aprendiam a engatinhar e a andar com os caranguejos da lama, de se terem enlambuzado com o caldo grosso da lama dos mangues e de se terem impregnado do seu cheiro de terra podre e de maresia, nunca mais se podiam libertar desta crosta de lama que os tornava tão parecidos com os caranguejos, seus irmãos, com suas duras carapaças também enlambuzadas de lama”(CASTRO, 1967a, p. 12-13).</a:t>
            </a:r>
          </a:p>
        </p:txBody>
      </p:sp>
      <p:pic>
        <p:nvPicPr>
          <p:cNvPr id="2050" name="Picture 2" descr="HISTÓRIA VIVA: Mangue, homens e caranguejos em Josué de Castro ...">
            <a:extLst>
              <a:ext uri="{FF2B5EF4-FFF2-40B4-BE49-F238E27FC236}">
                <a16:creationId xmlns:a16="http://schemas.microsoft.com/office/drawing/2014/main" id="{1DCC53AC-A725-1C4E-B441-E060F8033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8" y="3627066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22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29D44-1FB9-8A46-8CBA-D1D04CBB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Homem-caranguejo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1D28F3-17D8-0B4E-BB6B-80814105F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Cedo me dei conta deste estranho mimetismo: os homens se assemelhando, em tudo, aos caranguejos, arrastando-se, agachando-se como caranguejos para poderem sobreviver. Parados com os caranguejos na beira d’água ou caminhando para trás como caminham os caranguejos” (CASTRO, 1967a, p. 13.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100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B5C95-1B21-1741-9B9F-4008CDA7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 homem-particular e o indivíduo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6F867-B8D2-BE4A-84E2-8F7333D1C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sz="2400" dirty="0"/>
              <a:t>o homem-particular como pura existência (sobreviver)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algn="just"/>
            <a:r>
              <a:rPr lang="pt-BR" sz="2400" dirty="0"/>
              <a:t> indivíduo como o ser que desenvolve as forças da essência humana, integrada pelo trabalho, pela </a:t>
            </a:r>
            <a:r>
              <a:rPr lang="pt-BR" sz="2400" dirty="0" err="1"/>
              <a:t>socialidade</a:t>
            </a:r>
            <a:r>
              <a:rPr lang="pt-BR" sz="2400" dirty="0"/>
              <a:t>, pela consciência, pela universalidade e pela liberdade</a:t>
            </a:r>
          </a:p>
          <a:p>
            <a:endParaRPr lang="pt-BR" sz="2400" dirty="0"/>
          </a:p>
          <a:p>
            <a:r>
              <a:rPr lang="pt-BR" sz="2400" dirty="0"/>
              <a:t>abismo entre o homem como ser particular e o homem como ser genérico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662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2DDEC-0B70-0944-BD3D-C96C62BA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7D52D1-B169-D34B-B2DD-2A7EF4D3F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 </a:t>
            </a:r>
            <a:r>
              <a:rPr lang="pt-BR" sz="2400" dirty="0"/>
              <a:t>o homem-caranguejo  encontra-se mergulhado na particularidade ou vida cotidiana, comprometido fundamentalmente com a conservação/reprodução de sua vida, não mantendo uma relação consciente com a </a:t>
            </a:r>
            <a:r>
              <a:rPr lang="pt-BR" sz="2400" dirty="0" err="1"/>
              <a:t>genericidade</a:t>
            </a:r>
            <a:r>
              <a:rPr lang="pt-BR" sz="2400" dirty="0"/>
              <a:t>. Nesse caso, não poderia ser considerado um indivíduo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757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C5507-B9BA-8E4C-998E-8845F530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90481" y="2670534"/>
            <a:ext cx="2947482" cy="460118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518C75-7224-134F-8796-CAF64050C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677464" cy="5488054"/>
          </a:xfrm>
        </p:spPr>
        <p:txBody>
          <a:bodyPr/>
          <a:lstStyle/>
          <a:p>
            <a:pPr algn="just"/>
            <a:r>
              <a:rPr lang="pt-BR" dirty="0"/>
              <a:t>“</a:t>
            </a:r>
            <a:r>
              <a:rPr lang="pt-BR" sz="2400" dirty="0"/>
              <a:t>Se a terra foi feita para o homem com tudo para bem servi-lo, o mangue foi feito essencialmente para o caranguejo. Tudo aí é, ou está para ser caranguejo, inclusive a lama e o homem que vive nela. A lama misturada com urina, excremento e outros resíduos que a maré traz, quando ainda não é caranguejo vai ser. [...] São 200 mil indivíduos, 200 mil cidadãos feitos de carne de caranguejos. O que o organismo rejeita volta como detrito para a lama do mangue para virar caranguejo outra vez..”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3074" name="Picture 2" descr="Coluna | Viveremos a volta dos homens-gabiru? | Brasil de Fato">
            <a:extLst>
              <a:ext uri="{FF2B5EF4-FFF2-40B4-BE49-F238E27FC236}">
                <a16:creationId xmlns:a16="http://schemas.microsoft.com/office/drawing/2014/main" id="{18726137-2D2F-5F41-ABBF-C89E55C9F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3647"/>
            <a:ext cx="35052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88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7E28E-E72A-0D4C-AC81-7A4D0089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mangue revisitado: atualização</a:t>
            </a:r>
            <a:br>
              <a:rPr lang="pt-BR" dirty="0"/>
            </a:br>
            <a:r>
              <a:rPr lang="pt-BR" dirty="0"/>
              <a:t>e recriação da metáfora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32BD8-2E89-AC46-B0EC-8ECD62B04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homem-gabiru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100" name="Picture 4" descr="fabiana moraes on Twitter: &quot;estou preparando um curso sobre ...">
            <a:extLst>
              <a:ext uri="{FF2B5EF4-FFF2-40B4-BE49-F238E27FC236}">
                <a16:creationId xmlns:a16="http://schemas.microsoft.com/office/drawing/2014/main" id="{AC4332AC-C3FD-8249-9F36-00885C163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226" y="1614692"/>
            <a:ext cx="3054485" cy="443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62190-B1EB-3943-A9AF-FC63330D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928340" y="3195372"/>
            <a:ext cx="591754" cy="169793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2AB678-A522-F549-A172-369DE0C1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Vi um aratu pra lá e pra cá</a:t>
            </a:r>
          </a:p>
          <a:p>
            <a:pPr marL="0" indent="0">
              <a:buNone/>
            </a:pPr>
            <a:r>
              <a:rPr lang="pt-BR" dirty="0"/>
              <a:t>Vi um caranguejo andando pro sul</a:t>
            </a:r>
          </a:p>
          <a:p>
            <a:pPr marL="0" indent="0">
              <a:buNone/>
            </a:pPr>
            <a:r>
              <a:rPr lang="pt-BR" dirty="0"/>
              <a:t>Saiu do mangue, virou gabiru</a:t>
            </a:r>
          </a:p>
          <a:p>
            <a:pPr marL="0" indent="0">
              <a:buNone/>
            </a:pPr>
            <a:r>
              <a:rPr lang="pt-BR" dirty="0"/>
              <a:t>Oh! Josué, eu nunca vi tamanha desgraça</a:t>
            </a:r>
          </a:p>
          <a:p>
            <a:pPr marL="0" indent="0">
              <a:buNone/>
            </a:pPr>
            <a:r>
              <a:rPr lang="pt-BR" dirty="0"/>
              <a:t>Quanto mais miséria tem mais urubu ameaça (SCIENCE, 1994a)</a:t>
            </a:r>
          </a:p>
          <a:p>
            <a:endParaRPr lang="pt-BR" dirty="0"/>
          </a:p>
        </p:txBody>
      </p:sp>
      <p:pic>
        <p:nvPicPr>
          <p:cNvPr id="5122" name="Picture 2" descr="Da Lama Ao Caos - Chico Science - Cifra Club">
            <a:extLst>
              <a:ext uri="{FF2B5EF4-FFF2-40B4-BE49-F238E27FC236}">
                <a16:creationId xmlns:a16="http://schemas.microsoft.com/office/drawing/2014/main" id="{B99102A6-1199-C845-AF24-C553687BD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27" y="3429000"/>
            <a:ext cx="2343285" cy="234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{E8903A96-E5FC-6A4E-B548-A2B0901FF516}tf10001124</Template>
  <TotalTime>34</TotalTime>
  <Words>499</Words>
  <Application>Microsoft Macintosh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 2</vt:lpstr>
      <vt:lpstr>Quadro</vt:lpstr>
      <vt:lpstr>Alimentação e Reprodução Social</vt:lpstr>
      <vt:lpstr> Desnaturalização   da Fome</vt:lpstr>
      <vt:lpstr>Apresentação do PowerPoint</vt:lpstr>
      <vt:lpstr>Homem-caranguejo</vt:lpstr>
      <vt:lpstr> homem-particular e o indivíduo </vt:lpstr>
      <vt:lpstr>Apresentação do PowerPoint</vt:lpstr>
      <vt:lpstr>Apresentação do PowerPoint</vt:lpstr>
      <vt:lpstr>O mangue revisitado: atualização e recriação da metáfora </vt:lpstr>
      <vt:lpstr>Apresentação do PowerPoint</vt:lpstr>
      <vt:lpstr> “Manifesto caranguejos com cérebro I”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Alimentação e Reprodução Social</dc:title>
  <dc:creator>Microsoft Office User</dc:creator>
  <cp:lastModifiedBy>Microsoft Office User</cp:lastModifiedBy>
  <cp:revision>4</cp:revision>
  <dcterms:created xsi:type="dcterms:W3CDTF">2020-05-17T19:13:59Z</dcterms:created>
  <dcterms:modified xsi:type="dcterms:W3CDTF">2020-05-17T19:48:19Z</dcterms:modified>
</cp:coreProperties>
</file>