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7"/>
  </p:notesMasterIdLst>
  <p:sldIdLst>
    <p:sldId id="559" r:id="rId2"/>
    <p:sldId id="351" r:id="rId3"/>
    <p:sldId id="560" r:id="rId4"/>
    <p:sldId id="352" r:id="rId5"/>
    <p:sldId id="350" r:id="rId6"/>
    <p:sldId id="348" r:id="rId7"/>
    <p:sldId id="353" r:id="rId8"/>
    <p:sldId id="496" r:id="rId9"/>
    <p:sldId id="497" r:id="rId10"/>
    <p:sldId id="500" r:id="rId11"/>
    <p:sldId id="551" r:id="rId12"/>
    <p:sldId id="552" r:id="rId13"/>
    <p:sldId id="498" r:id="rId14"/>
    <p:sldId id="499" r:id="rId15"/>
    <p:sldId id="555" r:id="rId16"/>
    <p:sldId id="556" r:id="rId17"/>
    <p:sldId id="502" r:id="rId18"/>
    <p:sldId id="503" r:id="rId19"/>
    <p:sldId id="504" r:id="rId20"/>
    <p:sldId id="507" r:id="rId21"/>
    <p:sldId id="505" r:id="rId22"/>
    <p:sldId id="506" r:id="rId23"/>
    <p:sldId id="508" r:id="rId24"/>
    <p:sldId id="509" r:id="rId25"/>
    <p:sldId id="511" r:id="rId26"/>
    <p:sldId id="517" r:id="rId27"/>
    <p:sldId id="518" r:id="rId28"/>
    <p:sldId id="519" r:id="rId29"/>
    <p:sldId id="553" r:id="rId30"/>
    <p:sldId id="520" r:id="rId31"/>
    <p:sldId id="524" r:id="rId32"/>
    <p:sldId id="521" r:id="rId33"/>
    <p:sldId id="523" r:id="rId34"/>
    <p:sldId id="558" r:id="rId35"/>
    <p:sldId id="527" r:id="rId36"/>
    <p:sldId id="528" r:id="rId37"/>
    <p:sldId id="525" r:id="rId38"/>
    <p:sldId id="529" r:id="rId39"/>
    <p:sldId id="557" r:id="rId40"/>
    <p:sldId id="530" r:id="rId41"/>
    <p:sldId id="533" r:id="rId42"/>
    <p:sldId id="534" r:id="rId43"/>
    <p:sldId id="531" r:id="rId44"/>
    <p:sldId id="535" r:id="rId45"/>
    <p:sldId id="536" r:id="rId46"/>
    <p:sldId id="549" r:id="rId47"/>
    <p:sldId id="260" r:id="rId48"/>
    <p:sldId id="259" r:id="rId49"/>
    <p:sldId id="261" r:id="rId50"/>
    <p:sldId id="262" r:id="rId51"/>
    <p:sldId id="265" r:id="rId52"/>
    <p:sldId id="389" r:id="rId53"/>
    <p:sldId id="272" r:id="rId54"/>
    <p:sldId id="266" r:id="rId55"/>
    <p:sldId id="275" r:id="rId56"/>
    <p:sldId id="276" r:id="rId57"/>
    <p:sldId id="263" r:id="rId58"/>
    <p:sldId id="278" r:id="rId59"/>
    <p:sldId id="264" r:id="rId60"/>
    <p:sldId id="286" r:id="rId61"/>
    <p:sldId id="269" r:id="rId62"/>
    <p:sldId id="280" r:id="rId63"/>
    <p:sldId id="270" r:id="rId64"/>
    <p:sldId id="282" r:id="rId65"/>
    <p:sldId id="289" r:id="rId6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4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1680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MTAVARES_AIR:Desktop:EDTA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8621609798775"/>
          <c:y val="2.7777777777777801E-2"/>
          <c:w val="0.856649096188558"/>
          <c:h val="0.82013783220812198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Sheet1!$D$13</c:f>
              <c:strCache>
                <c:ptCount val="1"/>
                <c:pt idx="0">
                  <c:v>a0</c:v>
                </c:pt>
              </c:strCache>
            </c:strRef>
          </c:tx>
          <c:spPr>
            <a:ln>
              <a:solidFill>
                <a:srgbClr val="FF0080"/>
              </a:solidFill>
            </a:ln>
          </c:spPr>
          <c:marker>
            <c:symbol val="none"/>
          </c:marker>
          <c:xVal>
            <c:numRef>
              <c:f>Sheet1!$A$14:$A$74</c:f>
              <c:numCache>
                <c:formatCode>General</c:formatCode>
                <c:ptCount val="6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1.900000000000001</c:v>
                </c:pt>
                <c:pt idx="20">
                  <c:v>2</c:v>
                </c:pt>
                <c:pt idx="21">
                  <c:v>2.100000000000001</c:v>
                </c:pt>
                <c:pt idx="22">
                  <c:v>2.2000000000000011</c:v>
                </c:pt>
                <c:pt idx="23">
                  <c:v>2.3000000000000012</c:v>
                </c:pt>
                <c:pt idx="24">
                  <c:v>2.4000000000000008</c:v>
                </c:pt>
                <c:pt idx="25">
                  <c:v>2.5000000000000009</c:v>
                </c:pt>
                <c:pt idx="26">
                  <c:v>2.600000000000001</c:v>
                </c:pt>
                <c:pt idx="27">
                  <c:v>2.7000000000000011</c:v>
                </c:pt>
                <c:pt idx="28">
                  <c:v>2.8000000000000012</c:v>
                </c:pt>
                <c:pt idx="29">
                  <c:v>2.9000000000000008</c:v>
                </c:pt>
                <c:pt idx="30">
                  <c:v>3.0000000000000009</c:v>
                </c:pt>
                <c:pt idx="31">
                  <c:v>3.100000000000001</c:v>
                </c:pt>
                <c:pt idx="32">
                  <c:v>3.2000000000000011</c:v>
                </c:pt>
                <c:pt idx="33">
                  <c:v>3.300000000000002</c:v>
                </c:pt>
                <c:pt idx="34">
                  <c:v>3.4000000000000021</c:v>
                </c:pt>
                <c:pt idx="35">
                  <c:v>3.5000000000000022</c:v>
                </c:pt>
                <c:pt idx="36">
                  <c:v>3.6000000000000019</c:v>
                </c:pt>
                <c:pt idx="37">
                  <c:v>3.700000000000002</c:v>
                </c:pt>
                <c:pt idx="38">
                  <c:v>3.800000000000002</c:v>
                </c:pt>
                <c:pt idx="39">
                  <c:v>3.9000000000000021</c:v>
                </c:pt>
                <c:pt idx="40">
                  <c:v>4.0000000000000018</c:v>
                </c:pt>
                <c:pt idx="41">
                  <c:v>4.5000000000000018</c:v>
                </c:pt>
                <c:pt idx="42">
                  <c:v>5.0000000000000018</c:v>
                </c:pt>
                <c:pt idx="43">
                  <c:v>5.5000000000000018</c:v>
                </c:pt>
                <c:pt idx="44">
                  <c:v>6.0000000000000018</c:v>
                </c:pt>
                <c:pt idx="45">
                  <c:v>6.5000000000000018</c:v>
                </c:pt>
                <c:pt idx="46">
                  <c:v>7.0000000000000018</c:v>
                </c:pt>
                <c:pt idx="47">
                  <c:v>7.5000000000000018</c:v>
                </c:pt>
                <c:pt idx="48">
                  <c:v>8.0000000000000018</c:v>
                </c:pt>
                <c:pt idx="49">
                  <c:v>8.5000000000000018</c:v>
                </c:pt>
                <c:pt idx="50">
                  <c:v>9.0000000000000018</c:v>
                </c:pt>
                <c:pt idx="51">
                  <c:v>9.5000000000000018</c:v>
                </c:pt>
                <c:pt idx="52">
                  <c:v>10</c:v>
                </c:pt>
                <c:pt idx="53">
                  <c:v>10.5</c:v>
                </c:pt>
                <c:pt idx="54">
                  <c:v>11</c:v>
                </c:pt>
                <c:pt idx="55">
                  <c:v>11.5</c:v>
                </c:pt>
                <c:pt idx="56">
                  <c:v>12</c:v>
                </c:pt>
                <c:pt idx="57">
                  <c:v>12.5</c:v>
                </c:pt>
                <c:pt idx="58">
                  <c:v>13</c:v>
                </c:pt>
                <c:pt idx="59">
                  <c:v>13.5</c:v>
                </c:pt>
                <c:pt idx="60">
                  <c:v>14</c:v>
                </c:pt>
              </c:numCache>
            </c:numRef>
          </c:xVal>
          <c:yVal>
            <c:numRef>
              <c:f>Sheet1!$D$14:$D$74</c:f>
              <c:numCache>
                <c:formatCode>0.00</c:formatCode>
                <c:ptCount val="61"/>
                <c:pt idx="0">
                  <c:v>0.49214463106824002</c:v>
                </c:pt>
                <c:pt idx="1">
                  <c:v>0.432965493512243</c:v>
                </c:pt>
                <c:pt idx="2">
                  <c:v>0.37515620545091699</c:v>
                </c:pt>
                <c:pt idx="3">
                  <c:v>0.320139796937707</c:v>
                </c:pt>
                <c:pt idx="4">
                  <c:v>0.26907725153833101</c:v>
                </c:pt>
                <c:pt idx="5">
                  <c:v>0.22278962828590601</c:v>
                </c:pt>
                <c:pt idx="6">
                  <c:v>0.18173860565180999</c:v>
                </c:pt>
                <c:pt idx="7">
                  <c:v>0.14605701532155399</c:v>
                </c:pt>
                <c:pt idx="8">
                  <c:v>0.11561163525368499</c:v>
                </c:pt>
                <c:pt idx="9">
                  <c:v>9.0078759292608293E-2</c:v>
                </c:pt>
                <c:pt idx="10">
                  <c:v>6.9016838658900306E-2</c:v>
                </c:pt>
                <c:pt idx="11">
                  <c:v>5.1926591254786998E-2</c:v>
                </c:pt>
                <c:pt idx="12">
                  <c:v>3.8294817885699502E-2</c:v>
                </c:pt>
                <c:pt idx="13">
                  <c:v>2.7622470156694601E-2</c:v>
                </c:pt>
                <c:pt idx="14">
                  <c:v>1.94400680222101E-2</c:v>
                </c:pt>
                <c:pt idx="15">
                  <c:v>1.3314655561135201E-2</c:v>
                </c:pt>
                <c:pt idx="16">
                  <c:v>8.8524547317154808E-3</c:v>
                </c:pt>
                <c:pt idx="17">
                  <c:v>5.70046482079117E-3</c:v>
                </c:pt>
                <c:pt idx="18">
                  <c:v>3.5487012126061502E-3</c:v>
                </c:pt>
                <c:pt idx="19">
                  <c:v>2.1330168315492602E-3</c:v>
                </c:pt>
                <c:pt idx="20">
                  <c:v>1.23716250107886E-3</c:v>
                </c:pt>
                <c:pt idx="21">
                  <c:v>6.92469023797416E-4</c:v>
                </c:pt>
                <c:pt idx="22">
                  <c:v>3.7429571181043901E-4</c:v>
                </c:pt>
                <c:pt idx="23">
                  <c:v>1.95611337063541E-4</c:v>
                </c:pt>
                <c:pt idx="24">
                  <c:v>9.9000863136107205E-5</c:v>
                </c:pt>
                <c:pt idx="25">
                  <c:v>4.8616759531274602E-5</c:v>
                </c:pt>
                <c:pt idx="26">
                  <c:v>2.3215177470280801E-5</c:v>
                </c:pt>
                <c:pt idx="27">
                  <c:v>1.08045333209483E-5</c:v>
                </c:pt>
                <c:pt idx="28">
                  <c:v>4.9129582797737504E-6</c:v>
                </c:pt>
                <c:pt idx="29">
                  <c:v>2.1880521254355102E-6</c:v>
                </c:pt>
                <c:pt idx="30">
                  <c:v>9.5678845098751201E-7</c:v>
                </c:pt>
                <c:pt idx="31">
                  <c:v>4.1176397293685898E-7</c:v>
                </c:pt>
                <c:pt idx="32">
                  <c:v>1.7479353552592099E-7</c:v>
                </c:pt>
                <c:pt idx="33">
                  <c:v>7.33395574811894E-8</c:v>
                </c:pt>
                <c:pt idx="34">
                  <c:v>3.0471002940796102E-8</c:v>
                </c:pt>
                <c:pt idx="35">
                  <c:v>1.25566244711158E-8</c:v>
                </c:pt>
                <c:pt idx="36">
                  <c:v>5.13926833893571E-9</c:v>
                </c:pt>
                <c:pt idx="37">
                  <c:v>2.0916212542341699E-9</c:v>
                </c:pt>
                <c:pt idx="38">
                  <c:v>8.4731102602226295E-10</c:v>
                </c:pt>
                <c:pt idx="39">
                  <c:v>3.4192222934286699E-10</c:v>
                </c:pt>
                <c:pt idx="40">
                  <c:v>1.3753512773430199E-10</c:v>
                </c:pt>
                <c:pt idx="41">
                  <c:v>1.39843865607586E-12</c:v>
                </c:pt>
                <c:pt idx="42">
                  <c:v>1.35003206410652E-14</c:v>
                </c:pt>
                <c:pt idx="43">
                  <c:v>1.18803227852098E-16</c:v>
                </c:pt>
                <c:pt idx="44">
                  <c:v>8.5658193377632797E-19</c:v>
                </c:pt>
                <c:pt idx="45">
                  <c:v>4.5464074226439097E-21</c:v>
                </c:pt>
                <c:pt idx="46">
                  <c:v>1.8296270692267499E-23</c:v>
                </c:pt>
                <c:pt idx="47">
                  <c:v>6.3250611050300805E-26</c:v>
                </c:pt>
                <c:pt idx="48">
                  <c:v>2.0540622333174199E-28</c:v>
                </c:pt>
                <c:pt idx="49">
                  <c:v>6.4827310309858103E-31</c:v>
                </c:pt>
                <c:pt idx="50">
                  <c:v>1.9831060975931599E-33</c:v>
                </c:pt>
                <c:pt idx="51">
                  <c:v>5.6413546116223401E-36</c:v>
                </c:pt>
                <c:pt idx="52">
                  <c:v>1.3515144445108701E-38</c:v>
                </c:pt>
                <c:pt idx="53">
                  <c:v>2.41854143531872E-41</c:v>
                </c:pt>
                <c:pt idx="54">
                  <c:v>3.22313544130238E-44</c:v>
                </c:pt>
                <c:pt idx="55">
                  <c:v>3.60206349941837E-47</c:v>
                </c:pt>
                <c:pt idx="56">
                  <c:v>3.7411475723104999E-50</c:v>
                </c:pt>
                <c:pt idx="57">
                  <c:v>3.78739254951625E-53</c:v>
                </c:pt>
                <c:pt idx="58">
                  <c:v>3.8022553430258301E-56</c:v>
                </c:pt>
                <c:pt idx="59">
                  <c:v>3.80697967604266E-59</c:v>
                </c:pt>
                <c:pt idx="60">
                  <c:v>3.80847608535025E-62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17EC-4593-9665-5016C0748C3A}"/>
            </c:ext>
          </c:extLst>
        </c:ser>
        <c:ser>
          <c:idx val="1"/>
          <c:order val="1"/>
          <c:tx>
            <c:strRef>
              <c:f>Sheet1!$F$13</c:f>
              <c:strCache>
                <c:ptCount val="1"/>
                <c:pt idx="0">
                  <c:v>a1</c:v>
                </c:pt>
              </c:strCache>
            </c:strRef>
          </c:tx>
          <c:spPr>
            <a:ln>
              <a:solidFill>
                <a:srgbClr val="0000FF"/>
              </a:solidFill>
            </a:ln>
          </c:spPr>
          <c:marker>
            <c:symbol val="none"/>
          </c:marker>
          <c:xVal>
            <c:numRef>
              <c:f>Sheet1!$A$14:$A$74</c:f>
              <c:numCache>
                <c:formatCode>General</c:formatCode>
                <c:ptCount val="6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1.900000000000001</c:v>
                </c:pt>
                <c:pt idx="20">
                  <c:v>2</c:v>
                </c:pt>
                <c:pt idx="21">
                  <c:v>2.100000000000001</c:v>
                </c:pt>
                <c:pt idx="22">
                  <c:v>2.2000000000000011</c:v>
                </c:pt>
                <c:pt idx="23">
                  <c:v>2.3000000000000012</c:v>
                </c:pt>
                <c:pt idx="24">
                  <c:v>2.4000000000000008</c:v>
                </c:pt>
                <c:pt idx="25">
                  <c:v>2.5000000000000009</c:v>
                </c:pt>
                <c:pt idx="26">
                  <c:v>2.600000000000001</c:v>
                </c:pt>
                <c:pt idx="27">
                  <c:v>2.7000000000000011</c:v>
                </c:pt>
                <c:pt idx="28">
                  <c:v>2.8000000000000012</c:v>
                </c:pt>
                <c:pt idx="29">
                  <c:v>2.9000000000000008</c:v>
                </c:pt>
                <c:pt idx="30">
                  <c:v>3.0000000000000009</c:v>
                </c:pt>
                <c:pt idx="31">
                  <c:v>3.100000000000001</c:v>
                </c:pt>
                <c:pt idx="32">
                  <c:v>3.2000000000000011</c:v>
                </c:pt>
                <c:pt idx="33">
                  <c:v>3.300000000000002</c:v>
                </c:pt>
                <c:pt idx="34">
                  <c:v>3.4000000000000021</c:v>
                </c:pt>
                <c:pt idx="35">
                  <c:v>3.5000000000000022</c:v>
                </c:pt>
                <c:pt idx="36">
                  <c:v>3.6000000000000019</c:v>
                </c:pt>
                <c:pt idx="37">
                  <c:v>3.700000000000002</c:v>
                </c:pt>
                <c:pt idx="38">
                  <c:v>3.800000000000002</c:v>
                </c:pt>
                <c:pt idx="39">
                  <c:v>3.9000000000000021</c:v>
                </c:pt>
                <c:pt idx="40">
                  <c:v>4.0000000000000018</c:v>
                </c:pt>
                <c:pt idx="41">
                  <c:v>4.5000000000000018</c:v>
                </c:pt>
                <c:pt idx="42">
                  <c:v>5.0000000000000018</c:v>
                </c:pt>
                <c:pt idx="43">
                  <c:v>5.5000000000000018</c:v>
                </c:pt>
                <c:pt idx="44">
                  <c:v>6.0000000000000018</c:v>
                </c:pt>
                <c:pt idx="45">
                  <c:v>6.5000000000000018</c:v>
                </c:pt>
                <c:pt idx="46">
                  <c:v>7.0000000000000018</c:v>
                </c:pt>
                <c:pt idx="47">
                  <c:v>7.5000000000000018</c:v>
                </c:pt>
                <c:pt idx="48">
                  <c:v>8.0000000000000018</c:v>
                </c:pt>
                <c:pt idx="49">
                  <c:v>8.5000000000000018</c:v>
                </c:pt>
                <c:pt idx="50">
                  <c:v>9.0000000000000018</c:v>
                </c:pt>
                <c:pt idx="51">
                  <c:v>9.5000000000000018</c:v>
                </c:pt>
                <c:pt idx="52">
                  <c:v>10</c:v>
                </c:pt>
                <c:pt idx="53">
                  <c:v>10.5</c:v>
                </c:pt>
                <c:pt idx="54">
                  <c:v>11</c:v>
                </c:pt>
                <c:pt idx="55">
                  <c:v>11.5</c:v>
                </c:pt>
                <c:pt idx="56">
                  <c:v>12</c:v>
                </c:pt>
                <c:pt idx="57">
                  <c:v>12.5</c:v>
                </c:pt>
                <c:pt idx="58">
                  <c:v>13</c:v>
                </c:pt>
                <c:pt idx="59">
                  <c:v>13.5</c:v>
                </c:pt>
                <c:pt idx="60">
                  <c:v>14</c:v>
                </c:pt>
              </c:numCache>
            </c:numRef>
          </c:xVal>
          <c:yVal>
            <c:numRef>
              <c:f>Sheet1!$F$14:$F$74</c:f>
              <c:numCache>
                <c:formatCode>0.00</c:formatCode>
                <c:ptCount val="61"/>
                <c:pt idx="0">
                  <c:v>0.49214463106824002</c:v>
                </c:pt>
                <c:pt idx="1">
                  <c:v>0.54507126221256597</c:v>
                </c:pt>
                <c:pt idx="2">
                  <c:v>0.59458251612870106</c:v>
                </c:pt>
                <c:pt idx="3">
                  <c:v>0.63876287235159701</c:v>
                </c:pt>
                <c:pt idx="4">
                  <c:v>0.67589149716702501</c:v>
                </c:pt>
                <c:pt idx="5">
                  <c:v>0.70452266444573797</c:v>
                </c:pt>
                <c:pt idx="6">
                  <c:v>0.72351442076379802</c:v>
                </c:pt>
                <c:pt idx="7">
                  <c:v>0.73201911460865898</c:v>
                </c:pt>
                <c:pt idx="8">
                  <c:v>0.72946010370677605</c:v>
                </c:pt>
                <c:pt idx="9">
                  <c:v>0.71552101855050998</c:v>
                </c:pt>
                <c:pt idx="10">
                  <c:v>0.69016838658900304</c:v>
                </c:pt>
                <c:pt idx="11">
                  <c:v>0.65371705278500103</c:v>
                </c:pt>
                <c:pt idx="12">
                  <c:v>0.60693196173583297</c:v>
                </c:pt>
                <c:pt idx="13">
                  <c:v>0.55114073750005299</c:v>
                </c:pt>
                <c:pt idx="14">
                  <c:v>0.48831243092613003</c:v>
                </c:pt>
                <c:pt idx="15">
                  <c:v>0.42104637833814701</c:v>
                </c:pt>
                <c:pt idx="16">
                  <c:v>0.35242257056961701</c:v>
                </c:pt>
                <c:pt idx="17">
                  <c:v>0.28570001939219097</c:v>
                </c:pt>
                <c:pt idx="18">
                  <c:v>0.223907909345962</c:v>
                </c:pt>
                <c:pt idx="19">
                  <c:v>0.16943154944417099</c:v>
                </c:pt>
                <c:pt idx="20">
                  <c:v>0.12371625010788601</c:v>
                </c:pt>
                <c:pt idx="21">
                  <c:v>8.7176685093886805E-2</c:v>
                </c:pt>
                <c:pt idx="22">
                  <c:v>5.9321872561575201E-2</c:v>
                </c:pt>
                <c:pt idx="23">
                  <c:v>3.9029592922355999E-2</c:v>
                </c:pt>
                <c:pt idx="24">
                  <c:v>2.48678924819325E-2</c:v>
                </c:pt>
                <c:pt idx="25">
                  <c:v>1.53739692575528E-2</c:v>
                </c:pt>
                <c:pt idx="26">
                  <c:v>9.2421286165908206E-3</c:v>
                </c:pt>
                <c:pt idx="27">
                  <c:v>5.4150941657597701E-3</c:v>
                </c:pt>
                <c:pt idx="28">
                  <c:v>3.0998671097480302E-3</c:v>
                </c:pt>
                <c:pt idx="29">
                  <c:v>1.7380315822819101E-3</c:v>
                </c:pt>
                <c:pt idx="30">
                  <c:v>9.5678845098751499E-4</c:v>
                </c:pt>
                <c:pt idx="31">
                  <c:v>5.1838012919153999E-4</c:v>
                </c:pt>
                <c:pt idx="32">
                  <c:v>2.7702908454124399E-4</c:v>
                </c:pt>
                <c:pt idx="33">
                  <c:v>1.4633165523871201E-4</c:v>
                </c:pt>
                <c:pt idx="34">
                  <c:v>7.6539698841474496E-5</c:v>
                </c:pt>
                <c:pt idx="35">
                  <c:v>3.9707533052133403E-5</c:v>
                </c:pt>
                <c:pt idx="36">
                  <c:v>2.0459795771288801E-5</c:v>
                </c:pt>
                <c:pt idx="37">
                  <c:v>1.0482938702056401E-5</c:v>
                </c:pt>
                <c:pt idx="38">
                  <c:v>5.3461711492779903E-6</c:v>
                </c:pt>
                <c:pt idx="39">
                  <c:v>2.7159848084691202E-6</c:v>
                </c:pt>
                <c:pt idx="40">
                  <c:v>1.3753512773430199E-6</c:v>
                </c:pt>
                <c:pt idx="41">
                  <c:v>4.4222513212246199E-8</c:v>
                </c:pt>
                <c:pt idx="42">
                  <c:v>1.3500320641065301E-9</c:v>
                </c:pt>
                <c:pt idx="43">
                  <c:v>3.7568879339258498E-11</c:v>
                </c:pt>
                <c:pt idx="44">
                  <c:v>8.5658193377632902E-13</c:v>
                </c:pt>
                <c:pt idx="45">
                  <c:v>1.4377002626649799E-14</c:v>
                </c:pt>
                <c:pt idx="46">
                  <c:v>1.8296270692267599E-16</c:v>
                </c:pt>
                <c:pt idx="47">
                  <c:v>2.00015994316358E-18</c:v>
                </c:pt>
                <c:pt idx="48">
                  <c:v>2.0540622333174299E-20</c:v>
                </c:pt>
                <c:pt idx="49">
                  <c:v>2.0500195516165999E-22</c:v>
                </c:pt>
                <c:pt idx="50">
                  <c:v>1.9831060975931701E-24</c:v>
                </c:pt>
                <c:pt idx="51">
                  <c:v>1.7839529661420401E-26</c:v>
                </c:pt>
                <c:pt idx="52">
                  <c:v>1.35151444451088E-28</c:v>
                </c:pt>
                <c:pt idx="53">
                  <c:v>7.6480995511002803E-31</c:v>
                </c:pt>
                <c:pt idx="54">
                  <c:v>3.2231354413021599E-33</c:v>
                </c:pt>
                <c:pt idx="55">
                  <c:v>1.1390724934717801E-35</c:v>
                </c:pt>
                <c:pt idx="56">
                  <c:v>3.7411475723105201E-38</c:v>
                </c:pt>
                <c:pt idx="57">
                  <c:v>1.1976786849622599E-40</c:v>
                </c:pt>
                <c:pt idx="58">
                  <c:v>3.8022553430258497E-43</c:v>
                </c:pt>
                <c:pt idx="59">
                  <c:v>1.2038726782263899E-45</c:v>
                </c:pt>
                <c:pt idx="60">
                  <c:v>3.8084760853502799E-48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17EC-4593-9665-5016C0748C3A}"/>
            </c:ext>
          </c:extLst>
        </c:ser>
        <c:ser>
          <c:idx val="2"/>
          <c:order val="2"/>
          <c:tx>
            <c:strRef>
              <c:f>Sheet1!$H$13</c:f>
              <c:strCache>
                <c:ptCount val="1"/>
                <c:pt idx="0">
                  <c:v>a2</c:v>
                </c:pt>
              </c:strCache>
            </c:strRef>
          </c:tx>
          <c:spPr>
            <a:ln>
              <a:solidFill>
                <a:srgbClr val="660066"/>
              </a:solidFill>
            </a:ln>
          </c:spPr>
          <c:marker>
            <c:symbol val="none"/>
          </c:marker>
          <c:xVal>
            <c:numRef>
              <c:f>Sheet1!$A$14:$A$74</c:f>
              <c:numCache>
                <c:formatCode>General</c:formatCode>
                <c:ptCount val="6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1.900000000000001</c:v>
                </c:pt>
                <c:pt idx="20">
                  <c:v>2</c:v>
                </c:pt>
                <c:pt idx="21">
                  <c:v>2.100000000000001</c:v>
                </c:pt>
                <c:pt idx="22">
                  <c:v>2.2000000000000011</c:v>
                </c:pt>
                <c:pt idx="23">
                  <c:v>2.3000000000000012</c:v>
                </c:pt>
                <c:pt idx="24">
                  <c:v>2.4000000000000008</c:v>
                </c:pt>
                <c:pt idx="25">
                  <c:v>2.5000000000000009</c:v>
                </c:pt>
                <c:pt idx="26">
                  <c:v>2.600000000000001</c:v>
                </c:pt>
                <c:pt idx="27">
                  <c:v>2.7000000000000011</c:v>
                </c:pt>
                <c:pt idx="28">
                  <c:v>2.8000000000000012</c:v>
                </c:pt>
                <c:pt idx="29">
                  <c:v>2.9000000000000008</c:v>
                </c:pt>
                <c:pt idx="30">
                  <c:v>3.0000000000000009</c:v>
                </c:pt>
                <c:pt idx="31">
                  <c:v>3.100000000000001</c:v>
                </c:pt>
                <c:pt idx="32">
                  <c:v>3.2000000000000011</c:v>
                </c:pt>
                <c:pt idx="33">
                  <c:v>3.300000000000002</c:v>
                </c:pt>
                <c:pt idx="34">
                  <c:v>3.4000000000000021</c:v>
                </c:pt>
                <c:pt idx="35">
                  <c:v>3.5000000000000022</c:v>
                </c:pt>
                <c:pt idx="36">
                  <c:v>3.6000000000000019</c:v>
                </c:pt>
                <c:pt idx="37">
                  <c:v>3.700000000000002</c:v>
                </c:pt>
                <c:pt idx="38">
                  <c:v>3.800000000000002</c:v>
                </c:pt>
                <c:pt idx="39">
                  <c:v>3.9000000000000021</c:v>
                </c:pt>
                <c:pt idx="40">
                  <c:v>4.0000000000000018</c:v>
                </c:pt>
                <c:pt idx="41">
                  <c:v>4.5000000000000018</c:v>
                </c:pt>
                <c:pt idx="42">
                  <c:v>5.0000000000000018</c:v>
                </c:pt>
                <c:pt idx="43">
                  <c:v>5.5000000000000018</c:v>
                </c:pt>
                <c:pt idx="44">
                  <c:v>6.0000000000000018</c:v>
                </c:pt>
                <c:pt idx="45">
                  <c:v>6.5000000000000018</c:v>
                </c:pt>
                <c:pt idx="46">
                  <c:v>7.0000000000000018</c:v>
                </c:pt>
                <c:pt idx="47">
                  <c:v>7.5000000000000018</c:v>
                </c:pt>
                <c:pt idx="48">
                  <c:v>8.0000000000000018</c:v>
                </c:pt>
                <c:pt idx="49">
                  <c:v>8.5000000000000018</c:v>
                </c:pt>
                <c:pt idx="50">
                  <c:v>9.0000000000000018</c:v>
                </c:pt>
                <c:pt idx="51">
                  <c:v>9.5000000000000018</c:v>
                </c:pt>
                <c:pt idx="52">
                  <c:v>10</c:v>
                </c:pt>
                <c:pt idx="53">
                  <c:v>10.5</c:v>
                </c:pt>
                <c:pt idx="54">
                  <c:v>11</c:v>
                </c:pt>
                <c:pt idx="55">
                  <c:v>11.5</c:v>
                </c:pt>
                <c:pt idx="56">
                  <c:v>12</c:v>
                </c:pt>
                <c:pt idx="57">
                  <c:v>12.5</c:v>
                </c:pt>
                <c:pt idx="58">
                  <c:v>13</c:v>
                </c:pt>
                <c:pt idx="59">
                  <c:v>13.5</c:v>
                </c:pt>
                <c:pt idx="60">
                  <c:v>14</c:v>
                </c:pt>
              </c:numCache>
            </c:numRef>
          </c:xVal>
          <c:yVal>
            <c:numRef>
              <c:f>Sheet1!$H$14:$H$74</c:f>
              <c:numCache>
                <c:formatCode>0.00</c:formatCode>
                <c:ptCount val="61"/>
                <c:pt idx="0">
                  <c:v>1.55517703417564E-2</c:v>
                </c:pt>
                <c:pt idx="1">
                  <c:v>2.16840483983246E-2</c:v>
                </c:pt>
                <c:pt idx="2">
                  <c:v>2.9778253116533399E-2</c:v>
                </c:pt>
                <c:pt idx="3">
                  <c:v>4.0274183801979599E-2</c:v>
                </c:pt>
                <c:pt idx="4">
                  <c:v>5.3649300716646801E-2</c:v>
                </c:pt>
                <c:pt idx="5">
                  <c:v>7.0401522538346403E-2</c:v>
                </c:pt>
                <c:pt idx="6">
                  <c:v>9.1019464133957298E-2</c:v>
                </c:pt>
                <c:pt idx="7">
                  <c:v>0.115933648664108</c:v>
                </c:pt>
                <c:pt idx="8">
                  <c:v>0.14544159434074699</c:v>
                </c:pt>
                <c:pt idx="9">
                  <c:v>0.17960130103317801</c:v>
                </c:pt>
                <c:pt idx="10">
                  <c:v>0.21809321016212499</c:v>
                </c:pt>
                <c:pt idx="11">
                  <c:v>0.26006199912025602</c:v>
                </c:pt>
                <c:pt idx="12">
                  <c:v>0.30396745768373201</c:v>
                </c:pt>
                <c:pt idx="13">
                  <c:v>0.34749582863385198</c:v>
                </c:pt>
                <c:pt idx="14">
                  <c:v>0.38760097678753402</c:v>
                </c:pt>
                <c:pt idx="15">
                  <c:v>0.42074311573187401</c:v>
                </c:pt>
                <c:pt idx="16">
                  <c:v>0.44335416961136798</c:v>
                </c:pt>
                <c:pt idx="17">
                  <c:v>0.45247787947792001</c:v>
                </c:pt>
                <c:pt idx="18">
                  <c:v>0.44643323404936702</c:v>
                </c:pt>
                <c:pt idx="19">
                  <c:v>0.42528627290201898</c:v>
                </c:pt>
                <c:pt idx="20">
                  <c:v>0.39094335034092098</c:v>
                </c:pt>
                <c:pt idx="21">
                  <c:v>0.34680666361092399</c:v>
                </c:pt>
                <c:pt idx="22">
                  <c:v>0.29709950907856097</c:v>
                </c:pt>
                <c:pt idx="23">
                  <c:v>0.24608271192790801</c:v>
                </c:pt>
                <c:pt idx="24">
                  <c:v>0.19739041658971301</c:v>
                </c:pt>
                <c:pt idx="25">
                  <c:v>0.15362896011882901</c:v>
                </c:pt>
                <c:pt idx="26">
                  <c:v>0.116267702480783</c:v>
                </c:pt>
                <c:pt idx="27">
                  <c:v>8.5761643646679195E-2</c:v>
                </c:pt>
                <c:pt idx="28">
                  <c:v>6.1805931865936498E-2</c:v>
                </c:pt>
                <c:pt idx="29">
                  <c:v>4.3625934853309699E-2</c:v>
                </c:pt>
                <c:pt idx="30">
                  <c:v>3.0234515051205599E-2</c:v>
                </c:pt>
                <c:pt idx="31">
                  <c:v>2.0622220596424701E-2</c:v>
                </c:pt>
                <c:pt idx="32">
                  <c:v>1.3874343722419601E-2</c:v>
                </c:pt>
                <c:pt idx="33">
                  <c:v>9.2262531750403505E-3</c:v>
                </c:pt>
                <c:pt idx="34">
                  <c:v>6.0753853793386802E-3</c:v>
                </c:pt>
                <c:pt idx="35">
                  <c:v>3.9678933328726497E-3</c:v>
                </c:pt>
                <c:pt idx="36">
                  <c:v>2.5738804838568302E-3</c:v>
                </c:pt>
                <c:pt idx="37">
                  <c:v>1.66023715528427E-3</c:v>
                </c:pt>
                <c:pt idx="38">
                  <c:v>1.0659330806692901E-3</c:v>
                </c:pt>
                <c:pt idx="39">
                  <c:v>6.8173316022996299E-4</c:v>
                </c:pt>
                <c:pt idx="40">
                  <c:v>4.3461100364039702E-4</c:v>
                </c:pt>
                <c:pt idx="41">
                  <c:v>4.4190661531997803E-5</c:v>
                </c:pt>
                <c:pt idx="42">
                  <c:v>4.2661013225766601E-6</c:v>
                </c:pt>
                <c:pt idx="43">
                  <c:v>3.7541820001263402E-7</c:v>
                </c:pt>
                <c:pt idx="44">
                  <c:v>2.7067989107331199E-8</c:v>
                </c:pt>
                <c:pt idx="45">
                  <c:v>1.43666474555541E-9</c:v>
                </c:pt>
                <c:pt idx="46">
                  <c:v>5.7816215387565698E-11</c:v>
                </c:pt>
                <c:pt idx="47">
                  <c:v>1.99871930918944E-12</c:v>
                </c:pt>
                <c:pt idx="48">
                  <c:v>6.4908366572831197E-14</c:v>
                </c:pt>
                <c:pt idx="49">
                  <c:v>2.04854300579146E-15</c:v>
                </c:pt>
                <c:pt idx="50">
                  <c:v>6.2666152683944903E-17</c:v>
                </c:pt>
                <c:pt idx="51">
                  <c:v>1.7826680572725901E-18</c:v>
                </c:pt>
                <c:pt idx="52">
                  <c:v>4.2707856446544201E-20</c:v>
                </c:pt>
                <c:pt idx="53">
                  <c:v>7.6425909356075303E-22</c:v>
                </c:pt>
                <c:pt idx="54">
                  <c:v>1.01851079945147E-23</c:v>
                </c:pt>
                <c:pt idx="55">
                  <c:v>1.13825206581613E-25</c:v>
                </c:pt>
                <c:pt idx="56">
                  <c:v>1.1822026328500401E-27</c:v>
                </c:pt>
                <c:pt idx="57">
                  <c:v>1.19681604564707E-29</c:v>
                </c:pt>
                <c:pt idx="58">
                  <c:v>1.20151268839609E-31</c:v>
                </c:pt>
                <c:pt idx="59">
                  <c:v>1.2030055776294099E-33</c:v>
                </c:pt>
                <c:pt idx="60">
                  <c:v>1.20347844297061E-35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17EC-4593-9665-5016C0748C3A}"/>
            </c:ext>
          </c:extLst>
        </c:ser>
        <c:ser>
          <c:idx val="3"/>
          <c:order val="3"/>
          <c:tx>
            <c:strRef>
              <c:f>Sheet1!$J$13</c:f>
              <c:strCache>
                <c:ptCount val="1"/>
                <c:pt idx="0">
                  <c:v>a3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Sheet1!$A$14:$A$74</c:f>
              <c:numCache>
                <c:formatCode>General</c:formatCode>
                <c:ptCount val="6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1.900000000000001</c:v>
                </c:pt>
                <c:pt idx="20">
                  <c:v>2</c:v>
                </c:pt>
                <c:pt idx="21">
                  <c:v>2.100000000000001</c:v>
                </c:pt>
                <c:pt idx="22">
                  <c:v>2.2000000000000011</c:v>
                </c:pt>
                <c:pt idx="23">
                  <c:v>2.3000000000000012</c:v>
                </c:pt>
                <c:pt idx="24">
                  <c:v>2.4000000000000008</c:v>
                </c:pt>
                <c:pt idx="25">
                  <c:v>2.5000000000000009</c:v>
                </c:pt>
                <c:pt idx="26">
                  <c:v>2.600000000000001</c:v>
                </c:pt>
                <c:pt idx="27">
                  <c:v>2.7000000000000011</c:v>
                </c:pt>
                <c:pt idx="28">
                  <c:v>2.8000000000000012</c:v>
                </c:pt>
                <c:pt idx="29">
                  <c:v>2.9000000000000008</c:v>
                </c:pt>
                <c:pt idx="30">
                  <c:v>3.0000000000000009</c:v>
                </c:pt>
                <c:pt idx="31">
                  <c:v>3.100000000000001</c:v>
                </c:pt>
                <c:pt idx="32">
                  <c:v>3.2000000000000011</c:v>
                </c:pt>
                <c:pt idx="33">
                  <c:v>3.300000000000002</c:v>
                </c:pt>
                <c:pt idx="34">
                  <c:v>3.4000000000000021</c:v>
                </c:pt>
                <c:pt idx="35">
                  <c:v>3.5000000000000022</c:v>
                </c:pt>
                <c:pt idx="36">
                  <c:v>3.6000000000000019</c:v>
                </c:pt>
                <c:pt idx="37">
                  <c:v>3.700000000000002</c:v>
                </c:pt>
                <c:pt idx="38">
                  <c:v>3.800000000000002</c:v>
                </c:pt>
                <c:pt idx="39">
                  <c:v>3.9000000000000021</c:v>
                </c:pt>
                <c:pt idx="40">
                  <c:v>4.0000000000000018</c:v>
                </c:pt>
                <c:pt idx="41">
                  <c:v>4.5000000000000018</c:v>
                </c:pt>
                <c:pt idx="42">
                  <c:v>5.0000000000000018</c:v>
                </c:pt>
                <c:pt idx="43">
                  <c:v>5.5000000000000018</c:v>
                </c:pt>
                <c:pt idx="44">
                  <c:v>6.0000000000000018</c:v>
                </c:pt>
                <c:pt idx="45">
                  <c:v>6.5000000000000018</c:v>
                </c:pt>
                <c:pt idx="46">
                  <c:v>7.0000000000000018</c:v>
                </c:pt>
                <c:pt idx="47">
                  <c:v>7.5000000000000018</c:v>
                </c:pt>
                <c:pt idx="48">
                  <c:v>8.0000000000000018</c:v>
                </c:pt>
                <c:pt idx="49">
                  <c:v>8.5000000000000018</c:v>
                </c:pt>
                <c:pt idx="50">
                  <c:v>9.0000000000000018</c:v>
                </c:pt>
                <c:pt idx="51">
                  <c:v>9.5000000000000018</c:v>
                </c:pt>
                <c:pt idx="52">
                  <c:v>10</c:v>
                </c:pt>
                <c:pt idx="53">
                  <c:v>10.5</c:v>
                </c:pt>
                <c:pt idx="54">
                  <c:v>11</c:v>
                </c:pt>
                <c:pt idx="55">
                  <c:v>11.5</c:v>
                </c:pt>
                <c:pt idx="56">
                  <c:v>12</c:v>
                </c:pt>
                <c:pt idx="57">
                  <c:v>12.5</c:v>
                </c:pt>
                <c:pt idx="58">
                  <c:v>13</c:v>
                </c:pt>
                <c:pt idx="59">
                  <c:v>13.5</c:v>
                </c:pt>
                <c:pt idx="60">
                  <c:v>14</c:v>
                </c:pt>
              </c:numCache>
            </c:numRef>
          </c:xVal>
          <c:yVal>
            <c:numRef>
              <c:f>Sheet1!$J$14:$J$74</c:f>
              <c:numCache>
                <c:formatCode>0.00</c:formatCode>
                <c:ptCount val="61"/>
                <c:pt idx="0">
                  <c:v>1.5862805748591499E-4</c:v>
                </c:pt>
                <c:pt idx="1">
                  <c:v>2.7844571550409997E-4</c:v>
                </c:pt>
                <c:pt idx="2">
                  <c:v>4.8139257660733298E-4</c:v>
                </c:pt>
                <c:pt idx="3">
                  <c:v>8.1964712430344401E-4</c:v>
                </c:pt>
                <c:pt idx="4">
                  <c:v>1.3745616954072501E-3</c:v>
                </c:pt>
                <c:pt idx="5">
                  <c:v>2.2708174520415002E-3</c:v>
                </c:pt>
                <c:pt idx="6">
                  <c:v>3.6960211358298598E-3</c:v>
                </c:pt>
                <c:pt idx="7">
                  <c:v>5.9266553951445901E-3</c:v>
                </c:pt>
                <c:pt idx="8">
                  <c:v>9.3602790985047504E-3</c:v>
                </c:pt>
                <c:pt idx="9">
                  <c:v>1.4551563209194599E-2</c:v>
                </c:pt>
                <c:pt idx="10">
                  <c:v>2.22455074365367E-2</c:v>
                </c:pt>
                <c:pt idx="11">
                  <c:v>3.33946632521172E-2</c:v>
                </c:pt>
                <c:pt idx="12">
                  <c:v>4.91391073500912E-2</c:v>
                </c:pt>
                <c:pt idx="13">
                  <c:v>7.0721223811164899E-2</c:v>
                </c:pt>
                <c:pt idx="14">
                  <c:v>9.9308182712111601E-2</c:v>
                </c:pt>
                <c:pt idx="15">
                  <c:v>0.135711668665952</c:v>
                </c:pt>
                <c:pt idx="16">
                  <c:v>0.18003252349741899</c:v>
                </c:pt>
                <c:pt idx="17">
                  <c:v>0.23131165942693499</c:v>
                </c:pt>
                <c:pt idx="18">
                  <c:v>0.28731393440036301</c:v>
                </c:pt>
                <c:pt idx="19">
                  <c:v>0.34457323229486497</c:v>
                </c:pt>
                <c:pt idx="20">
                  <c:v>0.39876221734773998</c:v>
                </c:pt>
                <c:pt idx="21">
                  <c:v>0.44533579623533098</c:v>
                </c:pt>
                <c:pt idx="22">
                  <c:v>0.48028840921059501</c:v>
                </c:pt>
                <c:pt idx="23">
                  <c:v>0.50081955270460099</c:v>
                </c:pt>
                <c:pt idx="24">
                  <c:v>0.50573875532455903</c:v>
                </c:pt>
                <c:pt idx="25">
                  <c:v>0.49553377710944502</c:v>
                </c:pt>
                <c:pt idx="26">
                  <c:v>0.47212746182608001</c:v>
                </c:pt>
                <c:pt idx="27">
                  <c:v>0.43842293749219402</c:v>
                </c:pt>
                <c:pt idx="28">
                  <c:v>0.39776844776120301</c:v>
                </c:pt>
                <c:pt idx="29">
                  <c:v>0.35346378056630601</c:v>
                </c:pt>
                <c:pt idx="30">
                  <c:v>0.30839205352229798</c:v>
                </c:pt>
                <c:pt idx="31">
                  <c:v>0.264810743075935</c:v>
                </c:pt>
                <c:pt idx="32">
                  <c:v>0.22429139973839099</c:v>
                </c:pt>
                <c:pt idx="33">
                  <c:v>0.187769711738905</c:v>
                </c:pt>
                <c:pt idx="34">
                  <c:v>0.155658916625636</c:v>
                </c:pt>
                <c:pt idx="35">
                  <c:v>0.12798532053363801</c:v>
                </c:pt>
                <c:pt idx="36">
                  <c:v>0.104517388230654</c:v>
                </c:pt>
                <c:pt idx="37">
                  <c:v>8.4873146036258201E-2</c:v>
                </c:pt>
                <c:pt idx="38">
                  <c:v>6.8600947209214197E-2</c:v>
                </c:pt>
                <c:pt idx="39">
                  <c:v>5.5235029567284502E-2</c:v>
                </c:pt>
                <c:pt idx="40">
                  <c:v>4.4330322371320702E-2</c:v>
                </c:pt>
                <c:pt idx="41">
                  <c:v>1.4253800458571299E-2</c:v>
                </c:pt>
                <c:pt idx="42">
                  <c:v>4.3514233490282196E-3</c:v>
                </c:pt>
                <c:pt idx="43">
                  <c:v>1.2109201188629901E-3</c:v>
                </c:pt>
                <c:pt idx="44">
                  <c:v>2.7609348889478001E-4</c:v>
                </c:pt>
                <c:pt idx="45">
                  <c:v>4.6339954866218102E-5</c:v>
                </c:pt>
                <c:pt idx="46">
                  <c:v>5.8972539695317296E-6</c:v>
                </c:pt>
                <c:pt idx="47">
                  <c:v>6.4469155288049403E-7</c:v>
                </c:pt>
                <c:pt idx="48">
                  <c:v>6.6206533904288197E-8</c:v>
                </c:pt>
                <c:pt idx="49">
                  <c:v>6.6076230187707399E-9</c:v>
                </c:pt>
                <c:pt idx="50">
                  <c:v>6.3919475737623898E-10</c:v>
                </c:pt>
                <c:pt idx="51">
                  <c:v>5.7500372004690802E-11</c:v>
                </c:pt>
                <c:pt idx="52">
                  <c:v>4.3562013575475404E-12</c:v>
                </c:pt>
                <c:pt idx="53">
                  <c:v>2.4651354473105898E-13</c:v>
                </c:pt>
                <c:pt idx="54">
                  <c:v>1.03888101544051E-14</c:v>
                </c:pt>
                <c:pt idx="55">
                  <c:v>3.6714584609583101E-16</c:v>
                </c:pt>
                <c:pt idx="56">
                  <c:v>1.2058466855070499E-17</c:v>
                </c:pt>
                <c:pt idx="57">
                  <c:v>3.8603579373704299E-19</c:v>
                </c:pt>
                <c:pt idx="58">
                  <c:v>1.22554294216402E-20</c:v>
                </c:pt>
                <c:pt idx="59">
                  <c:v>3.8803224164593601E-22</c:v>
                </c:pt>
                <c:pt idx="60">
                  <c:v>1.2275480118300301E-23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17EC-4593-9665-5016C0748C3A}"/>
            </c:ext>
          </c:extLst>
        </c:ser>
        <c:ser>
          <c:idx val="4"/>
          <c:order val="4"/>
          <c:tx>
            <c:strRef>
              <c:f>Sheet1!$L$13</c:f>
              <c:strCache>
                <c:ptCount val="1"/>
                <c:pt idx="0">
                  <c:v>a4</c:v>
                </c:pt>
              </c:strCache>
            </c:strRef>
          </c:tx>
          <c:spPr>
            <a:ln>
              <a:solidFill>
                <a:srgbClr val="CC9900"/>
              </a:solidFill>
            </a:ln>
          </c:spPr>
          <c:marker>
            <c:symbol val="none"/>
          </c:marker>
          <c:xVal>
            <c:numRef>
              <c:f>Sheet1!$A$14:$A$74</c:f>
              <c:numCache>
                <c:formatCode>General</c:formatCode>
                <c:ptCount val="6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1.900000000000001</c:v>
                </c:pt>
                <c:pt idx="20">
                  <c:v>2</c:v>
                </c:pt>
                <c:pt idx="21">
                  <c:v>2.100000000000001</c:v>
                </c:pt>
                <c:pt idx="22">
                  <c:v>2.2000000000000011</c:v>
                </c:pt>
                <c:pt idx="23">
                  <c:v>2.3000000000000012</c:v>
                </c:pt>
                <c:pt idx="24">
                  <c:v>2.4000000000000008</c:v>
                </c:pt>
                <c:pt idx="25">
                  <c:v>2.5000000000000009</c:v>
                </c:pt>
                <c:pt idx="26">
                  <c:v>2.600000000000001</c:v>
                </c:pt>
                <c:pt idx="27">
                  <c:v>2.7000000000000011</c:v>
                </c:pt>
                <c:pt idx="28">
                  <c:v>2.8000000000000012</c:v>
                </c:pt>
                <c:pt idx="29">
                  <c:v>2.9000000000000008</c:v>
                </c:pt>
                <c:pt idx="30">
                  <c:v>3.0000000000000009</c:v>
                </c:pt>
                <c:pt idx="31">
                  <c:v>3.100000000000001</c:v>
                </c:pt>
                <c:pt idx="32">
                  <c:v>3.2000000000000011</c:v>
                </c:pt>
                <c:pt idx="33">
                  <c:v>3.300000000000002</c:v>
                </c:pt>
                <c:pt idx="34">
                  <c:v>3.4000000000000021</c:v>
                </c:pt>
                <c:pt idx="35">
                  <c:v>3.5000000000000022</c:v>
                </c:pt>
                <c:pt idx="36">
                  <c:v>3.6000000000000019</c:v>
                </c:pt>
                <c:pt idx="37">
                  <c:v>3.700000000000002</c:v>
                </c:pt>
                <c:pt idx="38">
                  <c:v>3.800000000000002</c:v>
                </c:pt>
                <c:pt idx="39">
                  <c:v>3.9000000000000021</c:v>
                </c:pt>
                <c:pt idx="40">
                  <c:v>4.0000000000000018</c:v>
                </c:pt>
                <c:pt idx="41">
                  <c:v>4.5000000000000018</c:v>
                </c:pt>
                <c:pt idx="42">
                  <c:v>5.0000000000000018</c:v>
                </c:pt>
                <c:pt idx="43">
                  <c:v>5.5000000000000018</c:v>
                </c:pt>
                <c:pt idx="44">
                  <c:v>6.0000000000000018</c:v>
                </c:pt>
                <c:pt idx="45">
                  <c:v>6.5000000000000018</c:v>
                </c:pt>
                <c:pt idx="46">
                  <c:v>7.0000000000000018</c:v>
                </c:pt>
                <c:pt idx="47">
                  <c:v>7.5000000000000018</c:v>
                </c:pt>
                <c:pt idx="48">
                  <c:v>8.0000000000000018</c:v>
                </c:pt>
                <c:pt idx="49">
                  <c:v>8.5000000000000018</c:v>
                </c:pt>
                <c:pt idx="50">
                  <c:v>9.0000000000000018</c:v>
                </c:pt>
                <c:pt idx="51">
                  <c:v>9.5000000000000018</c:v>
                </c:pt>
                <c:pt idx="52">
                  <c:v>10</c:v>
                </c:pt>
                <c:pt idx="53">
                  <c:v>10.5</c:v>
                </c:pt>
                <c:pt idx="54">
                  <c:v>11</c:v>
                </c:pt>
                <c:pt idx="55">
                  <c:v>11.5</c:v>
                </c:pt>
                <c:pt idx="56">
                  <c:v>12</c:v>
                </c:pt>
                <c:pt idx="57">
                  <c:v>12.5</c:v>
                </c:pt>
                <c:pt idx="58">
                  <c:v>13</c:v>
                </c:pt>
                <c:pt idx="59">
                  <c:v>13.5</c:v>
                </c:pt>
                <c:pt idx="60">
                  <c:v>14</c:v>
                </c:pt>
              </c:numCache>
            </c:numRef>
          </c:xVal>
          <c:yVal>
            <c:numRef>
              <c:f>Sheet1!$L$14:$L$74</c:f>
              <c:numCache>
                <c:formatCode>0.00</c:formatCode>
                <c:ptCount val="61"/>
                <c:pt idx="0">
                  <c:v>3.39464043019858E-7</c:v>
                </c:pt>
                <c:pt idx="1">
                  <c:v>7.5016070829410595E-7</c:v>
                </c:pt>
                <c:pt idx="2">
                  <c:v>1.6327254495918299E-6</c:v>
                </c:pt>
                <c:pt idx="3">
                  <c:v>3.4997795800078901E-6</c:v>
                </c:pt>
                <c:pt idx="4">
                  <c:v>7.3888697460078196E-6</c:v>
                </c:pt>
                <c:pt idx="5">
                  <c:v>1.5367244339670201E-5</c:v>
                </c:pt>
                <c:pt idx="6">
                  <c:v>3.1488227857190602E-5</c:v>
                </c:pt>
                <c:pt idx="7">
                  <c:v>6.3565790074109806E-5</c:v>
                </c:pt>
                <c:pt idx="8">
                  <c:v>1.26387048452741E-4</c:v>
                </c:pt>
                <c:pt idx="9">
                  <c:v>2.4735655485177998E-4</c:v>
                </c:pt>
                <c:pt idx="10">
                  <c:v>4.7605385914188599E-4</c:v>
                </c:pt>
                <c:pt idx="11">
                  <c:v>8.9968574998894302E-4</c:v>
                </c:pt>
                <c:pt idx="12">
                  <c:v>1.66663706586739E-3</c:v>
                </c:pt>
                <c:pt idx="13">
                  <c:v>3.0196982046123999E-3</c:v>
                </c:pt>
                <c:pt idx="14">
                  <c:v>5.3382487612179501E-3</c:v>
                </c:pt>
                <c:pt idx="15">
                  <c:v>9.1839807301953708E-3</c:v>
                </c:pt>
                <c:pt idx="16">
                  <c:v>1.5337859046952999E-2</c:v>
                </c:pt>
                <c:pt idx="17">
                  <c:v>2.48091164484988E-2</c:v>
                </c:pt>
                <c:pt idx="18">
                  <c:v>3.8794527135421697E-2</c:v>
                </c:pt>
                <c:pt idx="19">
                  <c:v>5.8572708931192298E-2</c:v>
                </c:pt>
                <c:pt idx="20">
                  <c:v>8.5335114512416502E-2</c:v>
                </c:pt>
                <c:pt idx="21">
                  <c:v>0.11997793384172099</c:v>
                </c:pt>
                <c:pt idx="22">
                  <c:v>0.16289804765763199</c:v>
                </c:pt>
                <c:pt idx="23">
                  <c:v>0.21384300534376699</c:v>
                </c:pt>
                <c:pt idx="24">
                  <c:v>0.27185667992109802</c:v>
                </c:pt>
                <c:pt idx="25">
                  <c:v>0.33534129414738101</c:v>
                </c:pt>
                <c:pt idx="26">
                  <c:v>0.40222868185191701</c:v>
                </c:pt>
                <c:pt idx="27">
                  <c:v>0.47022643548897503</c:v>
                </c:pt>
                <c:pt idx="28">
                  <c:v>0.53708633632727498</c:v>
                </c:pt>
                <c:pt idx="29">
                  <c:v>0.60083979823228095</c:v>
                </c:pt>
                <c:pt idx="30">
                  <c:v>0.65995899453772</c:v>
                </c:pt>
                <c:pt idx="31">
                  <c:v>0.71342672387719896</c:v>
                </c:pt>
                <c:pt idx="32">
                  <c:v>0.76072273290611803</c:v>
                </c:pt>
                <c:pt idx="33">
                  <c:v>0.80175063561194404</c:v>
                </c:pt>
                <c:pt idx="34">
                  <c:v>0.83673469411699597</c:v>
                </c:pt>
                <c:pt idx="35">
                  <c:v>0.86611175669945195</c:v>
                </c:pt>
                <c:pt idx="36">
                  <c:v>0.89043520442594704</c:v>
                </c:pt>
                <c:pt idx="37">
                  <c:v>0.91029901760273801</c:v>
                </c:pt>
                <c:pt idx="38">
                  <c:v>0.926283409670973</c:v>
                </c:pt>
                <c:pt idx="39">
                  <c:v>0.93891951156607201</c:v>
                </c:pt>
                <c:pt idx="40">
                  <c:v>0.94866889874626803</c:v>
                </c:pt>
                <c:pt idx="41">
                  <c:v>0.96459375992045704</c:v>
                </c:pt>
                <c:pt idx="42">
                  <c:v>0.93120459669204403</c:v>
                </c:pt>
                <c:pt idx="43">
                  <c:v>0.81946284698758698</c:v>
                </c:pt>
                <c:pt idx="44">
                  <c:v>0.59084006623483198</c:v>
                </c:pt>
                <c:pt idx="45">
                  <c:v>0.31359518065983799</c:v>
                </c:pt>
                <c:pt idx="46">
                  <c:v>0.12620123494798</c:v>
                </c:pt>
                <c:pt idx="47">
                  <c:v>4.3628045080987797E-2</c:v>
                </c:pt>
                <c:pt idx="48">
                  <c:v>1.4168198255517701E-2</c:v>
                </c:pt>
                <c:pt idx="49">
                  <c:v>4.4715596730416701E-3</c:v>
                </c:pt>
                <c:pt idx="50">
                  <c:v>1.3678767807851599E-3</c:v>
                </c:pt>
                <c:pt idx="51">
                  <c:v>3.8912078354146502E-4</c:v>
                </c:pt>
                <c:pt idx="52">
                  <c:v>9.3222709051518003E-5</c:v>
                </c:pt>
                <c:pt idx="53">
                  <c:v>1.6682247494243701E-5</c:v>
                </c:pt>
                <c:pt idx="54">
                  <c:v>2.2232053730426998E-6</c:v>
                </c:pt>
                <c:pt idx="55">
                  <c:v>2.4845766092634898E-7</c:v>
                </c:pt>
                <c:pt idx="56">
                  <c:v>2.5805119069851101E-8</c:v>
                </c:pt>
                <c:pt idx="57">
                  <c:v>2.61241006443846E-9</c:v>
                </c:pt>
                <c:pt idx="58">
                  <c:v>2.6226618962310198E-10</c:v>
                </c:pt>
                <c:pt idx="59">
                  <c:v>2.6259205748495E-11</c:v>
                </c:pt>
                <c:pt idx="60">
                  <c:v>2.6269527453163E-12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17EC-4593-9665-5016C0748C3A}"/>
            </c:ext>
          </c:extLst>
        </c:ser>
        <c:ser>
          <c:idx val="5"/>
          <c:order val="5"/>
          <c:tx>
            <c:strRef>
              <c:f>Sheet1!$N$13</c:f>
              <c:strCache>
                <c:ptCount val="1"/>
                <c:pt idx="0">
                  <c:v>a5</c:v>
                </c:pt>
              </c:strCache>
            </c:strRef>
          </c:tx>
          <c:spPr>
            <a:ln>
              <a:solidFill>
                <a:srgbClr val="99CC00"/>
              </a:solidFill>
            </a:ln>
          </c:spPr>
          <c:marker>
            <c:symbol val="none"/>
          </c:marker>
          <c:xVal>
            <c:numRef>
              <c:f>Sheet1!$A$14:$A$74</c:f>
              <c:numCache>
                <c:formatCode>General</c:formatCode>
                <c:ptCount val="6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1.900000000000001</c:v>
                </c:pt>
                <c:pt idx="20">
                  <c:v>2</c:v>
                </c:pt>
                <c:pt idx="21">
                  <c:v>2.100000000000001</c:v>
                </c:pt>
                <c:pt idx="22">
                  <c:v>2.2000000000000011</c:v>
                </c:pt>
                <c:pt idx="23">
                  <c:v>2.3000000000000012</c:v>
                </c:pt>
                <c:pt idx="24">
                  <c:v>2.4000000000000008</c:v>
                </c:pt>
                <c:pt idx="25">
                  <c:v>2.5000000000000009</c:v>
                </c:pt>
                <c:pt idx="26">
                  <c:v>2.600000000000001</c:v>
                </c:pt>
                <c:pt idx="27">
                  <c:v>2.7000000000000011</c:v>
                </c:pt>
                <c:pt idx="28">
                  <c:v>2.8000000000000012</c:v>
                </c:pt>
                <c:pt idx="29">
                  <c:v>2.9000000000000008</c:v>
                </c:pt>
                <c:pt idx="30">
                  <c:v>3.0000000000000009</c:v>
                </c:pt>
                <c:pt idx="31">
                  <c:v>3.100000000000001</c:v>
                </c:pt>
                <c:pt idx="32">
                  <c:v>3.2000000000000011</c:v>
                </c:pt>
                <c:pt idx="33">
                  <c:v>3.300000000000002</c:v>
                </c:pt>
                <c:pt idx="34">
                  <c:v>3.4000000000000021</c:v>
                </c:pt>
                <c:pt idx="35">
                  <c:v>3.5000000000000022</c:v>
                </c:pt>
                <c:pt idx="36">
                  <c:v>3.6000000000000019</c:v>
                </c:pt>
                <c:pt idx="37">
                  <c:v>3.700000000000002</c:v>
                </c:pt>
                <c:pt idx="38">
                  <c:v>3.800000000000002</c:v>
                </c:pt>
                <c:pt idx="39">
                  <c:v>3.9000000000000021</c:v>
                </c:pt>
                <c:pt idx="40">
                  <c:v>4.0000000000000018</c:v>
                </c:pt>
                <c:pt idx="41">
                  <c:v>4.5000000000000018</c:v>
                </c:pt>
                <c:pt idx="42">
                  <c:v>5.0000000000000018</c:v>
                </c:pt>
                <c:pt idx="43">
                  <c:v>5.5000000000000018</c:v>
                </c:pt>
                <c:pt idx="44">
                  <c:v>6.0000000000000018</c:v>
                </c:pt>
                <c:pt idx="45">
                  <c:v>6.5000000000000018</c:v>
                </c:pt>
                <c:pt idx="46">
                  <c:v>7.0000000000000018</c:v>
                </c:pt>
                <c:pt idx="47">
                  <c:v>7.5000000000000018</c:v>
                </c:pt>
                <c:pt idx="48">
                  <c:v>8.0000000000000018</c:v>
                </c:pt>
                <c:pt idx="49">
                  <c:v>8.5000000000000018</c:v>
                </c:pt>
                <c:pt idx="50">
                  <c:v>9.0000000000000018</c:v>
                </c:pt>
                <c:pt idx="51">
                  <c:v>9.5000000000000018</c:v>
                </c:pt>
                <c:pt idx="52">
                  <c:v>10</c:v>
                </c:pt>
                <c:pt idx="53">
                  <c:v>10.5</c:v>
                </c:pt>
                <c:pt idx="54">
                  <c:v>11</c:v>
                </c:pt>
                <c:pt idx="55">
                  <c:v>11.5</c:v>
                </c:pt>
                <c:pt idx="56">
                  <c:v>12</c:v>
                </c:pt>
                <c:pt idx="57">
                  <c:v>12.5</c:v>
                </c:pt>
                <c:pt idx="58">
                  <c:v>13</c:v>
                </c:pt>
                <c:pt idx="59">
                  <c:v>13.5</c:v>
                </c:pt>
                <c:pt idx="60">
                  <c:v>14</c:v>
                </c:pt>
              </c:numCache>
            </c:numRef>
          </c:xVal>
          <c:yVal>
            <c:numRef>
              <c:f>Sheet1!$N$14:$N$74</c:f>
              <c:numCache>
                <c:formatCode>0.00</c:formatCode>
                <c:ptCount val="61"/>
                <c:pt idx="0">
                  <c:v>2.34909117769742E-13</c:v>
                </c:pt>
                <c:pt idx="1">
                  <c:v>6.5352229399186504E-13</c:v>
                </c:pt>
                <c:pt idx="2">
                  <c:v>1.79068525154955E-12</c:v>
                </c:pt>
                <c:pt idx="3">
                  <c:v>4.8322209882276499E-12</c:v>
                </c:pt>
                <c:pt idx="4">
                  <c:v>1.28435211481586E-11</c:v>
                </c:pt>
                <c:pt idx="5">
                  <c:v>3.3628081483792202E-11</c:v>
                </c:pt>
                <c:pt idx="6">
                  <c:v>8.6746969941951999E-11</c:v>
                </c:pt>
                <c:pt idx="7">
                  <c:v>2.2045986836558E-10</c:v>
                </c:pt>
                <c:pt idx="8">
                  <c:v>5.5183426836154199E-10</c:v>
                </c:pt>
                <c:pt idx="9">
                  <c:v>1.35965748529523E-9</c:v>
                </c:pt>
                <c:pt idx="10">
                  <c:v>3.29429270526185E-9</c:v>
                </c:pt>
                <c:pt idx="11">
                  <c:v>7.8378497927680101E-9</c:v>
                </c:pt>
                <c:pt idx="12">
                  <c:v>1.82787768407765E-8</c:v>
                </c:pt>
                <c:pt idx="13">
                  <c:v>4.1693623009276802E-8</c:v>
                </c:pt>
                <c:pt idx="14">
                  <c:v>9.27907964487773E-8</c:v>
                </c:pt>
                <c:pt idx="15">
                  <c:v>2.0097269589403501E-7</c:v>
                </c:pt>
                <c:pt idx="16">
                  <c:v>4.2254292739313203E-7</c:v>
                </c:pt>
                <c:pt idx="17">
                  <c:v>8.6043366095595003E-7</c:v>
                </c:pt>
                <c:pt idx="18">
                  <c:v>1.69385627406375E-6</c:v>
                </c:pt>
                <c:pt idx="19">
                  <c:v>3.2195961889926601E-6</c:v>
                </c:pt>
                <c:pt idx="20">
                  <c:v>5.9051899242592303E-6</c:v>
                </c:pt>
                <c:pt idx="21">
                  <c:v>1.04521942679388E-5</c:v>
                </c:pt>
                <c:pt idx="22">
                  <c:v>1.78657796704069E-5</c:v>
                </c:pt>
                <c:pt idx="23">
                  <c:v>2.9525763979841899E-5</c:v>
                </c:pt>
                <c:pt idx="24">
                  <c:v>4.7254818908146201E-5</c:v>
                </c:pt>
                <c:pt idx="25">
                  <c:v>7.3382605984584001E-5</c:v>
                </c:pt>
                <c:pt idx="26">
                  <c:v>1.10810044733691E-4</c:v>
                </c:pt>
                <c:pt idx="27">
                  <c:v>1.63084668575744E-4</c:v>
                </c:pt>
                <c:pt idx="28">
                  <c:v>2.34503969419753E-4</c:v>
                </c:pt>
                <c:pt idx="29">
                  <c:v>3.3026669926710398E-4</c:v>
                </c:pt>
                <c:pt idx="30">
                  <c:v>4.5669162422010302E-4</c:v>
                </c:pt>
                <c:pt idx="31">
                  <c:v>6.2152051424231201E-4</c:v>
                </c:pt>
                <c:pt idx="32">
                  <c:v>8.3431968226746001E-4</c:v>
                </c:pt>
                <c:pt idx="33">
                  <c:v>1.1069943578332899E-3</c:v>
                </c:pt>
                <c:pt idx="34">
                  <c:v>1.4544335072486599E-3</c:v>
                </c:pt>
                <c:pt idx="35">
                  <c:v>1.8953090147185601E-3</c:v>
                </c:pt>
                <c:pt idx="36">
                  <c:v>2.45306138738306E-3</c:v>
                </c:pt>
                <c:pt idx="37">
                  <c:v>3.1571133051291199E-3</c:v>
                </c:pt>
                <c:pt idx="38">
                  <c:v>4.0443616171822504E-3</c:v>
                </c:pt>
                <c:pt idx="39">
                  <c:v>5.1610071249396303E-3</c:v>
                </c:pt>
                <c:pt idx="40">
                  <c:v>6.5647887793242E-3</c:v>
                </c:pt>
                <c:pt idx="41">
                  <c:v>2.1108168023089301E-2</c:v>
                </c:pt>
                <c:pt idx="42">
                  <c:v>6.4439358091089805E-2</c:v>
                </c:pt>
                <c:pt idx="43">
                  <c:v>0.179322738562185</c:v>
                </c:pt>
                <c:pt idx="44">
                  <c:v>0.40886132583450602</c:v>
                </c:pt>
                <c:pt idx="45">
                  <c:v>0.68623912362285699</c:v>
                </c:pt>
                <c:pt idx="46">
                  <c:v>0.87331254584002205</c:v>
                </c:pt>
                <c:pt idx="47">
                  <c:v>0.95471082682967801</c:v>
                </c:pt>
                <c:pt idx="48">
                  <c:v>0.98043931928183303</c:v>
                </c:pt>
                <c:pt idx="49">
                  <c:v>0.97850967760373597</c:v>
                </c:pt>
                <c:pt idx="50">
                  <c:v>0.94657073230333599</c:v>
                </c:pt>
                <c:pt idx="51">
                  <c:v>0.85151150894307504</c:v>
                </c:pt>
                <c:pt idx="52">
                  <c:v>0.64510114663650897</c:v>
                </c:pt>
                <c:pt idx="53">
                  <c:v>0.36505697812133497</c:v>
                </c:pt>
                <c:pt idx="54">
                  <c:v>0.153845811814556</c:v>
                </c:pt>
                <c:pt idx="55">
                  <c:v>5.4369894056640201E-2</c:v>
                </c:pt>
                <c:pt idx="56">
                  <c:v>1.7857142396337101E-2</c:v>
                </c:pt>
                <c:pt idx="57">
                  <c:v>5.7167268622932204E-3</c:v>
                </c:pt>
                <c:pt idx="58">
                  <c:v>1.8148820321918801E-3</c:v>
                </c:pt>
                <c:pt idx="59">
                  <c:v>5.74629186008641E-4</c:v>
                </c:pt>
                <c:pt idx="60">
                  <c:v>1.81785129975889E-4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17EC-4593-9665-5016C0748C3A}"/>
            </c:ext>
          </c:extLst>
        </c:ser>
        <c:ser>
          <c:idx val="6"/>
          <c:order val="6"/>
          <c:tx>
            <c:strRef>
              <c:f>Sheet1!$P$13</c:f>
              <c:strCache>
                <c:ptCount val="1"/>
                <c:pt idx="0">
                  <c:v>a6</c:v>
                </c:pt>
              </c:strCache>
            </c:strRef>
          </c:tx>
          <c:spPr>
            <a:ln>
              <a:solidFill>
                <a:srgbClr val="666699"/>
              </a:solidFill>
            </a:ln>
          </c:spPr>
          <c:marker>
            <c:symbol val="none"/>
          </c:marker>
          <c:xVal>
            <c:numRef>
              <c:f>Sheet1!$A$14:$A$74</c:f>
              <c:numCache>
                <c:formatCode>General</c:formatCode>
                <c:ptCount val="6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1.900000000000001</c:v>
                </c:pt>
                <c:pt idx="20">
                  <c:v>2</c:v>
                </c:pt>
                <c:pt idx="21">
                  <c:v>2.100000000000001</c:v>
                </c:pt>
                <c:pt idx="22">
                  <c:v>2.2000000000000011</c:v>
                </c:pt>
                <c:pt idx="23">
                  <c:v>2.3000000000000012</c:v>
                </c:pt>
                <c:pt idx="24">
                  <c:v>2.4000000000000008</c:v>
                </c:pt>
                <c:pt idx="25">
                  <c:v>2.5000000000000009</c:v>
                </c:pt>
                <c:pt idx="26">
                  <c:v>2.600000000000001</c:v>
                </c:pt>
                <c:pt idx="27">
                  <c:v>2.7000000000000011</c:v>
                </c:pt>
                <c:pt idx="28">
                  <c:v>2.8000000000000012</c:v>
                </c:pt>
                <c:pt idx="29">
                  <c:v>2.9000000000000008</c:v>
                </c:pt>
                <c:pt idx="30">
                  <c:v>3.0000000000000009</c:v>
                </c:pt>
                <c:pt idx="31">
                  <c:v>3.100000000000001</c:v>
                </c:pt>
                <c:pt idx="32">
                  <c:v>3.2000000000000011</c:v>
                </c:pt>
                <c:pt idx="33">
                  <c:v>3.300000000000002</c:v>
                </c:pt>
                <c:pt idx="34">
                  <c:v>3.4000000000000021</c:v>
                </c:pt>
                <c:pt idx="35">
                  <c:v>3.5000000000000022</c:v>
                </c:pt>
                <c:pt idx="36">
                  <c:v>3.6000000000000019</c:v>
                </c:pt>
                <c:pt idx="37">
                  <c:v>3.700000000000002</c:v>
                </c:pt>
                <c:pt idx="38">
                  <c:v>3.800000000000002</c:v>
                </c:pt>
                <c:pt idx="39">
                  <c:v>3.9000000000000021</c:v>
                </c:pt>
                <c:pt idx="40">
                  <c:v>4.0000000000000018</c:v>
                </c:pt>
                <c:pt idx="41">
                  <c:v>4.5000000000000018</c:v>
                </c:pt>
                <c:pt idx="42">
                  <c:v>5.0000000000000018</c:v>
                </c:pt>
                <c:pt idx="43">
                  <c:v>5.5000000000000018</c:v>
                </c:pt>
                <c:pt idx="44">
                  <c:v>6.0000000000000018</c:v>
                </c:pt>
                <c:pt idx="45">
                  <c:v>6.5000000000000018</c:v>
                </c:pt>
                <c:pt idx="46">
                  <c:v>7.0000000000000018</c:v>
                </c:pt>
                <c:pt idx="47">
                  <c:v>7.5000000000000018</c:v>
                </c:pt>
                <c:pt idx="48">
                  <c:v>8.0000000000000018</c:v>
                </c:pt>
                <c:pt idx="49">
                  <c:v>8.5000000000000018</c:v>
                </c:pt>
                <c:pt idx="50">
                  <c:v>9.0000000000000018</c:v>
                </c:pt>
                <c:pt idx="51">
                  <c:v>9.5000000000000018</c:v>
                </c:pt>
                <c:pt idx="52">
                  <c:v>10</c:v>
                </c:pt>
                <c:pt idx="53">
                  <c:v>10.5</c:v>
                </c:pt>
                <c:pt idx="54">
                  <c:v>11</c:v>
                </c:pt>
                <c:pt idx="55">
                  <c:v>11.5</c:v>
                </c:pt>
                <c:pt idx="56">
                  <c:v>12</c:v>
                </c:pt>
                <c:pt idx="57">
                  <c:v>12.5</c:v>
                </c:pt>
                <c:pt idx="58">
                  <c:v>13</c:v>
                </c:pt>
                <c:pt idx="59">
                  <c:v>13.5</c:v>
                </c:pt>
                <c:pt idx="60">
                  <c:v>14</c:v>
                </c:pt>
              </c:numCache>
            </c:numRef>
          </c:xVal>
          <c:yVal>
            <c:numRef>
              <c:f>Sheet1!$P$14:$P$74</c:f>
              <c:numCache>
                <c:formatCode>0.00E+00</c:formatCode>
                <c:ptCount val="61"/>
                <c:pt idx="0">
                  <c:v>1.2920001477335799E-23</c:v>
                </c:pt>
                <c:pt idx="1">
                  <c:v>4.52504702694208E-23</c:v>
                </c:pt>
                <c:pt idx="2">
                  <c:v>1.56092467576177E-22</c:v>
                </c:pt>
                <c:pt idx="3">
                  <c:v>5.3028516394767702E-22</c:v>
                </c:pt>
                <c:pt idx="4">
                  <c:v>1.7743806577676202E-21</c:v>
                </c:pt>
                <c:pt idx="5">
                  <c:v>5.84877319567877E-21</c:v>
                </c:pt>
                <c:pt idx="6">
                  <c:v>1.8994024916723901E-20</c:v>
                </c:pt>
                <c:pt idx="7">
                  <c:v>6.0770419353590299E-20</c:v>
                </c:pt>
                <c:pt idx="8">
                  <c:v>1.91501136507213E-19</c:v>
                </c:pt>
                <c:pt idx="9">
                  <c:v>5.9400788156834602E-19</c:v>
                </c:pt>
                <c:pt idx="10">
                  <c:v>1.8118609878940201E-18</c:v>
                </c:pt>
                <c:pt idx="11">
                  <c:v>5.42699755286771E-18</c:v>
                </c:pt>
                <c:pt idx="12">
                  <c:v>1.5933449939804399E-17</c:v>
                </c:pt>
                <c:pt idx="13">
                  <c:v>4.5754343120711202E-17</c:v>
                </c:pt>
                <c:pt idx="14">
                  <c:v>1.2819396841275799E-16</c:v>
                </c:pt>
                <c:pt idx="15">
                  <c:v>3.4954230659123602E-16</c:v>
                </c:pt>
                <c:pt idx="16">
                  <c:v>9.2519553094032293E-16</c:v>
                </c:pt>
                <c:pt idx="17">
                  <c:v>2.3718110143986501E-15</c:v>
                </c:pt>
                <c:pt idx="18">
                  <c:v>5.8781308113790998E-15</c:v>
                </c:pt>
                <c:pt idx="19">
                  <c:v>1.4065788865301599E-14</c:v>
                </c:pt>
                <c:pt idx="20">
                  <c:v>3.24785445834258E-14</c:v>
                </c:pt>
                <c:pt idx="21">
                  <c:v>7.2371931351047897E-14</c:v>
                </c:pt>
                <c:pt idx="22">
                  <c:v>1.5573443917701001E-13</c:v>
                </c:pt>
                <c:pt idx="23">
                  <c:v>3.2401404304304402E-13</c:v>
                </c:pt>
                <c:pt idx="24">
                  <c:v>6.5284306141348304E-13</c:v>
                </c:pt>
                <c:pt idx="25">
                  <c:v>1.27630896552494E-12</c:v>
                </c:pt>
                <c:pt idx="26">
                  <c:v>2.42628503578099E-12</c:v>
                </c:pt>
                <c:pt idx="27">
                  <c:v>4.4954774639773796E-12</c:v>
                </c:pt>
                <c:pt idx="28">
                  <c:v>8.1379100998333692E-12</c:v>
                </c:pt>
                <c:pt idx="29">
                  <c:v>1.4428709031937999E-11</c:v>
                </c:pt>
                <c:pt idx="30">
                  <c:v>2.5118039332105799E-11</c:v>
                </c:pt>
                <c:pt idx="31">
                  <c:v>4.3034638313206602E-11</c:v>
                </c:pt>
                <c:pt idx="32">
                  <c:v>7.2726917161911197E-11</c:v>
                </c:pt>
                <c:pt idx="33">
                  <c:v>1.2148092687873801E-10</c:v>
                </c:pt>
                <c:pt idx="34">
                  <c:v>2.0093544858149501E-10</c:v>
                </c:pt>
                <c:pt idx="35">
                  <c:v>3.2964213459981499E-10</c:v>
                </c:pt>
                <c:pt idx="36">
                  <c:v>5.3711973046881199E-10</c:v>
                </c:pt>
                <c:pt idx="37">
                  <c:v>8.7026768600504002E-10</c:v>
                </c:pt>
                <c:pt idx="38">
                  <c:v>1.40350081635222E-9</c:v>
                </c:pt>
                <c:pt idx="39">
                  <c:v>2.2547435234240198E-9</c:v>
                </c:pt>
                <c:pt idx="40">
                  <c:v>3.6106338286283301E-9</c:v>
                </c:pt>
                <c:pt idx="41">
                  <c:v>3.6712438502573002E-8</c:v>
                </c:pt>
                <c:pt idx="42">
                  <c:v>3.5441646950099598E-7</c:v>
                </c:pt>
                <c:pt idx="43">
                  <c:v>3.1188755956347902E-6</c:v>
                </c:pt>
                <c:pt idx="44">
                  <c:v>2.2487372920897901E-5</c:v>
                </c:pt>
                <c:pt idx="45">
                  <c:v>1.19354325759136E-4</c:v>
                </c:pt>
                <c:pt idx="46">
                  <c:v>4.8032190021201401E-4</c:v>
                </c:pt>
                <c:pt idx="47">
                  <c:v>1.66048339578242E-3</c:v>
                </c:pt>
                <c:pt idx="48">
                  <c:v>5.3924162560501096E-3</c:v>
                </c:pt>
                <c:pt idx="49">
                  <c:v>1.70187561155969E-2</c:v>
                </c:pt>
                <c:pt idx="50">
                  <c:v>5.20613902766838E-2</c:v>
                </c:pt>
                <c:pt idx="51">
                  <c:v>0.14809937021588301</c:v>
                </c:pt>
                <c:pt idx="52">
                  <c:v>0.35480563065008303</c:v>
                </c:pt>
                <c:pt idx="53">
                  <c:v>0.63492633963092404</c:v>
                </c:pt>
                <c:pt idx="54">
                  <c:v>0.84615196498006096</c:v>
                </c:pt>
                <c:pt idx="55">
                  <c:v>0.94562985748569806</c:v>
                </c:pt>
                <c:pt idx="56">
                  <c:v>0.982142831798544</c:v>
                </c:pt>
                <c:pt idx="57">
                  <c:v>0.99428327052529697</c:v>
                </c:pt>
                <c:pt idx="58">
                  <c:v>0.99818511770554197</c:v>
                </c:pt>
                <c:pt idx="59">
                  <c:v>0.99942537078773197</c:v>
                </c:pt>
                <c:pt idx="60" formatCode="0.000">
                  <c:v>0.99981821486739697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17EC-4593-9665-5016C0748C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1488256"/>
        <c:axId val="91489792"/>
      </c:scatterChart>
      <c:valAx>
        <c:axId val="91488256"/>
        <c:scaling>
          <c:orientation val="minMax"/>
          <c:max val="14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8575" cmpd="sng">
            <a:solidFill>
              <a:schemeClr val="tx2"/>
            </a:solidFill>
          </a:ln>
        </c:spPr>
        <c:txPr>
          <a:bodyPr/>
          <a:lstStyle/>
          <a:p>
            <a:pPr>
              <a:defRPr sz="1600" b="1"/>
            </a:pPr>
            <a:endParaRPr lang="pt-BR"/>
          </a:p>
        </c:txPr>
        <c:crossAx val="91489792"/>
        <c:crosses val="autoZero"/>
        <c:crossBetween val="midCat"/>
        <c:majorUnit val="1"/>
        <c:minorUnit val="0.5"/>
      </c:valAx>
      <c:valAx>
        <c:axId val="91489792"/>
        <c:scaling>
          <c:orientation val="minMax"/>
          <c:max val="1.03"/>
          <c:min val="0"/>
        </c:scaling>
        <c:delete val="0"/>
        <c:axPos val="l"/>
        <c:numFmt formatCode="0.0" sourceLinked="0"/>
        <c:majorTickMark val="out"/>
        <c:minorTickMark val="none"/>
        <c:tickLblPos val="nextTo"/>
        <c:spPr>
          <a:ln w="28575" cmpd="sng">
            <a:solidFill>
              <a:schemeClr val="tx2"/>
            </a:solidFill>
          </a:ln>
        </c:spPr>
        <c:txPr>
          <a:bodyPr/>
          <a:lstStyle/>
          <a:p>
            <a:pPr>
              <a:defRPr sz="1600" b="1"/>
            </a:pPr>
            <a:endParaRPr lang="pt-BR"/>
          </a:p>
        </c:txPr>
        <c:crossAx val="91488256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image" Target="../media/image2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2B28B2-3577-44B8-AEAC-760774167635}" type="datetimeFigureOut">
              <a:rPr lang="pt-BR" smtClean="0"/>
              <a:t>24/09/2020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168B0B-F7D6-493B-B972-53C9070DF2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9516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5222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7F2A5F5-F66A-47C9-B70D-A53E100CB34E}" type="slidenum">
              <a:rPr lang="pt-BR" altLang="pt-BR" sz="1200" smtClean="0"/>
              <a:pPr/>
              <a:t>1</a:t>
            </a:fld>
            <a:endParaRPr lang="pt-BR" altLang="pt-BR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39518-63C9-41A3-BAD2-68D83C8B042E}" type="datetimeFigureOut">
              <a:rPr lang="pt-BR" smtClean="0"/>
              <a:t>24/09/2020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9655D-9808-4FFF-8A9C-94A8E31C50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5693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39518-63C9-41A3-BAD2-68D83C8B042E}" type="datetimeFigureOut">
              <a:rPr lang="pt-BR" smtClean="0"/>
              <a:t>24/09/2020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9655D-9808-4FFF-8A9C-94A8E31C50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4872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39518-63C9-41A3-BAD2-68D83C8B042E}" type="datetimeFigureOut">
              <a:rPr lang="pt-BR" smtClean="0"/>
              <a:t>24/09/2020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9655D-9808-4FFF-8A9C-94A8E31C50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9459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39518-63C9-41A3-BAD2-68D83C8B042E}" type="datetimeFigureOut">
              <a:rPr lang="pt-BR" smtClean="0"/>
              <a:t>24/09/2020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9655D-9808-4FFF-8A9C-94A8E31C50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0551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39518-63C9-41A3-BAD2-68D83C8B042E}" type="datetimeFigureOut">
              <a:rPr lang="pt-BR" smtClean="0"/>
              <a:t>24/09/2020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9655D-9808-4FFF-8A9C-94A8E31C50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7337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39518-63C9-41A3-BAD2-68D83C8B042E}" type="datetimeFigureOut">
              <a:rPr lang="pt-BR" smtClean="0"/>
              <a:t>24/09/2020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9655D-9808-4FFF-8A9C-94A8E31C50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1145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39518-63C9-41A3-BAD2-68D83C8B042E}" type="datetimeFigureOut">
              <a:rPr lang="pt-BR" smtClean="0"/>
              <a:t>24/09/2020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9655D-9808-4FFF-8A9C-94A8E31C50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4558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39518-63C9-41A3-BAD2-68D83C8B042E}" type="datetimeFigureOut">
              <a:rPr lang="pt-BR" smtClean="0"/>
              <a:t>24/09/2020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9655D-9808-4FFF-8A9C-94A8E31C50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9003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39518-63C9-41A3-BAD2-68D83C8B042E}" type="datetimeFigureOut">
              <a:rPr lang="pt-BR" smtClean="0"/>
              <a:t>24/09/2020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9655D-9808-4FFF-8A9C-94A8E31C50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6854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39518-63C9-41A3-BAD2-68D83C8B042E}" type="datetimeFigureOut">
              <a:rPr lang="pt-BR" smtClean="0"/>
              <a:t>24/09/2020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9655D-9808-4FFF-8A9C-94A8E31C50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8744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39518-63C9-41A3-BAD2-68D83C8B042E}" type="datetimeFigureOut">
              <a:rPr lang="pt-BR" smtClean="0"/>
              <a:t>24/09/2020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9655D-9808-4FFF-8A9C-94A8E31C50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02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39518-63C9-41A3-BAD2-68D83C8B042E}" type="datetimeFigureOut">
              <a:rPr lang="pt-BR" smtClean="0"/>
              <a:t>24/09/2020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9655D-9808-4FFF-8A9C-94A8E31C50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593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7.w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9.bin"/><Relationship Id="rId4" Type="http://schemas.openxmlformats.org/officeDocument/2006/relationships/image" Target="../media/image2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8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6.png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9.w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0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33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ço Reservado para Número de Slide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39C2C73-D636-4783-8626-58E7F551DA58}" type="slidenum">
              <a:rPr lang="pt-BR" altLang="pt-BR" sz="140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pt-BR" altLang="pt-BR" sz="1400"/>
          </a:p>
        </p:txBody>
      </p:sp>
      <p:sp>
        <p:nvSpPr>
          <p:cNvPr id="2051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179388" y="39688"/>
            <a:ext cx="8785225" cy="365125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pt-BR" altLang="pt-BR" sz="1600" b="1" dirty="0"/>
              <a:t>CCM0114                              	  						                                   24/09/2020</a:t>
            </a:r>
          </a:p>
        </p:txBody>
      </p:sp>
      <p:sp>
        <p:nvSpPr>
          <p:cNvPr id="2052" name="Título 1"/>
          <p:cNvSpPr>
            <a:spLocks noGrp="1"/>
          </p:cNvSpPr>
          <p:nvPr>
            <p:ph type="ctrTitle"/>
          </p:nvPr>
        </p:nvSpPr>
        <p:spPr>
          <a:xfrm>
            <a:off x="685800" y="274356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pt-BR" altLang="pt-BR" b="1" dirty="0">
                <a:solidFill>
                  <a:srgbClr val="FF0000"/>
                </a:solidFill>
              </a:rPr>
              <a:t>Equilíbrios precipitação, complexação e processos redox</a:t>
            </a:r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765115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7909" y="207799"/>
            <a:ext cx="9276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FF0000"/>
                </a:solidFill>
                <a:latin typeface="Helvetica Neue"/>
                <a:cs typeface="Helvetica Neue"/>
              </a:rPr>
              <a:t>Equilíbrio de </a:t>
            </a:r>
            <a:r>
              <a:rPr lang="pt-BR" sz="3200" b="1" dirty="0" err="1">
                <a:solidFill>
                  <a:srgbClr val="FF0000"/>
                </a:solidFill>
                <a:latin typeface="Helvetica Neue"/>
                <a:cs typeface="Helvetica Neue"/>
              </a:rPr>
              <a:t>Complexação</a:t>
            </a:r>
            <a:endParaRPr lang="pt-BR" sz="3200" b="1" dirty="0">
              <a:solidFill>
                <a:srgbClr val="FF00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4534" y="1415519"/>
            <a:ext cx="8169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err="1">
                <a:latin typeface="Tahoma" charset="0"/>
                <a:ea typeface="Tahoma" charset="0"/>
                <a:cs typeface="Tahoma" charset="0"/>
              </a:rPr>
              <a:t>Ions</a:t>
            </a:r>
            <a:r>
              <a:rPr lang="pt-BR" sz="2400" dirty="0">
                <a:latin typeface="Tahoma" charset="0"/>
                <a:ea typeface="Tahoma" charset="0"/>
                <a:cs typeface="Tahoma" charset="0"/>
              </a:rPr>
              <a:t> metálicos reagem com ligantes doadores de pares de elétrons</a:t>
            </a:r>
          </a:p>
        </p:txBody>
      </p:sp>
      <p:grpSp>
        <p:nvGrpSpPr>
          <p:cNvPr id="4" name="Group 45"/>
          <p:cNvGrpSpPr>
            <a:grpSpLocks/>
          </p:cNvGrpSpPr>
          <p:nvPr/>
        </p:nvGrpSpPr>
        <p:grpSpPr bwMode="auto">
          <a:xfrm>
            <a:off x="37909" y="4227787"/>
            <a:ext cx="2514600" cy="457200"/>
            <a:chOff x="480" y="2208"/>
            <a:chExt cx="1584" cy="288"/>
          </a:xfrm>
        </p:grpSpPr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480" y="2208"/>
              <a:ext cx="15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en-US" b="1" dirty="0">
                  <a:solidFill>
                    <a:srgbClr val="660033"/>
                  </a:solidFill>
                  <a:latin typeface="Comic Sans MS" charset="0"/>
                </a:rPr>
                <a:t>L</a:t>
              </a:r>
              <a:r>
                <a:rPr lang="pt-BR" altLang="en-US" b="1" dirty="0">
                  <a:latin typeface="Comic Sans MS" charset="0"/>
                </a:rPr>
                <a:t>    </a:t>
              </a:r>
              <a:r>
                <a:rPr lang="pt-BR" altLang="en-US" b="1" dirty="0">
                  <a:solidFill>
                    <a:srgbClr val="FF0066"/>
                  </a:solidFill>
                  <a:latin typeface="Comic Sans MS" charset="0"/>
                </a:rPr>
                <a:t>M </a:t>
              </a:r>
              <a:r>
                <a:rPr lang="pt-BR" altLang="en-US" b="1" dirty="0">
                  <a:latin typeface="Comic Sans MS" charset="0"/>
                </a:rPr>
                <a:t>   </a:t>
              </a:r>
              <a:r>
                <a:rPr lang="pt-BR" altLang="en-US" b="1" dirty="0">
                  <a:solidFill>
                    <a:srgbClr val="660033"/>
                  </a:solidFill>
                  <a:latin typeface="Comic Sans MS" charset="0"/>
                </a:rPr>
                <a:t>L</a:t>
              </a:r>
            </a:p>
          </p:txBody>
        </p:sp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440" y="2352"/>
              <a:ext cx="192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" name="Line 13"/>
            <p:cNvSpPr>
              <a:spLocks noChangeShapeType="1"/>
            </p:cNvSpPr>
            <p:nvPr/>
          </p:nvSpPr>
          <p:spPr bwMode="auto">
            <a:xfrm>
              <a:off x="912" y="2352"/>
              <a:ext cx="192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0" name="Group 18"/>
          <p:cNvGrpSpPr>
            <a:grpSpLocks/>
          </p:cNvGrpSpPr>
          <p:nvPr/>
        </p:nvGrpSpPr>
        <p:grpSpPr bwMode="auto">
          <a:xfrm>
            <a:off x="2857309" y="3694387"/>
            <a:ext cx="1524000" cy="1295400"/>
            <a:chOff x="2160" y="2064"/>
            <a:chExt cx="960" cy="816"/>
          </a:xfrm>
        </p:grpSpPr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2472" y="2352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en-US" b="1">
                  <a:solidFill>
                    <a:srgbClr val="FF0066"/>
                  </a:solidFill>
                  <a:latin typeface="Comic Sans MS" charset="0"/>
                </a:rPr>
                <a:t>M</a:t>
              </a:r>
              <a:endParaRPr lang="pt-BR" altLang="en-US" b="1">
                <a:solidFill>
                  <a:srgbClr val="660033"/>
                </a:solidFill>
                <a:latin typeface="Comic Sans MS" charset="0"/>
              </a:endParaRPr>
            </a:p>
          </p:txBody>
        </p:sp>
        <p:sp>
          <p:nvSpPr>
            <p:cNvPr id="12" name="Text Box 8"/>
            <p:cNvSpPr txBox="1">
              <a:spLocks noChangeArrowheads="1"/>
            </p:cNvSpPr>
            <p:nvPr/>
          </p:nvSpPr>
          <p:spPr bwMode="auto">
            <a:xfrm>
              <a:off x="2736" y="2064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en-US" b="1">
                  <a:solidFill>
                    <a:srgbClr val="660033"/>
                  </a:solidFill>
                  <a:latin typeface="Comic Sans MS" charset="0"/>
                </a:rPr>
                <a:t>L</a:t>
              </a:r>
              <a:r>
                <a:rPr lang="pt-BR" altLang="en-US" b="1">
                  <a:latin typeface="Comic Sans MS" charset="0"/>
                </a:rPr>
                <a:t> </a:t>
              </a:r>
              <a:endParaRPr lang="pt-BR" altLang="en-US" b="1">
                <a:solidFill>
                  <a:srgbClr val="660033"/>
                </a:solidFill>
                <a:latin typeface="Comic Sans MS" charset="0"/>
              </a:endParaRPr>
            </a:p>
          </p:txBody>
        </p:sp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2160" y="2064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en-US" b="1">
                  <a:solidFill>
                    <a:srgbClr val="660033"/>
                  </a:solidFill>
                  <a:latin typeface="Comic Sans MS" charset="0"/>
                </a:rPr>
                <a:t>L</a:t>
              </a:r>
              <a:r>
                <a:rPr lang="pt-BR" altLang="en-US" b="1">
                  <a:latin typeface="Comic Sans MS" charset="0"/>
                </a:rPr>
                <a:t> </a:t>
              </a:r>
              <a:endParaRPr lang="pt-BR" altLang="en-US" b="1">
                <a:solidFill>
                  <a:srgbClr val="660033"/>
                </a:solidFill>
                <a:latin typeface="Comic Sans MS" charset="0"/>
              </a:endParaRPr>
            </a:p>
          </p:txBody>
        </p: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2736" y="2592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en-US" b="1">
                  <a:solidFill>
                    <a:srgbClr val="660033"/>
                  </a:solidFill>
                  <a:latin typeface="Comic Sans MS" charset="0"/>
                </a:rPr>
                <a:t>L</a:t>
              </a:r>
              <a:r>
                <a:rPr lang="pt-BR" altLang="en-US" b="1">
                  <a:latin typeface="Comic Sans MS" charset="0"/>
                </a:rPr>
                <a:t> </a:t>
              </a:r>
              <a:endParaRPr lang="pt-BR" altLang="en-US" b="1">
                <a:solidFill>
                  <a:srgbClr val="660033"/>
                </a:solidFill>
                <a:latin typeface="Comic Sans MS" charset="0"/>
              </a:endParaRPr>
            </a:p>
          </p:txBody>
        </p:sp>
        <p:sp>
          <p:nvSpPr>
            <p:cNvPr id="15" name="Text Box 11"/>
            <p:cNvSpPr txBox="1">
              <a:spLocks noChangeArrowheads="1"/>
            </p:cNvSpPr>
            <p:nvPr/>
          </p:nvSpPr>
          <p:spPr bwMode="auto">
            <a:xfrm>
              <a:off x="2160" y="2592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en-US" b="1">
                  <a:solidFill>
                    <a:srgbClr val="660033"/>
                  </a:solidFill>
                  <a:latin typeface="Comic Sans MS" charset="0"/>
                </a:rPr>
                <a:t>L</a:t>
              </a:r>
              <a:r>
                <a:rPr lang="pt-BR" altLang="en-US" b="1">
                  <a:latin typeface="Comic Sans MS" charset="0"/>
                </a:rPr>
                <a:t> </a:t>
              </a:r>
              <a:endParaRPr lang="pt-BR" altLang="en-US" b="1">
                <a:solidFill>
                  <a:srgbClr val="660033"/>
                </a:solidFill>
                <a:latin typeface="Comic Sans MS" charset="0"/>
              </a:endParaRPr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 rot="2916512">
              <a:off x="2401" y="2351"/>
              <a:ext cx="192" cy="1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 rot="2916512">
              <a:off x="2701" y="2603"/>
              <a:ext cx="192" cy="1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 rot="7560015">
              <a:off x="2388" y="2663"/>
              <a:ext cx="192" cy="1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 rot="7560015">
              <a:off x="2689" y="2351"/>
              <a:ext cx="192" cy="1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0" name="Group 34"/>
          <p:cNvGrpSpPr>
            <a:grpSpLocks/>
          </p:cNvGrpSpPr>
          <p:nvPr/>
        </p:nvGrpSpPr>
        <p:grpSpPr bwMode="auto">
          <a:xfrm>
            <a:off x="7048309" y="2932387"/>
            <a:ext cx="1524000" cy="2362200"/>
            <a:chOff x="3456" y="1536"/>
            <a:chExt cx="960" cy="1488"/>
          </a:xfrm>
        </p:grpSpPr>
        <p:grpSp>
          <p:nvGrpSpPr>
            <p:cNvPr id="21" name="Group 19"/>
            <p:cNvGrpSpPr>
              <a:grpSpLocks/>
            </p:cNvGrpSpPr>
            <p:nvPr/>
          </p:nvGrpSpPr>
          <p:grpSpPr bwMode="auto">
            <a:xfrm>
              <a:off x="3456" y="1824"/>
              <a:ext cx="960" cy="816"/>
              <a:chOff x="2160" y="2064"/>
              <a:chExt cx="960" cy="816"/>
            </a:xfrm>
          </p:grpSpPr>
          <p:sp>
            <p:nvSpPr>
              <p:cNvPr id="26" name="Text Box 20"/>
              <p:cNvSpPr txBox="1">
                <a:spLocks noChangeArrowheads="1"/>
              </p:cNvSpPr>
              <p:nvPr/>
            </p:nvSpPr>
            <p:spPr bwMode="auto">
              <a:xfrm>
                <a:off x="2472" y="2352"/>
                <a:ext cx="33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pt-BR" altLang="en-US" b="1" dirty="0">
                    <a:solidFill>
                      <a:srgbClr val="FF0066"/>
                    </a:solidFill>
                    <a:latin typeface="Comic Sans MS" charset="0"/>
                  </a:rPr>
                  <a:t>M</a:t>
                </a:r>
                <a:endParaRPr lang="pt-BR" altLang="en-US" b="1" dirty="0">
                  <a:solidFill>
                    <a:srgbClr val="660033"/>
                  </a:solidFill>
                  <a:latin typeface="Comic Sans MS" charset="0"/>
                </a:endParaRPr>
              </a:p>
            </p:txBody>
          </p:sp>
          <p:sp>
            <p:nvSpPr>
              <p:cNvPr id="27" name="Text Box 21"/>
              <p:cNvSpPr txBox="1">
                <a:spLocks noChangeArrowheads="1"/>
              </p:cNvSpPr>
              <p:nvPr/>
            </p:nvSpPr>
            <p:spPr bwMode="auto">
              <a:xfrm>
                <a:off x="2736" y="2064"/>
                <a:ext cx="38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pt-BR" altLang="en-US" b="1">
                    <a:solidFill>
                      <a:srgbClr val="660033"/>
                    </a:solidFill>
                    <a:latin typeface="Comic Sans MS" charset="0"/>
                  </a:rPr>
                  <a:t>L</a:t>
                </a:r>
                <a:r>
                  <a:rPr lang="pt-BR" altLang="en-US" b="1">
                    <a:latin typeface="Comic Sans MS" charset="0"/>
                  </a:rPr>
                  <a:t> </a:t>
                </a:r>
                <a:endParaRPr lang="pt-BR" altLang="en-US" b="1">
                  <a:solidFill>
                    <a:srgbClr val="660033"/>
                  </a:solidFill>
                  <a:latin typeface="Comic Sans MS" charset="0"/>
                </a:endParaRPr>
              </a:p>
            </p:txBody>
          </p:sp>
          <p:sp>
            <p:nvSpPr>
              <p:cNvPr id="28" name="Text Box 22"/>
              <p:cNvSpPr txBox="1">
                <a:spLocks noChangeArrowheads="1"/>
              </p:cNvSpPr>
              <p:nvPr/>
            </p:nvSpPr>
            <p:spPr bwMode="auto">
              <a:xfrm>
                <a:off x="2160" y="2064"/>
                <a:ext cx="38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pt-BR" altLang="en-US" b="1">
                    <a:solidFill>
                      <a:srgbClr val="660033"/>
                    </a:solidFill>
                    <a:latin typeface="Comic Sans MS" charset="0"/>
                  </a:rPr>
                  <a:t>L</a:t>
                </a:r>
                <a:r>
                  <a:rPr lang="pt-BR" altLang="en-US" b="1">
                    <a:latin typeface="Comic Sans MS" charset="0"/>
                  </a:rPr>
                  <a:t> </a:t>
                </a:r>
                <a:endParaRPr lang="pt-BR" altLang="en-US" b="1">
                  <a:solidFill>
                    <a:srgbClr val="660033"/>
                  </a:solidFill>
                  <a:latin typeface="Comic Sans MS" charset="0"/>
                </a:endParaRPr>
              </a:p>
            </p:txBody>
          </p:sp>
          <p:sp>
            <p:nvSpPr>
              <p:cNvPr id="29" name="Text Box 23"/>
              <p:cNvSpPr txBox="1">
                <a:spLocks noChangeArrowheads="1"/>
              </p:cNvSpPr>
              <p:nvPr/>
            </p:nvSpPr>
            <p:spPr bwMode="auto">
              <a:xfrm>
                <a:off x="2736" y="2592"/>
                <a:ext cx="38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pt-BR" altLang="en-US" b="1">
                    <a:solidFill>
                      <a:srgbClr val="660033"/>
                    </a:solidFill>
                    <a:latin typeface="Comic Sans MS" charset="0"/>
                  </a:rPr>
                  <a:t>L</a:t>
                </a:r>
                <a:r>
                  <a:rPr lang="pt-BR" altLang="en-US" b="1">
                    <a:latin typeface="Comic Sans MS" charset="0"/>
                  </a:rPr>
                  <a:t> </a:t>
                </a:r>
                <a:endParaRPr lang="pt-BR" altLang="en-US" b="1">
                  <a:solidFill>
                    <a:srgbClr val="660033"/>
                  </a:solidFill>
                  <a:latin typeface="Comic Sans MS" charset="0"/>
                </a:endParaRPr>
              </a:p>
            </p:txBody>
          </p:sp>
          <p:sp>
            <p:nvSpPr>
              <p:cNvPr id="30" name="Text Box 24"/>
              <p:cNvSpPr txBox="1">
                <a:spLocks noChangeArrowheads="1"/>
              </p:cNvSpPr>
              <p:nvPr/>
            </p:nvSpPr>
            <p:spPr bwMode="auto">
              <a:xfrm>
                <a:off x="2160" y="2592"/>
                <a:ext cx="38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pt-BR" altLang="en-US" b="1">
                    <a:solidFill>
                      <a:srgbClr val="660033"/>
                    </a:solidFill>
                    <a:latin typeface="Comic Sans MS" charset="0"/>
                  </a:rPr>
                  <a:t>L</a:t>
                </a:r>
                <a:r>
                  <a:rPr lang="pt-BR" altLang="en-US" b="1">
                    <a:latin typeface="Comic Sans MS" charset="0"/>
                  </a:rPr>
                  <a:t> </a:t>
                </a:r>
                <a:endParaRPr lang="pt-BR" altLang="en-US" b="1">
                  <a:solidFill>
                    <a:srgbClr val="660033"/>
                  </a:solidFill>
                  <a:latin typeface="Comic Sans MS" charset="0"/>
                </a:endParaRPr>
              </a:p>
            </p:txBody>
          </p:sp>
          <p:sp>
            <p:nvSpPr>
              <p:cNvPr id="31" name="Line 25"/>
              <p:cNvSpPr>
                <a:spLocks noChangeShapeType="1"/>
              </p:cNvSpPr>
              <p:nvPr/>
            </p:nvSpPr>
            <p:spPr bwMode="auto">
              <a:xfrm rot="2916512">
                <a:off x="2401" y="2351"/>
                <a:ext cx="192" cy="1"/>
              </a:xfrm>
              <a:prstGeom prst="line">
                <a:avLst/>
              </a:prstGeom>
              <a:noFill/>
              <a:ln w="38100">
                <a:solidFill>
                  <a:srgbClr val="6600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2" name="Line 26"/>
              <p:cNvSpPr>
                <a:spLocks noChangeShapeType="1"/>
              </p:cNvSpPr>
              <p:nvPr/>
            </p:nvSpPr>
            <p:spPr bwMode="auto">
              <a:xfrm rot="2916512">
                <a:off x="2701" y="2603"/>
                <a:ext cx="192" cy="1"/>
              </a:xfrm>
              <a:prstGeom prst="line">
                <a:avLst/>
              </a:prstGeom>
              <a:noFill/>
              <a:ln w="38100">
                <a:solidFill>
                  <a:srgbClr val="6600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" name="Line 27"/>
              <p:cNvSpPr>
                <a:spLocks noChangeShapeType="1"/>
              </p:cNvSpPr>
              <p:nvPr/>
            </p:nvSpPr>
            <p:spPr bwMode="auto">
              <a:xfrm rot="7560015">
                <a:off x="2388" y="2663"/>
                <a:ext cx="192" cy="1"/>
              </a:xfrm>
              <a:prstGeom prst="line">
                <a:avLst/>
              </a:prstGeom>
              <a:noFill/>
              <a:ln w="38100">
                <a:solidFill>
                  <a:srgbClr val="6600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4" name="Line 28"/>
              <p:cNvSpPr>
                <a:spLocks noChangeShapeType="1"/>
              </p:cNvSpPr>
              <p:nvPr/>
            </p:nvSpPr>
            <p:spPr bwMode="auto">
              <a:xfrm rot="7560015">
                <a:off x="2689" y="2351"/>
                <a:ext cx="192" cy="1"/>
              </a:xfrm>
              <a:prstGeom prst="line">
                <a:avLst/>
              </a:prstGeom>
              <a:noFill/>
              <a:ln w="38100">
                <a:solidFill>
                  <a:srgbClr val="6600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22" name="Line 29"/>
            <p:cNvSpPr>
              <a:spLocks noChangeShapeType="1"/>
            </p:cNvSpPr>
            <p:nvPr/>
          </p:nvSpPr>
          <p:spPr bwMode="auto">
            <a:xfrm rot="-5400000">
              <a:off x="3768" y="1992"/>
              <a:ext cx="336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" name="Line 30"/>
            <p:cNvSpPr>
              <a:spLocks noChangeShapeType="1"/>
            </p:cNvSpPr>
            <p:nvPr/>
          </p:nvSpPr>
          <p:spPr bwMode="auto">
            <a:xfrm rot="-5400000">
              <a:off x="3768" y="2544"/>
              <a:ext cx="336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" name="Text Box 32"/>
            <p:cNvSpPr txBox="1">
              <a:spLocks noChangeArrowheads="1"/>
            </p:cNvSpPr>
            <p:nvPr/>
          </p:nvSpPr>
          <p:spPr bwMode="auto">
            <a:xfrm>
              <a:off x="3792" y="1536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en-US" b="1">
                  <a:solidFill>
                    <a:srgbClr val="660033"/>
                  </a:solidFill>
                  <a:latin typeface="Comic Sans MS" charset="0"/>
                </a:rPr>
                <a:t>L</a:t>
              </a:r>
            </a:p>
          </p:txBody>
        </p:sp>
        <p:sp>
          <p:nvSpPr>
            <p:cNvPr id="25" name="Text Box 33"/>
            <p:cNvSpPr txBox="1">
              <a:spLocks noChangeArrowheads="1"/>
            </p:cNvSpPr>
            <p:nvPr/>
          </p:nvSpPr>
          <p:spPr bwMode="auto">
            <a:xfrm>
              <a:off x="3792" y="2736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en-US" b="1">
                  <a:solidFill>
                    <a:srgbClr val="660033"/>
                  </a:solidFill>
                  <a:latin typeface="Comic Sans MS" charset="0"/>
                </a:rPr>
                <a:t>L</a:t>
              </a:r>
            </a:p>
          </p:txBody>
        </p:sp>
      </p:grpSp>
      <p:grpSp>
        <p:nvGrpSpPr>
          <p:cNvPr id="35" name="Group 44"/>
          <p:cNvGrpSpPr>
            <a:grpSpLocks/>
          </p:cNvGrpSpPr>
          <p:nvPr/>
        </p:nvGrpSpPr>
        <p:grpSpPr bwMode="auto">
          <a:xfrm>
            <a:off x="4609909" y="3313387"/>
            <a:ext cx="1828800" cy="1828800"/>
            <a:chOff x="4080" y="1728"/>
            <a:chExt cx="1152" cy="1152"/>
          </a:xfrm>
        </p:grpSpPr>
        <p:sp>
          <p:nvSpPr>
            <p:cNvPr id="36" name="AutoShape 35"/>
            <p:cNvSpPr>
              <a:spLocks noChangeArrowheads="1"/>
            </p:cNvSpPr>
            <p:nvPr/>
          </p:nvSpPr>
          <p:spPr bwMode="auto">
            <a:xfrm>
              <a:off x="4224" y="1872"/>
              <a:ext cx="816" cy="864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660033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7" name="Text Box 36"/>
            <p:cNvSpPr txBox="1">
              <a:spLocks noChangeArrowheads="1"/>
            </p:cNvSpPr>
            <p:nvPr/>
          </p:nvSpPr>
          <p:spPr bwMode="auto">
            <a:xfrm>
              <a:off x="4512" y="2256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en-US" b="1" dirty="0">
                  <a:solidFill>
                    <a:srgbClr val="FF0066"/>
                  </a:solidFill>
                  <a:latin typeface="Comic Sans MS" charset="0"/>
                </a:rPr>
                <a:t>M</a:t>
              </a:r>
              <a:endParaRPr lang="pt-BR" altLang="en-US" b="1" dirty="0">
                <a:solidFill>
                  <a:srgbClr val="660033"/>
                </a:solidFill>
                <a:latin typeface="Comic Sans MS" charset="0"/>
              </a:endParaRPr>
            </a:p>
          </p:txBody>
        </p:sp>
        <p:sp>
          <p:nvSpPr>
            <p:cNvPr id="38" name="Text Box 38"/>
            <p:cNvSpPr txBox="1">
              <a:spLocks noChangeArrowheads="1"/>
            </p:cNvSpPr>
            <p:nvPr/>
          </p:nvSpPr>
          <p:spPr bwMode="auto">
            <a:xfrm>
              <a:off x="4080" y="2592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en-US" b="1">
                  <a:solidFill>
                    <a:srgbClr val="660033"/>
                  </a:solidFill>
                  <a:latin typeface="Comic Sans MS" charset="0"/>
                </a:rPr>
                <a:t>L</a:t>
              </a:r>
            </a:p>
          </p:txBody>
        </p:sp>
        <p:sp>
          <p:nvSpPr>
            <p:cNvPr id="39" name="Text Box 39"/>
            <p:cNvSpPr txBox="1">
              <a:spLocks noChangeArrowheads="1"/>
            </p:cNvSpPr>
            <p:nvPr/>
          </p:nvSpPr>
          <p:spPr bwMode="auto">
            <a:xfrm>
              <a:off x="4464" y="1728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en-US" b="1">
                  <a:solidFill>
                    <a:srgbClr val="660033"/>
                  </a:solidFill>
                  <a:latin typeface="Comic Sans MS" charset="0"/>
                </a:rPr>
                <a:t>L</a:t>
              </a:r>
            </a:p>
          </p:txBody>
        </p:sp>
        <p:sp>
          <p:nvSpPr>
            <p:cNvPr id="40" name="Text Box 40"/>
            <p:cNvSpPr txBox="1">
              <a:spLocks noChangeArrowheads="1"/>
            </p:cNvSpPr>
            <p:nvPr/>
          </p:nvSpPr>
          <p:spPr bwMode="auto">
            <a:xfrm>
              <a:off x="4848" y="2592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en-US" b="1">
                  <a:solidFill>
                    <a:srgbClr val="660033"/>
                  </a:solidFill>
                  <a:latin typeface="Comic Sans MS" charset="0"/>
                </a:rPr>
                <a:t>L</a:t>
              </a:r>
            </a:p>
          </p:txBody>
        </p:sp>
        <p:sp>
          <p:nvSpPr>
            <p:cNvPr id="41" name="Text Box 41"/>
            <p:cNvSpPr txBox="1">
              <a:spLocks noChangeArrowheads="1"/>
            </p:cNvSpPr>
            <p:nvPr/>
          </p:nvSpPr>
          <p:spPr bwMode="auto">
            <a:xfrm>
              <a:off x="4896" y="2064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en-US" b="1">
                  <a:solidFill>
                    <a:srgbClr val="660033"/>
                  </a:solidFill>
                  <a:latin typeface="Comic Sans MS" charset="0"/>
                </a:rPr>
                <a:t>L</a:t>
              </a:r>
            </a:p>
          </p:txBody>
        </p:sp>
        <p:sp>
          <p:nvSpPr>
            <p:cNvPr id="42" name="Line 42"/>
            <p:cNvSpPr>
              <a:spLocks noChangeShapeType="1"/>
            </p:cNvSpPr>
            <p:nvPr/>
          </p:nvSpPr>
          <p:spPr bwMode="auto">
            <a:xfrm>
              <a:off x="4656" y="1872"/>
              <a:ext cx="288" cy="288"/>
            </a:xfrm>
            <a:prstGeom prst="line">
              <a:avLst/>
            </a:prstGeom>
            <a:noFill/>
            <a:ln w="28575">
              <a:solidFill>
                <a:srgbClr val="660033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3" name="Line 43"/>
            <p:cNvSpPr>
              <a:spLocks noChangeShapeType="1"/>
            </p:cNvSpPr>
            <p:nvPr/>
          </p:nvSpPr>
          <p:spPr bwMode="auto">
            <a:xfrm flipV="1">
              <a:off x="5040" y="2352"/>
              <a:ext cx="48" cy="384"/>
            </a:xfrm>
            <a:prstGeom prst="line">
              <a:avLst/>
            </a:prstGeom>
            <a:noFill/>
            <a:ln w="28575">
              <a:solidFill>
                <a:srgbClr val="660033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32269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48126" y="1674757"/>
            <a:ext cx="7993062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>
                <a:latin typeface="Tahoma" charset="0"/>
                <a:ea typeface="Tahoma" charset="0"/>
                <a:cs typeface="Tahoma" charset="0"/>
              </a:rPr>
              <a:t>“</a:t>
            </a:r>
            <a:r>
              <a:rPr lang="en-US" altLang="en-US" sz="2400" dirty="0" err="1">
                <a:latin typeface="Tahoma" charset="0"/>
                <a:ea typeface="Tahoma" charset="0"/>
                <a:cs typeface="Tahoma" charset="0"/>
              </a:rPr>
              <a:t>Ligante</a:t>
            </a:r>
            <a:r>
              <a:rPr lang="en-US" altLang="en-US" sz="2400" dirty="0"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en-US" altLang="en-US" sz="2400" dirty="0" err="1">
                <a:latin typeface="Tahoma" charset="0"/>
                <a:ea typeface="Tahoma" charset="0"/>
                <a:cs typeface="Tahoma" charset="0"/>
              </a:rPr>
              <a:t>é</a:t>
            </a:r>
            <a:r>
              <a:rPr lang="en-US" altLang="en-US" sz="2400" dirty="0"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en-US" altLang="en-US" sz="2400" dirty="0" err="1">
                <a:latin typeface="Tahoma" charset="0"/>
                <a:ea typeface="Tahoma" charset="0"/>
                <a:cs typeface="Tahoma" charset="0"/>
              </a:rPr>
              <a:t>uma</a:t>
            </a:r>
            <a:r>
              <a:rPr lang="en-US" altLang="en-US" sz="2400" dirty="0"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en-US" altLang="en-US" sz="2400" dirty="0" err="1">
                <a:latin typeface="Tahoma" charset="0"/>
                <a:ea typeface="Tahoma" charset="0"/>
                <a:cs typeface="Tahoma" charset="0"/>
              </a:rPr>
              <a:t>espécie</a:t>
            </a:r>
            <a:r>
              <a:rPr lang="en-US" altLang="en-US" sz="2400" dirty="0"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en-US" altLang="en-US" sz="2400" dirty="0" err="1">
                <a:latin typeface="Tahoma" charset="0"/>
                <a:ea typeface="Tahoma" charset="0"/>
                <a:cs typeface="Tahoma" charset="0"/>
              </a:rPr>
              <a:t>química</a:t>
            </a:r>
            <a:r>
              <a:rPr lang="en-US" altLang="en-US" sz="2400" dirty="0">
                <a:latin typeface="Tahoma" charset="0"/>
                <a:ea typeface="Tahoma" charset="0"/>
                <a:cs typeface="Tahoma" charset="0"/>
              </a:rPr>
              <a:t> com um par de </a:t>
            </a:r>
            <a:r>
              <a:rPr lang="en-US" altLang="en-US" sz="2400" dirty="0" err="1">
                <a:latin typeface="Tahoma" charset="0"/>
                <a:ea typeface="Tahoma" charset="0"/>
                <a:cs typeface="Tahoma" charset="0"/>
              </a:rPr>
              <a:t>elétrons</a:t>
            </a:r>
            <a:r>
              <a:rPr lang="en-US" altLang="en-US" sz="2400" dirty="0">
                <a:latin typeface="Tahoma" charset="0"/>
                <a:ea typeface="Tahoma" charset="0"/>
                <a:cs typeface="Tahoma" charset="0"/>
              </a:rPr>
              <a:t> que </a:t>
            </a:r>
            <a:r>
              <a:rPr lang="en-US" altLang="en-US" sz="2400" dirty="0" err="1">
                <a:latin typeface="Tahoma" charset="0"/>
                <a:ea typeface="Tahoma" charset="0"/>
                <a:cs typeface="Tahoma" charset="0"/>
              </a:rPr>
              <a:t>podem</a:t>
            </a:r>
            <a:r>
              <a:rPr lang="en-US" altLang="en-US" sz="2400" dirty="0"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en-US" altLang="en-US" sz="2400" dirty="0" err="1">
                <a:latin typeface="Tahoma" charset="0"/>
                <a:ea typeface="Tahoma" charset="0"/>
                <a:cs typeface="Tahoma" charset="0"/>
              </a:rPr>
              <a:t>ser</a:t>
            </a:r>
            <a:r>
              <a:rPr lang="en-US" altLang="en-US" sz="2400" dirty="0"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en-US" altLang="en-US" sz="2400" dirty="0" err="1">
                <a:latin typeface="Tahoma" charset="0"/>
                <a:ea typeface="Tahoma" charset="0"/>
                <a:cs typeface="Tahoma" charset="0"/>
              </a:rPr>
              <a:t>doados</a:t>
            </a:r>
            <a:r>
              <a:rPr lang="en-US" altLang="en-US" sz="2400" dirty="0">
                <a:latin typeface="Tahoma" charset="0"/>
                <a:ea typeface="Tahoma" charset="0"/>
                <a:cs typeface="Tahoma" charset="0"/>
              </a:rPr>
              <a:t> a um </a:t>
            </a:r>
            <a:r>
              <a:rPr lang="en-US" altLang="en-US" sz="2400" dirty="0" err="1">
                <a:latin typeface="Tahoma" charset="0"/>
                <a:ea typeface="Tahoma" charset="0"/>
                <a:cs typeface="Tahoma" charset="0"/>
              </a:rPr>
              <a:t>íon</a:t>
            </a:r>
            <a:r>
              <a:rPr lang="en-US" altLang="en-US" sz="2400" dirty="0"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en-US" altLang="en-US" sz="2400" dirty="0" err="1">
                <a:latin typeface="Tahoma" charset="0"/>
                <a:ea typeface="Tahoma" charset="0"/>
                <a:cs typeface="Tahoma" charset="0"/>
              </a:rPr>
              <a:t>metálico</a:t>
            </a:r>
            <a:r>
              <a:rPr lang="en-US" altLang="en-US" sz="2400" dirty="0">
                <a:latin typeface="Tahoma" charset="0"/>
                <a:ea typeface="Tahoma" charset="0"/>
                <a:cs typeface="Tahoma" charset="0"/>
              </a:rPr>
              <a:t>, </a:t>
            </a:r>
            <a:r>
              <a:rPr lang="en-US" altLang="en-US" sz="2400" dirty="0" err="1">
                <a:latin typeface="Tahoma" charset="0"/>
                <a:ea typeface="Tahoma" charset="0"/>
                <a:cs typeface="Tahoma" charset="0"/>
              </a:rPr>
              <a:t>formando</a:t>
            </a:r>
            <a:r>
              <a:rPr lang="en-US" altLang="en-US" sz="2400" dirty="0"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en-US" altLang="en-US" sz="2400" dirty="0" err="1">
                <a:latin typeface="Tahoma" charset="0"/>
                <a:ea typeface="Tahoma" charset="0"/>
                <a:cs typeface="Tahoma" charset="0"/>
              </a:rPr>
              <a:t>uma</a:t>
            </a:r>
            <a:r>
              <a:rPr lang="en-US" altLang="en-US" sz="2400" dirty="0"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en-US" altLang="en-US" sz="2400" dirty="0" err="1">
                <a:latin typeface="Tahoma" charset="0"/>
                <a:ea typeface="Tahoma" charset="0"/>
                <a:cs typeface="Tahoma" charset="0"/>
              </a:rPr>
              <a:t>ligação</a:t>
            </a:r>
            <a:r>
              <a:rPr lang="en-US" altLang="en-US" sz="2400" dirty="0"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en-US" altLang="en-US" sz="2400" dirty="0" err="1">
                <a:latin typeface="Tahoma" charset="0"/>
                <a:ea typeface="Tahoma" charset="0"/>
                <a:cs typeface="Tahoma" charset="0"/>
              </a:rPr>
              <a:t>covalente</a:t>
            </a:r>
            <a:r>
              <a:rPr lang="en-US" altLang="en-US" sz="2400" dirty="0">
                <a:latin typeface="Tahoma" charset="0"/>
                <a:ea typeface="Tahoma" charset="0"/>
                <a:cs typeface="Tahoma" charset="0"/>
              </a:rPr>
              <a:t>”</a:t>
            </a:r>
          </a:p>
          <a:p>
            <a:pPr algn="ctr" eaLnBrk="1" hangingPunct="1"/>
            <a:endParaRPr lang="en-US" altLang="en-US" sz="2400" dirty="0">
              <a:latin typeface="Tahoma" charset="0"/>
              <a:ea typeface="Tahoma" charset="0"/>
              <a:cs typeface="Tahoma" charset="0"/>
            </a:endParaRPr>
          </a:p>
          <a:p>
            <a:pPr eaLnBrk="1" hangingPunct="1"/>
            <a:endParaRPr lang="en-US" altLang="en-US" sz="2400" dirty="0">
              <a:latin typeface="Tahoma" charset="0"/>
              <a:ea typeface="Tahoma" charset="0"/>
              <a:cs typeface="Tahoma" charset="0"/>
            </a:endParaRPr>
          </a:p>
          <a:p>
            <a:pPr eaLnBrk="1" hangingPunct="1"/>
            <a:r>
              <a:rPr lang="en-US" altLang="en-US" sz="2400" b="1" dirty="0" err="1">
                <a:latin typeface="Tahoma" charset="0"/>
                <a:ea typeface="Tahoma" charset="0"/>
                <a:cs typeface="Tahoma" charset="0"/>
              </a:rPr>
              <a:t>Átomos</a:t>
            </a:r>
            <a:r>
              <a:rPr lang="en-US" altLang="en-US" sz="2400" dirty="0">
                <a:latin typeface="Tahoma" charset="0"/>
                <a:ea typeface="Tahoma" charset="0"/>
                <a:cs typeface="Tahoma" charset="0"/>
              </a:rPr>
              <a:t> que </a:t>
            </a:r>
            <a:r>
              <a:rPr lang="en-US" altLang="en-US" sz="2400" dirty="0" err="1">
                <a:latin typeface="Tahoma" charset="0"/>
                <a:ea typeface="Tahoma" charset="0"/>
                <a:cs typeface="Tahoma" charset="0"/>
              </a:rPr>
              <a:t>podem</a:t>
            </a:r>
            <a:r>
              <a:rPr lang="en-US" altLang="en-US" sz="2400" dirty="0"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en-US" altLang="en-US" sz="2400" dirty="0" err="1">
                <a:latin typeface="Tahoma" charset="0"/>
                <a:ea typeface="Tahoma" charset="0"/>
                <a:cs typeface="Tahoma" charset="0"/>
              </a:rPr>
              <a:t>atuar</a:t>
            </a:r>
            <a:r>
              <a:rPr lang="en-US" altLang="en-US" sz="2400" dirty="0"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en-US" altLang="en-US" sz="2400" dirty="0" err="1">
                <a:latin typeface="Tahoma" charset="0"/>
                <a:ea typeface="Tahoma" charset="0"/>
                <a:cs typeface="Tahoma" charset="0"/>
              </a:rPr>
              <a:t>como</a:t>
            </a:r>
            <a:r>
              <a:rPr lang="en-US" altLang="en-US" sz="2400" dirty="0"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en-US" altLang="en-US" sz="2400" dirty="0" err="1">
                <a:latin typeface="Tahoma" charset="0"/>
                <a:ea typeface="Tahoma" charset="0"/>
                <a:cs typeface="Tahoma" charset="0"/>
              </a:rPr>
              <a:t>ligantes</a:t>
            </a:r>
            <a:r>
              <a:rPr lang="en-US" altLang="en-US" sz="2400" dirty="0">
                <a:latin typeface="Tahoma" charset="0"/>
                <a:ea typeface="Tahoma" charset="0"/>
                <a:cs typeface="Tahoma" charset="0"/>
              </a:rPr>
              <a:t>:</a:t>
            </a:r>
          </a:p>
          <a:p>
            <a:pPr eaLnBrk="1" hangingPunct="1"/>
            <a:r>
              <a:rPr lang="en-US" altLang="en-US" sz="2400" dirty="0">
                <a:latin typeface="Tahoma" charset="0"/>
                <a:ea typeface="Tahoma" charset="0"/>
                <a:cs typeface="Tahoma" charset="0"/>
              </a:rPr>
              <a:t>	C, N, O, S, F, Cl, Br, I</a:t>
            </a:r>
          </a:p>
          <a:p>
            <a:pPr eaLnBrk="1" hangingPunct="1"/>
            <a:endParaRPr lang="en-US" altLang="en-US" sz="2400" dirty="0">
              <a:latin typeface="Tahoma" charset="0"/>
              <a:ea typeface="Tahoma" charset="0"/>
              <a:cs typeface="Tahoma" charset="0"/>
            </a:endParaRPr>
          </a:p>
          <a:p>
            <a:pPr eaLnBrk="1" hangingPunct="1"/>
            <a:r>
              <a:rPr lang="en-US" altLang="en-US" sz="2400" b="1" dirty="0" err="1">
                <a:latin typeface="Tahoma" charset="0"/>
                <a:ea typeface="Tahoma" charset="0"/>
                <a:cs typeface="Tahoma" charset="0"/>
              </a:rPr>
              <a:t>Moléculas</a:t>
            </a:r>
            <a:r>
              <a:rPr lang="en-US" altLang="en-US" sz="2400" dirty="0">
                <a:latin typeface="Tahoma" charset="0"/>
                <a:ea typeface="Tahoma" charset="0"/>
                <a:cs typeface="Tahoma" charset="0"/>
              </a:rPr>
              <a:t> que </a:t>
            </a:r>
            <a:r>
              <a:rPr lang="en-US" altLang="en-US" sz="2400" dirty="0" err="1">
                <a:latin typeface="Tahoma" charset="0"/>
                <a:ea typeface="Tahoma" charset="0"/>
                <a:cs typeface="Tahoma" charset="0"/>
              </a:rPr>
              <a:t>atuam</a:t>
            </a:r>
            <a:r>
              <a:rPr lang="en-US" altLang="en-US" sz="2400" dirty="0"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en-US" altLang="en-US" sz="2400" dirty="0" err="1">
                <a:latin typeface="Tahoma" charset="0"/>
                <a:ea typeface="Tahoma" charset="0"/>
                <a:cs typeface="Tahoma" charset="0"/>
              </a:rPr>
              <a:t>como</a:t>
            </a:r>
            <a:r>
              <a:rPr lang="en-US" altLang="en-US" sz="2400" dirty="0"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en-US" altLang="en-US" sz="2400" dirty="0" err="1">
                <a:latin typeface="Tahoma" charset="0"/>
                <a:ea typeface="Tahoma" charset="0"/>
                <a:cs typeface="Tahoma" charset="0"/>
              </a:rPr>
              <a:t>ligantes</a:t>
            </a:r>
            <a:r>
              <a:rPr lang="en-US" altLang="en-US" sz="2400" dirty="0">
                <a:latin typeface="Tahoma" charset="0"/>
                <a:ea typeface="Tahoma" charset="0"/>
                <a:cs typeface="Tahoma" charset="0"/>
              </a:rPr>
              <a:t>:</a:t>
            </a:r>
          </a:p>
          <a:p>
            <a:pPr eaLnBrk="1" hangingPunct="1"/>
            <a:r>
              <a:rPr lang="en-US" altLang="en-US" sz="2400" dirty="0">
                <a:latin typeface="Tahoma" charset="0"/>
                <a:ea typeface="Tahoma" charset="0"/>
                <a:cs typeface="Tahoma" charset="0"/>
              </a:rPr>
              <a:t>	:NH</a:t>
            </a:r>
            <a:r>
              <a:rPr lang="en-US" altLang="en-US" sz="2400" baseline="-25000" dirty="0">
                <a:latin typeface="Tahoma" charset="0"/>
                <a:ea typeface="Tahoma" charset="0"/>
                <a:cs typeface="Tahoma" charset="0"/>
              </a:rPr>
              <a:t>3</a:t>
            </a:r>
            <a:r>
              <a:rPr lang="en-US" altLang="en-US" sz="2400" dirty="0">
                <a:latin typeface="Tahoma" charset="0"/>
                <a:ea typeface="Tahoma" charset="0"/>
                <a:cs typeface="Tahoma" charset="0"/>
              </a:rPr>
              <a:t>; :OH</a:t>
            </a:r>
            <a:r>
              <a:rPr lang="en-US" altLang="en-US" sz="2400" baseline="-25000" dirty="0">
                <a:latin typeface="Tahoma" charset="0"/>
                <a:ea typeface="Tahoma" charset="0"/>
                <a:cs typeface="Tahoma" charset="0"/>
              </a:rPr>
              <a:t>2</a:t>
            </a:r>
          </a:p>
          <a:p>
            <a:pPr eaLnBrk="1" hangingPunct="1"/>
            <a:endParaRPr lang="en-US" altLang="en-US" sz="2400" dirty="0">
              <a:latin typeface="Tahoma" charset="0"/>
              <a:ea typeface="Tahoma" charset="0"/>
              <a:cs typeface="Tahoma" charset="0"/>
            </a:endParaRPr>
          </a:p>
          <a:p>
            <a:pPr eaLnBrk="1" hangingPunct="1"/>
            <a:r>
              <a:rPr lang="en-US" altLang="en-US" sz="2400" b="1" dirty="0">
                <a:latin typeface="Tahoma" charset="0"/>
                <a:ea typeface="Tahoma" charset="0"/>
                <a:cs typeface="Tahoma" charset="0"/>
              </a:rPr>
              <a:t>Ions </a:t>
            </a:r>
            <a:r>
              <a:rPr lang="en-US" altLang="en-US" sz="2400" dirty="0">
                <a:latin typeface="Tahoma" charset="0"/>
                <a:ea typeface="Tahoma" charset="0"/>
                <a:cs typeface="Tahoma" charset="0"/>
              </a:rPr>
              <a:t>que </a:t>
            </a:r>
            <a:r>
              <a:rPr lang="en-US" altLang="en-US" sz="2400" dirty="0" err="1">
                <a:latin typeface="Tahoma" charset="0"/>
                <a:ea typeface="Tahoma" charset="0"/>
                <a:cs typeface="Tahoma" charset="0"/>
              </a:rPr>
              <a:t>atuam</a:t>
            </a:r>
            <a:r>
              <a:rPr lang="en-US" altLang="en-US" sz="2400" dirty="0"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en-US" altLang="en-US" sz="2400" dirty="0" err="1">
                <a:latin typeface="Tahoma" charset="0"/>
                <a:ea typeface="Tahoma" charset="0"/>
                <a:cs typeface="Tahoma" charset="0"/>
              </a:rPr>
              <a:t>como</a:t>
            </a:r>
            <a:r>
              <a:rPr lang="en-US" altLang="en-US" sz="2400" dirty="0"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en-US" altLang="en-US" sz="2400" dirty="0" err="1">
                <a:latin typeface="Tahoma" charset="0"/>
                <a:ea typeface="Tahoma" charset="0"/>
                <a:cs typeface="Tahoma" charset="0"/>
              </a:rPr>
              <a:t>ligantes</a:t>
            </a:r>
            <a:r>
              <a:rPr lang="en-US" altLang="en-US" sz="2400" dirty="0">
                <a:latin typeface="Tahoma" charset="0"/>
                <a:ea typeface="Tahoma" charset="0"/>
                <a:cs typeface="Tahoma" charset="0"/>
              </a:rPr>
              <a:t>:</a:t>
            </a:r>
          </a:p>
          <a:p>
            <a:pPr eaLnBrk="1" hangingPunct="1"/>
            <a:r>
              <a:rPr lang="en-US" altLang="en-US" sz="2400" dirty="0">
                <a:latin typeface="Tahoma" charset="0"/>
                <a:ea typeface="Tahoma" charset="0"/>
                <a:cs typeface="Tahoma" charset="0"/>
              </a:rPr>
              <a:t>	Cl</a:t>
            </a:r>
            <a:r>
              <a:rPr lang="en-US" altLang="en-US" sz="2400" baseline="30000" dirty="0">
                <a:latin typeface="Tahoma" charset="0"/>
                <a:ea typeface="Tahoma" charset="0"/>
                <a:cs typeface="Tahoma" charset="0"/>
              </a:rPr>
              <a:t>-</a:t>
            </a:r>
            <a:r>
              <a:rPr lang="en-US" altLang="en-US" sz="2400" dirty="0">
                <a:latin typeface="Tahoma" charset="0"/>
                <a:ea typeface="Tahoma" charset="0"/>
                <a:cs typeface="Tahoma" charset="0"/>
              </a:rPr>
              <a:t>, Br</a:t>
            </a:r>
            <a:r>
              <a:rPr lang="en-US" altLang="en-US" sz="2400" baseline="30000" dirty="0">
                <a:latin typeface="Tahoma" charset="0"/>
                <a:ea typeface="Tahoma" charset="0"/>
                <a:cs typeface="Tahoma" charset="0"/>
              </a:rPr>
              <a:t>-</a:t>
            </a:r>
            <a:r>
              <a:rPr lang="en-US" altLang="en-US" sz="2400" dirty="0">
                <a:latin typeface="Tahoma" charset="0"/>
                <a:ea typeface="Tahoma" charset="0"/>
                <a:cs typeface="Tahoma" charset="0"/>
              </a:rPr>
              <a:t>, I</a:t>
            </a:r>
            <a:r>
              <a:rPr lang="en-US" altLang="en-US" sz="2400" baseline="30000" dirty="0">
                <a:latin typeface="Tahoma" charset="0"/>
                <a:ea typeface="Tahoma" charset="0"/>
                <a:cs typeface="Tahoma" charset="0"/>
              </a:rPr>
              <a:t>-</a:t>
            </a:r>
            <a:r>
              <a:rPr lang="en-US" altLang="en-US" sz="2400" dirty="0">
                <a:latin typeface="Tahoma" charset="0"/>
                <a:ea typeface="Tahoma" charset="0"/>
                <a:cs typeface="Tahoma" charset="0"/>
              </a:rPr>
              <a:t>, </a:t>
            </a: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378484" y="239331"/>
            <a:ext cx="633234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FF3300"/>
                </a:solidFill>
                <a:latin typeface="Tahoma" charset="0"/>
                <a:ea typeface="Tahoma" charset="0"/>
                <a:cs typeface="Tahoma" charset="0"/>
              </a:rPr>
              <a:t>Ligante</a:t>
            </a:r>
            <a:r>
              <a:rPr lang="en-US" altLang="en-US" sz="3200" b="1" dirty="0">
                <a:solidFill>
                  <a:srgbClr val="FF3300"/>
                </a:solidFill>
                <a:latin typeface="Tahoma" charset="0"/>
                <a:ea typeface="Tahoma" charset="0"/>
                <a:cs typeface="Tahoma" charset="0"/>
              </a:rPr>
              <a:t> tem </a:t>
            </a:r>
            <a:r>
              <a:rPr lang="en-US" altLang="en-US" sz="3200" b="1" dirty="0" err="1">
                <a:solidFill>
                  <a:srgbClr val="FF3300"/>
                </a:solidFill>
                <a:latin typeface="Tahoma" charset="0"/>
                <a:ea typeface="Tahoma" charset="0"/>
                <a:cs typeface="Tahoma" charset="0"/>
              </a:rPr>
              <a:t>origem</a:t>
            </a:r>
            <a:r>
              <a:rPr lang="en-US" altLang="en-US" sz="3200" b="1" dirty="0">
                <a:solidFill>
                  <a:srgbClr val="FF3300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ahoma" charset="0"/>
                <a:ea typeface="Tahoma" charset="0"/>
                <a:cs typeface="Tahoma" charset="0"/>
              </a:rPr>
              <a:t>na</a:t>
            </a:r>
            <a:r>
              <a:rPr lang="en-US" altLang="en-US" sz="3200" b="1" dirty="0">
                <a:solidFill>
                  <a:srgbClr val="FF3300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ahoma" charset="0"/>
                <a:ea typeface="Tahoma" charset="0"/>
                <a:cs typeface="Tahoma" charset="0"/>
              </a:rPr>
              <a:t>palavra</a:t>
            </a:r>
            <a:r>
              <a:rPr lang="en-US" altLang="en-US" sz="3200" b="1" dirty="0">
                <a:solidFill>
                  <a:srgbClr val="FF3300"/>
                </a:solidFill>
                <a:latin typeface="Tahoma" charset="0"/>
                <a:ea typeface="Tahoma" charset="0"/>
                <a:cs typeface="Tahoma" charset="0"/>
              </a:rPr>
              <a:t> Latina “</a:t>
            </a:r>
            <a:r>
              <a:rPr lang="en-US" altLang="en-US" sz="3200" b="1" dirty="0" err="1">
                <a:solidFill>
                  <a:srgbClr val="FF3300"/>
                </a:solidFill>
                <a:latin typeface="Tahoma" charset="0"/>
                <a:ea typeface="Tahoma" charset="0"/>
                <a:cs typeface="Tahoma" charset="0"/>
              </a:rPr>
              <a:t>ligar</a:t>
            </a:r>
            <a:r>
              <a:rPr lang="en-US" altLang="en-US" sz="3200" b="1" dirty="0">
                <a:solidFill>
                  <a:srgbClr val="FF3300"/>
                </a:solidFill>
                <a:latin typeface="Tahoma" charset="0"/>
                <a:ea typeface="Tahoma" charset="0"/>
                <a:cs typeface="Tahoma" charset="0"/>
              </a:rPr>
              <a:t>”</a:t>
            </a:r>
            <a:endParaRPr lang="en-US" altLang="en-US" sz="3200" dirty="0">
              <a:latin typeface="Tahoma" charset="0"/>
              <a:ea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44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67750" y="1697897"/>
            <a:ext cx="7080850" cy="3044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ahoma" charset="0"/>
                <a:ea typeface="Tahoma" charset="0"/>
                <a:cs typeface="Tahoma" charset="0"/>
              </a:rPr>
              <a:t>1.	</a:t>
            </a:r>
            <a:r>
              <a:rPr lang="en-US" altLang="en-US" sz="2400" dirty="0" err="1">
                <a:latin typeface="Tahoma" charset="0"/>
                <a:ea typeface="Tahoma" charset="0"/>
                <a:cs typeface="Tahoma" charset="0"/>
              </a:rPr>
              <a:t>Cátion</a:t>
            </a:r>
            <a:r>
              <a:rPr lang="en-US" altLang="en-US" sz="2400" dirty="0">
                <a:latin typeface="Tahoma" charset="0"/>
                <a:ea typeface="Tahoma" charset="0"/>
                <a:cs typeface="Tahoma" charset="0"/>
              </a:rPr>
              <a:t> = </a:t>
            </a:r>
            <a:r>
              <a:rPr lang="en-US" altLang="en-US" sz="2400" dirty="0" err="1">
                <a:latin typeface="Tahoma" charset="0"/>
                <a:ea typeface="Tahoma" charset="0"/>
                <a:cs typeface="Tahoma" charset="0"/>
              </a:rPr>
              <a:t>Ácido</a:t>
            </a:r>
            <a:r>
              <a:rPr lang="en-US" altLang="en-US" sz="2400" dirty="0">
                <a:latin typeface="Tahoma" charset="0"/>
                <a:ea typeface="Tahoma" charset="0"/>
                <a:cs typeface="Tahoma" charset="0"/>
              </a:rPr>
              <a:t> de Lewis</a:t>
            </a:r>
          </a:p>
          <a:p>
            <a:pPr eaLnBrk="1" hangingPunct="1"/>
            <a:r>
              <a:rPr lang="en-US" altLang="en-US" sz="2400" dirty="0">
                <a:latin typeface="Tahoma" charset="0"/>
                <a:ea typeface="Tahoma" charset="0"/>
                <a:cs typeface="Tahoma" charset="0"/>
              </a:rPr>
              <a:t>2.	</a:t>
            </a:r>
            <a:r>
              <a:rPr lang="en-US" altLang="en-US" sz="2400" dirty="0" err="1">
                <a:latin typeface="Tahoma" charset="0"/>
                <a:ea typeface="Tahoma" charset="0"/>
                <a:cs typeface="Tahoma" charset="0"/>
              </a:rPr>
              <a:t>Ligante</a:t>
            </a:r>
            <a:r>
              <a:rPr lang="en-US" altLang="en-US" sz="2400" dirty="0">
                <a:latin typeface="Tahoma" charset="0"/>
                <a:ea typeface="Tahoma" charset="0"/>
                <a:cs typeface="Tahoma" charset="0"/>
              </a:rPr>
              <a:t> = Base de Lewis </a:t>
            </a:r>
          </a:p>
          <a:p>
            <a:pPr eaLnBrk="1" hangingPunct="1"/>
            <a:r>
              <a:rPr lang="en-US" altLang="en-US" sz="2400" dirty="0">
                <a:latin typeface="Tahoma" charset="0"/>
                <a:ea typeface="Tahoma" charset="0"/>
                <a:cs typeface="Tahoma" charset="0"/>
              </a:rPr>
              <a:t>3.	As bases de Lewis </a:t>
            </a:r>
            <a:r>
              <a:rPr lang="en-US" altLang="en-US" sz="2400" dirty="0" err="1">
                <a:latin typeface="Tahoma" charset="0"/>
                <a:ea typeface="Tahoma" charset="0"/>
                <a:cs typeface="Tahoma" charset="0"/>
              </a:rPr>
              <a:t>possuem</a:t>
            </a:r>
            <a:r>
              <a:rPr lang="en-US" altLang="en-US" sz="2400" dirty="0">
                <a:latin typeface="Tahoma" charset="0"/>
                <a:ea typeface="Tahoma" charset="0"/>
                <a:cs typeface="Tahoma" charset="0"/>
              </a:rPr>
              <a:t> um par de </a:t>
            </a:r>
            <a:r>
              <a:rPr lang="en-US" altLang="en-US" sz="2400" dirty="0" err="1">
                <a:latin typeface="Tahoma" charset="0"/>
                <a:ea typeface="Tahoma" charset="0"/>
                <a:cs typeface="Tahoma" charset="0"/>
              </a:rPr>
              <a:t>elétrons</a:t>
            </a:r>
            <a:endParaRPr lang="en-US" altLang="en-US" sz="2400" dirty="0">
              <a:latin typeface="Tahoma" charset="0"/>
              <a:ea typeface="Tahoma" charset="0"/>
              <a:cs typeface="Tahoma" charset="0"/>
            </a:endParaRPr>
          </a:p>
          <a:p>
            <a:pPr eaLnBrk="1" hangingPunct="1"/>
            <a:r>
              <a:rPr lang="en-US" altLang="en-US" sz="2400" dirty="0">
                <a:latin typeface="Tahoma" charset="0"/>
                <a:ea typeface="Tahoma" charset="0"/>
                <a:cs typeface="Tahoma" charset="0"/>
              </a:rPr>
              <a:t> 	que </a:t>
            </a:r>
            <a:r>
              <a:rPr lang="en-US" altLang="en-US" sz="2400" dirty="0" err="1">
                <a:latin typeface="Tahoma" charset="0"/>
                <a:ea typeface="Tahoma" charset="0"/>
                <a:cs typeface="Tahoma" charset="0"/>
              </a:rPr>
              <a:t>podem</a:t>
            </a:r>
            <a:r>
              <a:rPr lang="en-US" altLang="en-US" sz="2400" dirty="0">
                <a:latin typeface="Tahoma" charset="0"/>
                <a:ea typeface="Tahoma" charset="0"/>
                <a:cs typeface="Tahoma" charset="0"/>
              </a:rPr>
              <a:t> “</a:t>
            </a:r>
            <a:r>
              <a:rPr lang="en-US" altLang="en-US" sz="2400" dirty="0" err="1">
                <a:latin typeface="Tahoma" charset="0"/>
                <a:ea typeface="Tahoma" charset="0"/>
                <a:cs typeface="Tahoma" charset="0"/>
              </a:rPr>
              <a:t>morder</a:t>
            </a:r>
            <a:r>
              <a:rPr lang="en-US" altLang="en-US" sz="2400" dirty="0">
                <a:latin typeface="Tahoma" charset="0"/>
                <a:ea typeface="Tahoma" charset="0"/>
                <a:cs typeface="Tahoma" charset="0"/>
              </a:rPr>
              <a:t>” o </a:t>
            </a:r>
            <a:r>
              <a:rPr lang="en-US" altLang="en-US" sz="2400" dirty="0" err="1">
                <a:latin typeface="Tahoma" charset="0"/>
                <a:ea typeface="Tahoma" charset="0"/>
                <a:cs typeface="Tahoma" charset="0"/>
              </a:rPr>
              <a:t>íon</a:t>
            </a:r>
            <a:r>
              <a:rPr lang="en-US" altLang="en-US" sz="2400" dirty="0"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en-US" altLang="en-US" sz="2400" dirty="0" err="1">
                <a:latin typeface="Tahoma" charset="0"/>
                <a:ea typeface="Tahoma" charset="0"/>
                <a:cs typeface="Tahoma" charset="0"/>
              </a:rPr>
              <a:t>metálico</a:t>
            </a:r>
            <a:endParaRPr lang="en-US" altLang="en-US" sz="2400" dirty="0">
              <a:latin typeface="Tahoma" charset="0"/>
              <a:ea typeface="Tahoma" charset="0"/>
              <a:cs typeface="Tahoma" charset="0"/>
            </a:endParaRPr>
          </a:p>
          <a:p>
            <a:pPr eaLnBrk="1" hangingPunct="1"/>
            <a:endParaRPr lang="en-US" altLang="en-US" sz="2400" dirty="0">
              <a:latin typeface="Tahoma" charset="0"/>
              <a:ea typeface="Tahoma" charset="0"/>
              <a:cs typeface="Tahoma" charset="0"/>
            </a:endParaRPr>
          </a:p>
          <a:p>
            <a:pPr eaLnBrk="1" hangingPunct="1"/>
            <a:r>
              <a:rPr lang="en-US" altLang="en-US" sz="2400" dirty="0">
                <a:latin typeface="Tahoma" charset="0"/>
                <a:ea typeface="Tahoma" charset="0"/>
                <a:cs typeface="Tahoma" charset="0"/>
              </a:rPr>
              <a:t>	a.	1 par de </a:t>
            </a:r>
            <a:r>
              <a:rPr lang="en-US" altLang="en-US" sz="2400" dirty="0" err="1">
                <a:latin typeface="Tahoma" charset="0"/>
                <a:ea typeface="Tahoma" charset="0"/>
                <a:cs typeface="Tahoma" charset="0"/>
              </a:rPr>
              <a:t>elétrons</a:t>
            </a:r>
            <a:r>
              <a:rPr lang="en-US" altLang="en-US" sz="2400" dirty="0">
                <a:latin typeface="Tahoma" charset="0"/>
                <a:ea typeface="Tahoma" charset="0"/>
                <a:cs typeface="Tahoma" charset="0"/>
              </a:rPr>
              <a:t> = </a:t>
            </a:r>
            <a:r>
              <a:rPr lang="en-US" altLang="en-US" sz="2400" dirty="0" err="1">
                <a:latin typeface="Tahoma" charset="0"/>
                <a:ea typeface="Tahoma" charset="0"/>
                <a:cs typeface="Tahoma" charset="0"/>
              </a:rPr>
              <a:t>mono</a:t>
            </a:r>
            <a:r>
              <a:rPr lang="en-US" altLang="en-US" sz="2400" b="1" u="sng" dirty="0" err="1">
                <a:latin typeface="Tahoma" charset="0"/>
                <a:ea typeface="Tahoma" charset="0"/>
                <a:cs typeface="Tahoma" charset="0"/>
              </a:rPr>
              <a:t>dentado</a:t>
            </a:r>
            <a:endParaRPr lang="en-US" altLang="en-US" sz="2400" dirty="0">
              <a:latin typeface="Tahoma" charset="0"/>
              <a:ea typeface="Tahoma" charset="0"/>
              <a:cs typeface="Tahoma" charset="0"/>
            </a:endParaRPr>
          </a:p>
          <a:p>
            <a:pPr eaLnBrk="1" hangingPunct="1"/>
            <a:r>
              <a:rPr lang="en-US" altLang="en-US" sz="2400" dirty="0">
                <a:latin typeface="Tahoma" charset="0"/>
                <a:ea typeface="Tahoma" charset="0"/>
                <a:cs typeface="Tahoma" charset="0"/>
              </a:rPr>
              <a:t>	b.	2 pares de </a:t>
            </a:r>
            <a:r>
              <a:rPr lang="en-US" altLang="en-US" sz="2400" dirty="0" err="1">
                <a:latin typeface="Tahoma" charset="0"/>
                <a:ea typeface="Tahoma" charset="0"/>
                <a:cs typeface="Tahoma" charset="0"/>
              </a:rPr>
              <a:t>elétrons</a:t>
            </a:r>
            <a:r>
              <a:rPr lang="en-US" altLang="en-US" sz="2400" dirty="0">
                <a:latin typeface="Tahoma" charset="0"/>
                <a:ea typeface="Tahoma" charset="0"/>
                <a:cs typeface="Tahoma" charset="0"/>
              </a:rPr>
              <a:t>  = </a:t>
            </a:r>
            <a:r>
              <a:rPr lang="en-US" altLang="en-US" sz="2400" dirty="0" err="1">
                <a:latin typeface="Tahoma" charset="0"/>
                <a:ea typeface="Tahoma" charset="0"/>
                <a:cs typeface="Tahoma" charset="0"/>
              </a:rPr>
              <a:t>bi</a:t>
            </a:r>
            <a:r>
              <a:rPr lang="en-US" altLang="en-US" sz="2400" b="1" u="sng" dirty="0" err="1">
                <a:latin typeface="Tahoma" charset="0"/>
                <a:ea typeface="Tahoma" charset="0"/>
                <a:cs typeface="Tahoma" charset="0"/>
              </a:rPr>
              <a:t>dentado</a:t>
            </a:r>
            <a:endParaRPr lang="en-US" altLang="en-US" sz="2400" dirty="0">
              <a:latin typeface="Tahoma" charset="0"/>
              <a:ea typeface="Tahoma" charset="0"/>
              <a:cs typeface="Tahoma" charset="0"/>
            </a:endParaRPr>
          </a:p>
          <a:p>
            <a:pPr eaLnBrk="1" hangingPunct="1"/>
            <a:r>
              <a:rPr lang="en-US" altLang="en-US" sz="2400" dirty="0">
                <a:latin typeface="Tahoma" charset="0"/>
                <a:ea typeface="Tahoma" charset="0"/>
                <a:cs typeface="Tahoma" charset="0"/>
              </a:rPr>
              <a:t>	c.	&gt; 2 pares de </a:t>
            </a:r>
            <a:r>
              <a:rPr lang="en-US" altLang="en-US" sz="2400" dirty="0" err="1">
                <a:latin typeface="Tahoma" charset="0"/>
                <a:ea typeface="Tahoma" charset="0"/>
                <a:cs typeface="Tahoma" charset="0"/>
              </a:rPr>
              <a:t>elétrons</a:t>
            </a:r>
            <a:r>
              <a:rPr lang="en-US" altLang="en-US" sz="2400" dirty="0">
                <a:latin typeface="Tahoma" charset="0"/>
                <a:ea typeface="Tahoma" charset="0"/>
                <a:cs typeface="Tahoma" charset="0"/>
              </a:rPr>
              <a:t> = </a:t>
            </a:r>
            <a:r>
              <a:rPr lang="en-US" altLang="en-US" sz="2400" dirty="0" err="1">
                <a:latin typeface="Tahoma" charset="0"/>
                <a:ea typeface="Tahoma" charset="0"/>
                <a:cs typeface="Tahoma" charset="0"/>
              </a:rPr>
              <a:t>poli</a:t>
            </a:r>
            <a:r>
              <a:rPr lang="en-US" altLang="en-US" sz="2400" b="1" u="sng" dirty="0" err="1">
                <a:latin typeface="Tahoma" charset="0"/>
                <a:ea typeface="Tahoma" charset="0"/>
                <a:cs typeface="Tahoma" charset="0"/>
              </a:rPr>
              <a:t>dentado</a:t>
            </a:r>
            <a:endParaRPr lang="en-US" altLang="en-US" sz="2400" b="1" u="sng" dirty="0"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827164" y="5831338"/>
            <a:ext cx="748967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>
                <a:latin typeface="Tahoma" charset="0"/>
                <a:ea typeface="Tahoma" charset="0"/>
                <a:cs typeface="Tahoma" charset="0"/>
              </a:rPr>
              <a:t>A </a:t>
            </a:r>
            <a:r>
              <a:rPr lang="en-US" altLang="en-US" sz="2400" dirty="0" err="1">
                <a:latin typeface="Tahoma" charset="0"/>
                <a:ea typeface="Tahoma" charset="0"/>
                <a:cs typeface="Tahoma" charset="0"/>
              </a:rPr>
              <a:t>palavra</a:t>
            </a:r>
            <a:r>
              <a:rPr lang="en-US" altLang="en-US" sz="2400" dirty="0">
                <a:latin typeface="Tahoma" charset="0"/>
                <a:ea typeface="Tahoma" charset="0"/>
                <a:cs typeface="Tahoma" charset="0"/>
              </a:rPr>
              <a:t> “</a:t>
            </a:r>
            <a:r>
              <a:rPr lang="en-US" altLang="en-US" sz="2400" dirty="0" err="1">
                <a:latin typeface="Tahoma" charset="0"/>
                <a:ea typeface="Tahoma" charset="0"/>
                <a:cs typeface="Tahoma" charset="0"/>
              </a:rPr>
              <a:t>quelato</a:t>
            </a:r>
            <a:r>
              <a:rPr lang="en-US" altLang="en-US" sz="2400" dirty="0">
                <a:latin typeface="Tahoma" charset="0"/>
                <a:ea typeface="Tahoma" charset="0"/>
                <a:cs typeface="Tahoma" charset="0"/>
              </a:rPr>
              <a:t>” </a:t>
            </a:r>
            <a:r>
              <a:rPr lang="en-US" altLang="en-US" sz="2400" dirty="0" err="1">
                <a:latin typeface="Tahoma" charset="0"/>
                <a:ea typeface="Tahoma" charset="0"/>
                <a:cs typeface="Tahoma" charset="0"/>
              </a:rPr>
              <a:t>é</a:t>
            </a:r>
            <a:r>
              <a:rPr lang="en-US" altLang="en-US" sz="2400" dirty="0"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en-US" altLang="en-US" sz="2400" dirty="0" err="1">
                <a:latin typeface="Tahoma" charset="0"/>
                <a:ea typeface="Tahoma" charset="0"/>
                <a:cs typeface="Tahoma" charset="0"/>
              </a:rPr>
              <a:t>oriunda</a:t>
            </a:r>
            <a:r>
              <a:rPr lang="en-US" altLang="en-US" sz="2400" dirty="0">
                <a:latin typeface="Tahoma" charset="0"/>
                <a:ea typeface="Tahoma" charset="0"/>
                <a:cs typeface="Tahoma" charset="0"/>
              </a:rPr>
              <a:t> do </a:t>
            </a:r>
            <a:r>
              <a:rPr lang="en-US" altLang="en-US" sz="2400" dirty="0" err="1">
                <a:latin typeface="Tahoma" charset="0"/>
                <a:ea typeface="Tahoma" charset="0"/>
                <a:cs typeface="Tahoma" charset="0"/>
              </a:rPr>
              <a:t>termo</a:t>
            </a:r>
            <a:r>
              <a:rPr lang="en-US" altLang="en-US" sz="2400" dirty="0"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en-US" altLang="en-US" sz="2400" dirty="0" err="1">
                <a:latin typeface="Tahoma" charset="0"/>
                <a:ea typeface="Tahoma" charset="0"/>
                <a:cs typeface="Tahoma" charset="0"/>
              </a:rPr>
              <a:t>grego</a:t>
            </a:r>
            <a:r>
              <a:rPr lang="en-US" altLang="en-US" sz="2400" dirty="0"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en-US" altLang="en-US" sz="2400" i="1" dirty="0" err="1">
                <a:latin typeface="Tahoma" charset="0"/>
                <a:ea typeface="Tahoma" charset="0"/>
                <a:cs typeface="Tahoma" charset="0"/>
              </a:rPr>
              <a:t>khele</a:t>
            </a:r>
            <a:r>
              <a:rPr lang="en-US" altLang="en-US" sz="2400" i="1" dirty="0">
                <a:latin typeface="Tahoma" charset="0"/>
                <a:ea typeface="Tahoma" charset="0"/>
                <a:cs typeface="Tahoma" charset="0"/>
              </a:rPr>
              <a:t>, que </a:t>
            </a:r>
            <a:r>
              <a:rPr lang="en-US" altLang="en-US" sz="2400" i="1" dirty="0" err="1">
                <a:latin typeface="Tahoma" charset="0"/>
                <a:ea typeface="Tahoma" charset="0"/>
                <a:cs typeface="Tahoma" charset="0"/>
              </a:rPr>
              <a:t>signfica</a:t>
            </a:r>
            <a:r>
              <a:rPr lang="en-US" altLang="en-US" sz="2400" i="1" dirty="0"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en-US" altLang="en-US" sz="2400" i="1" u="sng" dirty="0" err="1">
                <a:latin typeface="Tahoma" charset="0"/>
                <a:ea typeface="Tahoma" charset="0"/>
                <a:cs typeface="Tahoma" charset="0"/>
              </a:rPr>
              <a:t>pinçar</a:t>
            </a:r>
            <a:r>
              <a:rPr lang="en-US" altLang="en-US" sz="2400" i="1" u="sng" dirty="0">
                <a:latin typeface="Tahoma" charset="0"/>
                <a:ea typeface="Tahoma" charset="0"/>
                <a:cs typeface="Tahoma" charset="0"/>
              </a:rPr>
              <a:t>, </a:t>
            </a:r>
            <a:r>
              <a:rPr lang="en-US" altLang="en-US" sz="2400" i="1" u="sng" dirty="0" err="1">
                <a:latin typeface="Tahoma" charset="0"/>
                <a:ea typeface="Tahoma" charset="0"/>
                <a:cs typeface="Tahoma" charset="0"/>
              </a:rPr>
              <a:t>agarrar</a:t>
            </a:r>
            <a:endParaRPr lang="en-US" altLang="en-US" sz="2400" u="sng" dirty="0">
              <a:latin typeface="Tahoma" charset="0"/>
              <a:ea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90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7909" y="207799"/>
            <a:ext cx="9276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FF0000"/>
                </a:solidFill>
                <a:latin typeface="Helvetica Neue"/>
                <a:cs typeface="Helvetica Neue"/>
              </a:rPr>
              <a:t>Equilíbrio de </a:t>
            </a:r>
            <a:r>
              <a:rPr lang="pt-BR" sz="3200" b="1" dirty="0" err="1">
                <a:solidFill>
                  <a:srgbClr val="FF0000"/>
                </a:solidFill>
                <a:latin typeface="Helvetica Neue"/>
                <a:cs typeface="Helvetica Neue"/>
              </a:rPr>
              <a:t>Complexação</a:t>
            </a:r>
            <a:endParaRPr lang="pt-BR" sz="3200" b="1" dirty="0">
              <a:solidFill>
                <a:srgbClr val="FF00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4534" y="1052912"/>
            <a:ext cx="816931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latin typeface="Tahoma" charset="0"/>
                <a:ea typeface="Tahoma" charset="0"/>
                <a:cs typeface="Tahoma" charset="0"/>
              </a:rPr>
              <a:t>Titulações baseadas na formação de complexos: </a:t>
            </a:r>
            <a:r>
              <a:rPr lang="pt-BR" sz="2400" dirty="0" err="1">
                <a:latin typeface="Tahoma" charset="0"/>
                <a:ea typeface="Tahoma" charset="0"/>
                <a:cs typeface="Tahoma" charset="0"/>
              </a:rPr>
              <a:t>complexométricas</a:t>
            </a:r>
            <a:endParaRPr lang="pt-BR" sz="2400" dirty="0">
              <a:latin typeface="Tahoma" charset="0"/>
              <a:ea typeface="Tahoma" charset="0"/>
              <a:cs typeface="Tahoma" charset="0"/>
            </a:endParaRPr>
          </a:p>
          <a:p>
            <a:pPr algn="just"/>
            <a:endParaRPr lang="pt-BR" sz="2400" dirty="0">
              <a:latin typeface="Tahoma" charset="0"/>
              <a:ea typeface="Tahoma" charset="0"/>
              <a:cs typeface="Tahoma" charset="0"/>
            </a:endParaRPr>
          </a:p>
          <a:p>
            <a:pPr algn="just"/>
            <a:r>
              <a:rPr lang="pt-BR" sz="2400" dirty="0">
                <a:latin typeface="Tahoma" charset="0"/>
                <a:ea typeface="Tahoma" charset="0"/>
                <a:cs typeface="Tahoma" charset="0"/>
              </a:rPr>
              <a:t>Muitas usam ligantes </a:t>
            </a:r>
            <a:r>
              <a:rPr lang="pt-BR" sz="2400" dirty="0" err="1">
                <a:latin typeface="Tahoma" charset="0"/>
                <a:ea typeface="Tahoma" charset="0"/>
                <a:cs typeface="Tahoma" charset="0"/>
              </a:rPr>
              <a:t>quelatos</a:t>
            </a:r>
            <a:endParaRPr lang="pt-BR" sz="2400" dirty="0">
              <a:latin typeface="Tahoma" charset="0"/>
              <a:ea typeface="Tahoma" charset="0"/>
              <a:cs typeface="Tahoma" charset="0"/>
            </a:endParaRPr>
          </a:p>
          <a:p>
            <a:pPr algn="just"/>
            <a:endParaRPr lang="pt-BR" sz="2400" dirty="0">
              <a:latin typeface="Tahoma" charset="0"/>
              <a:ea typeface="Tahoma" charset="0"/>
              <a:cs typeface="Tahoma" charset="0"/>
            </a:endParaRPr>
          </a:p>
          <a:p>
            <a:pPr algn="just"/>
            <a:r>
              <a:rPr lang="pt-BR" sz="2400" b="1" dirty="0" err="1">
                <a:latin typeface="Tahoma" charset="0"/>
                <a:ea typeface="Tahoma" charset="0"/>
                <a:cs typeface="Tahoma" charset="0"/>
              </a:rPr>
              <a:t>Quelato</a:t>
            </a:r>
            <a:r>
              <a:rPr lang="pt-BR" sz="2400" dirty="0">
                <a:latin typeface="Tahoma" charset="0"/>
                <a:ea typeface="Tahoma" charset="0"/>
                <a:cs typeface="Tahoma" charset="0"/>
              </a:rPr>
              <a:t>: </a:t>
            </a:r>
            <a:r>
              <a:rPr lang="pt-BR" sz="2400" dirty="0" err="1">
                <a:latin typeface="Tahoma" charset="0"/>
                <a:ea typeface="Tahoma" charset="0"/>
                <a:cs typeface="Tahoma" charset="0"/>
              </a:rPr>
              <a:t>ion</a:t>
            </a:r>
            <a:r>
              <a:rPr lang="pt-BR" sz="2400" dirty="0">
                <a:latin typeface="Tahoma" charset="0"/>
                <a:ea typeface="Tahoma" charset="0"/>
                <a:cs typeface="Tahoma" charset="0"/>
              </a:rPr>
              <a:t> metálico se coordena a 2 ou mais </a:t>
            </a:r>
            <a:r>
              <a:rPr lang="pt-BR" sz="2400" dirty="0" err="1">
                <a:latin typeface="Tahoma" charset="0"/>
                <a:ea typeface="Tahoma" charset="0"/>
                <a:cs typeface="Tahoma" charset="0"/>
              </a:rPr>
              <a:t>atomos</a:t>
            </a:r>
            <a:r>
              <a:rPr lang="pt-BR" sz="2400" dirty="0">
                <a:latin typeface="Tahoma" charset="0"/>
                <a:ea typeface="Tahoma" charset="0"/>
                <a:cs typeface="Tahoma" charset="0"/>
              </a:rPr>
              <a:t> doadores de uma molécula do ligantes para formar uma estrutura em anel (5 ou 6 membros)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91" y="4514850"/>
            <a:ext cx="3289300" cy="1485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4281" y="4476750"/>
            <a:ext cx="38989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780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7909" y="207799"/>
            <a:ext cx="9276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FF0000"/>
                </a:solidFill>
                <a:latin typeface="Helvetica Neue"/>
                <a:cs typeface="Helvetica Neue"/>
              </a:rPr>
              <a:t>Equilíbrio de </a:t>
            </a:r>
            <a:r>
              <a:rPr lang="pt-BR" sz="3200" b="1" dirty="0" err="1">
                <a:solidFill>
                  <a:srgbClr val="FF0000"/>
                </a:solidFill>
                <a:latin typeface="Helvetica Neue"/>
                <a:cs typeface="Helvetica Neue"/>
              </a:rPr>
              <a:t>Complexação</a:t>
            </a:r>
            <a:endParaRPr lang="pt-BR" sz="3200" b="1" dirty="0">
              <a:solidFill>
                <a:srgbClr val="FF00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6871" y="1070432"/>
            <a:ext cx="816931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latin typeface="Tahoma" charset="0"/>
                <a:ea typeface="Tahoma" charset="0"/>
                <a:cs typeface="Tahoma" charset="0"/>
              </a:rPr>
              <a:t>1 grupo disponível para fazer ligação: </a:t>
            </a:r>
            <a:r>
              <a:rPr lang="pt-BR" sz="2400" b="1" dirty="0" err="1">
                <a:latin typeface="Tahoma" charset="0"/>
                <a:ea typeface="Tahoma" charset="0"/>
                <a:cs typeface="Tahoma" charset="0"/>
              </a:rPr>
              <a:t>unidentado</a:t>
            </a:r>
            <a:endParaRPr lang="pt-BR" sz="2400" b="1" dirty="0">
              <a:latin typeface="Tahoma" charset="0"/>
              <a:ea typeface="Tahoma" charset="0"/>
              <a:cs typeface="Tahoma" charset="0"/>
            </a:endParaRPr>
          </a:p>
          <a:p>
            <a:pPr algn="just"/>
            <a:endParaRPr lang="pt-BR" sz="2400" dirty="0">
              <a:latin typeface="Tahoma" charset="0"/>
              <a:ea typeface="Tahoma" charset="0"/>
              <a:cs typeface="Tahoma" charset="0"/>
            </a:endParaRPr>
          </a:p>
          <a:p>
            <a:pPr algn="just"/>
            <a:r>
              <a:rPr lang="pt-BR" sz="2400" dirty="0">
                <a:latin typeface="Tahoma" charset="0"/>
                <a:ea typeface="Tahoma" charset="0"/>
                <a:cs typeface="Tahoma" charset="0"/>
              </a:rPr>
              <a:t>2 grupos disponíveis para fazer ligação: </a:t>
            </a:r>
            <a:r>
              <a:rPr lang="pt-BR" sz="2400" b="1" dirty="0" err="1">
                <a:latin typeface="Tahoma" charset="0"/>
                <a:ea typeface="Tahoma" charset="0"/>
                <a:cs typeface="Tahoma" charset="0"/>
              </a:rPr>
              <a:t>bidentado</a:t>
            </a:r>
            <a:endParaRPr lang="pt-BR" sz="2400" b="1" dirty="0">
              <a:latin typeface="Tahoma" charset="0"/>
              <a:ea typeface="Tahoma" charset="0"/>
              <a:cs typeface="Tahoma" charset="0"/>
            </a:endParaRPr>
          </a:p>
          <a:p>
            <a:pPr algn="just"/>
            <a:endParaRPr lang="pt-BR" sz="2400" dirty="0">
              <a:latin typeface="Tahoma" charset="0"/>
              <a:ea typeface="Tahoma" charset="0"/>
              <a:cs typeface="Tahoma" charset="0"/>
            </a:endParaRPr>
          </a:p>
          <a:p>
            <a:pPr algn="just"/>
            <a:r>
              <a:rPr lang="pt-BR" sz="2400" dirty="0">
                <a:latin typeface="Tahoma" charset="0"/>
                <a:ea typeface="Tahoma" charset="0"/>
                <a:cs typeface="Tahoma" charset="0"/>
              </a:rPr>
              <a:t>GLICINA POSSUI 2 GRUPOS DISPONÍVEIS PARA COORDENAÇÃO, PORTANTO É UM LIGANTE BIDENTADO</a:t>
            </a:r>
          </a:p>
          <a:p>
            <a:pPr algn="just"/>
            <a:endParaRPr lang="pt-BR" sz="2400" dirty="0">
              <a:latin typeface="Tahoma" charset="0"/>
              <a:ea typeface="Tahoma" charset="0"/>
              <a:cs typeface="Tahoma" charset="0"/>
            </a:endParaRPr>
          </a:p>
          <a:p>
            <a:pPr algn="just"/>
            <a:endParaRPr lang="pt-BR" sz="2400" dirty="0">
              <a:latin typeface="Tahoma" charset="0"/>
              <a:ea typeface="Tahoma" charset="0"/>
              <a:cs typeface="Tahoma" charset="0"/>
            </a:endParaRPr>
          </a:p>
          <a:p>
            <a:pPr algn="just"/>
            <a:endParaRPr lang="pt-BR" sz="2400" dirty="0">
              <a:latin typeface="Tahoma" charset="0"/>
              <a:ea typeface="Tahoma" charset="0"/>
              <a:cs typeface="Tahoma" charset="0"/>
            </a:endParaRPr>
          </a:p>
          <a:p>
            <a:pPr algn="just"/>
            <a:endParaRPr lang="pt-BR" sz="2400" dirty="0">
              <a:latin typeface="Tahoma" charset="0"/>
              <a:ea typeface="Tahoma" charset="0"/>
              <a:cs typeface="Tahoma" charset="0"/>
            </a:endParaRPr>
          </a:p>
          <a:p>
            <a:pPr algn="just"/>
            <a:endParaRPr lang="pt-BR" sz="2400" dirty="0">
              <a:latin typeface="Tahoma" charset="0"/>
              <a:ea typeface="Tahoma" charset="0"/>
              <a:cs typeface="Tahoma" charset="0"/>
            </a:endParaRPr>
          </a:p>
          <a:p>
            <a:pPr algn="just"/>
            <a:endParaRPr lang="pt-BR" sz="2400" dirty="0">
              <a:latin typeface="Tahoma" charset="0"/>
              <a:ea typeface="Tahoma" charset="0"/>
              <a:cs typeface="Tahoma" charset="0"/>
            </a:endParaRPr>
          </a:p>
          <a:p>
            <a:pPr algn="just"/>
            <a:endParaRPr lang="pt-BR" sz="2400" dirty="0">
              <a:latin typeface="Tahoma" charset="0"/>
              <a:ea typeface="Tahoma" charset="0"/>
              <a:cs typeface="Tahoma" charset="0"/>
            </a:endParaRPr>
          </a:p>
          <a:p>
            <a:pPr algn="just"/>
            <a:r>
              <a:rPr lang="pt-BR" sz="2400" cap="small" dirty="0">
                <a:latin typeface="Tahoma" charset="0"/>
                <a:ea typeface="Tahoma" charset="0"/>
                <a:cs typeface="Tahoma" charset="0"/>
              </a:rPr>
              <a:t>LIGANTES </a:t>
            </a:r>
            <a:r>
              <a:rPr lang="pt-BR" sz="2400" b="1" cap="small" dirty="0">
                <a:latin typeface="Tahoma" charset="0"/>
                <a:ea typeface="Tahoma" charset="0"/>
                <a:cs typeface="Tahoma" charset="0"/>
              </a:rPr>
              <a:t>TRI</a:t>
            </a:r>
            <a:r>
              <a:rPr lang="pt-BR" sz="2400" cap="small" dirty="0">
                <a:latin typeface="Tahoma" charset="0"/>
                <a:ea typeface="Tahoma" charset="0"/>
                <a:cs typeface="Tahoma" charset="0"/>
              </a:rPr>
              <a:t>, </a:t>
            </a:r>
            <a:r>
              <a:rPr lang="pt-BR" sz="2400" b="1" cap="small" dirty="0">
                <a:latin typeface="Tahoma" charset="0"/>
                <a:ea typeface="Tahoma" charset="0"/>
                <a:cs typeface="Tahoma" charset="0"/>
              </a:rPr>
              <a:t>TETRA</a:t>
            </a:r>
            <a:r>
              <a:rPr lang="pt-BR" sz="2400" cap="small" dirty="0">
                <a:latin typeface="Tahoma" charset="0"/>
                <a:ea typeface="Tahoma" charset="0"/>
                <a:cs typeface="Tahoma" charset="0"/>
              </a:rPr>
              <a:t>, </a:t>
            </a:r>
            <a:r>
              <a:rPr lang="pt-BR" sz="2400" b="1" cap="small" dirty="0">
                <a:latin typeface="Tahoma" charset="0"/>
                <a:ea typeface="Tahoma" charset="0"/>
                <a:cs typeface="Tahoma" charset="0"/>
              </a:rPr>
              <a:t>PENTA</a:t>
            </a:r>
            <a:r>
              <a:rPr lang="pt-BR" sz="2400" cap="small" dirty="0">
                <a:latin typeface="Tahoma" charset="0"/>
                <a:ea typeface="Tahoma" charset="0"/>
                <a:cs typeface="Tahoma" charset="0"/>
              </a:rPr>
              <a:t> E </a:t>
            </a:r>
            <a:r>
              <a:rPr lang="pt-BR" sz="2400" b="1" cap="small" dirty="0">
                <a:latin typeface="Tahoma" charset="0"/>
                <a:ea typeface="Tahoma" charset="0"/>
                <a:cs typeface="Tahoma" charset="0"/>
              </a:rPr>
              <a:t>HEXADENTADOS</a:t>
            </a:r>
            <a:r>
              <a:rPr lang="pt-BR" sz="2400" cap="small" dirty="0">
                <a:latin typeface="Tahoma" charset="0"/>
                <a:ea typeface="Tahoma" charset="0"/>
                <a:cs typeface="Tahoma" charset="0"/>
              </a:rPr>
              <a:t> TAMBÉM SÃO CONHECIDOS</a:t>
            </a:r>
          </a:p>
        </p:txBody>
      </p:sp>
      <p:grpSp>
        <p:nvGrpSpPr>
          <p:cNvPr id="6" name="Group 49"/>
          <p:cNvGrpSpPr>
            <a:grpSpLocks/>
          </p:cNvGrpSpPr>
          <p:nvPr/>
        </p:nvGrpSpPr>
        <p:grpSpPr bwMode="auto">
          <a:xfrm>
            <a:off x="2913993" y="3631160"/>
            <a:ext cx="3124200" cy="1776412"/>
            <a:chOff x="1920" y="2337"/>
            <a:chExt cx="1968" cy="1119"/>
          </a:xfrm>
        </p:grpSpPr>
        <p:sp>
          <p:nvSpPr>
            <p:cNvPr id="7" name="Text Box 35"/>
            <p:cNvSpPr txBox="1">
              <a:spLocks noChangeArrowheads="1"/>
            </p:cNvSpPr>
            <p:nvPr/>
          </p:nvSpPr>
          <p:spPr bwMode="auto">
            <a:xfrm>
              <a:off x="1920" y="2769"/>
              <a:ext cx="19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en-US" b="1" dirty="0">
                  <a:solidFill>
                    <a:srgbClr val="669900"/>
                  </a:solidFill>
                  <a:latin typeface="Comic Sans MS" charset="0"/>
                </a:rPr>
                <a:t>2 H – C – C - </a:t>
              </a:r>
              <a:r>
                <a:rPr lang="pt-BR" altLang="en-US" b="1" dirty="0">
                  <a:solidFill>
                    <a:srgbClr val="A50021"/>
                  </a:solidFill>
                  <a:latin typeface="Comic Sans MS" charset="0"/>
                </a:rPr>
                <a:t>O</a:t>
              </a:r>
              <a:r>
                <a:rPr lang="pt-BR" altLang="en-US" b="1" dirty="0">
                  <a:solidFill>
                    <a:srgbClr val="669900"/>
                  </a:solidFill>
                  <a:latin typeface="Comic Sans MS" charset="0"/>
                </a:rPr>
                <a:t>H</a:t>
              </a:r>
              <a:endParaRPr lang="pt-BR" altLang="en-US" b="1" baseline="30000" dirty="0">
                <a:solidFill>
                  <a:srgbClr val="669900"/>
                </a:solidFill>
                <a:latin typeface="Comic Sans MS" charset="0"/>
              </a:endParaRPr>
            </a:p>
          </p:txBody>
        </p:sp>
        <p:sp>
          <p:nvSpPr>
            <p:cNvPr id="10" name="Text Box 36"/>
            <p:cNvSpPr txBox="1">
              <a:spLocks noChangeArrowheads="1"/>
            </p:cNvSpPr>
            <p:nvPr/>
          </p:nvSpPr>
          <p:spPr bwMode="auto">
            <a:xfrm>
              <a:off x="2301" y="2361"/>
              <a:ext cx="58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en-US" b="1" baseline="-25000">
                  <a:solidFill>
                    <a:srgbClr val="669900"/>
                  </a:solidFill>
                  <a:latin typeface="Comic Sans MS" charset="0"/>
                </a:rPr>
                <a:t>2</a:t>
              </a:r>
              <a:r>
                <a:rPr lang="pt-BR" altLang="en-US" b="1">
                  <a:solidFill>
                    <a:srgbClr val="669900"/>
                  </a:solidFill>
                  <a:latin typeface="Comic Sans MS" charset="0"/>
                </a:rPr>
                <a:t>H</a:t>
              </a:r>
              <a:r>
                <a:rPr lang="pt-BR" altLang="en-US" b="1">
                  <a:solidFill>
                    <a:srgbClr val="A50021"/>
                  </a:solidFill>
                  <a:latin typeface="Comic Sans MS" charset="0"/>
                </a:rPr>
                <a:t>N</a:t>
              </a:r>
              <a:r>
                <a:rPr lang="pt-BR" altLang="en-US" b="1">
                  <a:solidFill>
                    <a:srgbClr val="669900"/>
                  </a:solidFill>
                  <a:latin typeface="Comic Sans MS" charset="0"/>
                </a:rPr>
                <a:t> </a:t>
              </a:r>
              <a:endParaRPr lang="pt-BR" altLang="en-US" b="1" baseline="30000">
                <a:solidFill>
                  <a:srgbClr val="669900"/>
                </a:solidFill>
                <a:latin typeface="Comic Sans MS" charset="0"/>
              </a:endParaRPr>
            </a:p>
          </p:txBody>
        </p:sp>
        <p:sp>
          <p:nvSpPr>
            <p:cNvPr id="11" name="Text Box 37"/>
            <p:cNvSpPr txBox="1">
              <a:spLocks noChangeArrowheads="1"/>
            </p:cNvSpPr>
            <p:nvPr/>
          </p:nvSpPr>
          <p:spPr bwMode="auto">
            <a:xfrm>
              <a:off x="2898" y="2358"/>
              <a:ext cx="3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en-US" b="1">
                  <a:solidFill>
                    <a:srgbClr val="669900"/>
                  </a:solidFill>
                  <a:latin typeface="Comic Sans MS" charset="0"/>
                </a:rPr>
                <a:t>O </a:t>
              </a:r>
              <a:endParaRPr lang="pt-BR" altLang="en-US" b="1" baseline="30000">
                <a:solidFill>
                  <a:srgbClr val="669900"/>
                </a:solidFill>
                <a:latin typeface="Comic Sans MS" charset="0"/>
              </a:endParaRPr>
            </a:p>
          </p:txBody>
        </p:sp>
        <p:sp>
          <p:nvSpPr>
            <p:cNvPr id="12" name="Text Box 38"/>
            <p:cNvSpPr txBox="1">
              <a:spLocks noChangeArrowheads="1"/>
            </p:cNvSpPr>
            <p:nvPr/>
          </p:nvSpPr>
          <p:spPr bwMode="auto">
            <a:xfrm>
              <a:off x="2476" y="3168"/>
              <a:ext cx="47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en-US" b="1">
                  <a:solidFill>
                    <a:srgbClr val="669900"/>
                  </a:solidFill>
                  <a:latin typeface="Comic Sans MS" charset="0"/>
                </a:rPr>
                <a:t>H </a:t>
              </a:r>
              <a:endParaRPr lang="pt-BR" altLang="en-US" b="1" baseline="30000">
                <a:solidFill>
                  <a:srgbClr val="669900"/>
                </a:solidFill>
                <a:latin typeface="Comic Sans MS" charset="0"/>
              </a:endParaRPr>
            </a:p>
          </p:txBody>
        </p:sp>
        <p:sp>
          <p:nvSpPr>
            <p:cNvPr id="13" name="Line 39"/>
            <p:cNvSpPr>
              <a:spLocks noChangeShapeType="1"/>
            </p:cNvSpPr>
            <p:nvPr/>
          </p:nvSpPr>
          <p:spPr bwMode="auto">
            <a:xfrm>
              <a:off x="2736" y="2625"/>
              <a:ext cx="1" cy="144"/>
            </a:xfrm>
            <a:prstGeom prst="line">
              <a:avLst/>
            </a:prstGeom>
            <a:noFill/>
            <a:ln w="28575">
              <a:solidFill>
                <a:srgbClr val="66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" name="Line 40"/>
            <p:cNvSpPr>
              <a:spLocks noChangeShapeType="1"/>
            </p:cNvSpPr>
            <p:nvPr/>
          </p:nvSpPr>
          <p:spPr bwMode="auto">
            <a:xfrm>
              <a:off x="2736" y="3057"/>
              <a:ext cx="1" cy="144"/>
            </a:xfrm>
            <a:prstGeom prst="line">
              <a:avLst/>
            </a:prstGeom>
            <a:noFill/>
            <a:ln w="28575">
              <a:solidFill>
                <a:srgbClr val="66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" name="Line 41"/>
            <p:cNvSpPr>
              <a:spLocks noChangeShapeType="1"/>
            </p:cNvSpPr>
            <p:nvPr/>
          </p:nvSpPr>
          <p:spPr bwMode="auto">
            <a:xfrm>
              <a:off x="3072" y="2625"/>
              <a:ext cx="1" cy="144"/>
            </a:xfrm>
            <a:prstGeom prst="line">
              <a:avLst/>
            </a:prstGeom>
            <a:noFill/>
            <a:ln w="28575">
              <a:solidFill>
                <a:srgbClr val="66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" name="Line 42"/>
            <p:cNvSpPr>
              <a:spLocks noChangeShapeType="1"/>
            </p:cNvSpPr>
            <p:nvPr/>
          </p:nvSpPr>
          <p:spPr bwMode="auto">
            <a:xfrm>
              <a:off x="3120" y="2625"/>
              <a:ext cx="1" cy="144"/>
            </a:xfrm>
            <a:prstGeom prst="line">
              <a:avLst/>
            </a:prstGeom>
            <a:noFill/>
            <a:ln w="28575">
              <a:solidFill>
                <a:srgbClr val="66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" name="Oval 43"/>
            <p:cNvSpPr>
              <a:spLocks noChangeArrowheads="1"/>
            </p:cNvSpPr>
            <p:nvPr/>
          </p:nvSpPr>
          <p:spPr bwMode="auto">
            <a:xfrm>
              <a:off x="2640" y="2337"/>
              <a:ext cx="53" cy="48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rgbClr val="A5002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" name="Oval 44"/>
            <p:cNvSpPr>
              <a:spLocks noChangeArrowheads="1"/>
            </p:cNvSpPr>
            <p:nvPr/>
          </p:nvSpPr>
          <p:spPr bwMode="auto">
            <a:xfrm>
              <a:off x="2731" y="2337"/>
              <a:ext cx="53" cy="48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rgbClr val="A5002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" name="Oval 45"/>
            <p:cNvSpPr>
              <a:spLocks noChangeArrowheads="1"/>
            </p:cNvSpPr>
            <p:nvPr/>
          </p:nvSpPr>
          <p:spPr bwMode="auto">
            <a:xfrm>
              <a:off x="3432" y="3024"/>
              <a:ext cx="53" cy="48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rgbClr val="A5002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" name="Oval 46"/>
            <p:cNvSpPr>
              <a:spLocks noChangeArrowheads="1"/>
            </p:cNvSpPr>
            <p:nvPr/>
          </p:nvSpPr>
          <p:spPr bwMode="auto">
            <a:xfrm>
              <a:off x="3523" y="3024"/>
              <a:ext cx="53" cy="48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rgbClr val="A5002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" name="Oval 47"/>
            <p:cNvSpPr>
              <a:spLocks noChangeArrowheads="1"/>
            </p:cNvSpPr>
            <p:nvPr/>
          </p:nvSpPr>
          <p:spPr bwMode="auto">
            <a:xfrm>
              <a:off x="3523" y="2736"/>
              <a:ext cx="53" cy="48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rgbClr val="A5002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2" name="Oval 48"/>
            <p:cNvSpPr>
              <a:spLocks noChangeArrowheads="1"/>
            </p:cNvSpPr>
            <p:nvPr/>
          </p:nvSpPr>
          <p:spPr bwMode="auto">
            <a:xfrm>
              <a:off x="3432" y="2736"/>
              <a:ext cx="53" cy="48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rgbClr val="A5002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84125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79388" y="274638"/>
            <a:ext cx="8713787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3200" b="1" kern="0" dirty="0" err="1">
                <a:solidFill>
                  <a:schemeClr val="tx2"/>
                </a:solidFill>
                <a:latin typeface="Tahoma" charset="0"/>
                <a:ea typeface="Tahoma" charset="0"/>
                <a:cs typeface="Tahoma" charset="0"/>
              </a:rPr>
              <a:t>Constantes</a:t>
            </a:r>
            <a:r>
              <a:rPr lang="en-US" sz="3200" b="1" kern="0" dirty="0">
                <a:solidFill>
                  <a:schemeClr val="tx2"/>
                </a:solidFill>
                <a:latin typeface="Tahoma" charset="0"/>
                <a:ea typeface="Tahoma" charset="0"/>
                <a:cs typeface="Tahoma" charset="0"/>
              </a:rPr>
              <a:t> de </a:t>
            </a:r>
            <a:r>
              <a:rPr lang="en-US" sz="3200" b="1" kern="0" dirty="0" err="1">
                <a:solidFill>
                  <a:schemeClr val="tx2"/>
                </a:solidFill>
                <a:latin typeface="Tahoma" charset="0"/>
                <a:ea typeface="Tahoma" charset="0"/>
                <a:cs typeface="Tahoma" charset="0"/>
              </a:rPr>
              <a:t>Estabilidade</a:t>
            </a:r>
            <a:r>
              <a:rPr lang="en-US" sz="3200" b="1" kern="0" dirty="0">
                <a:solidFill>
                  <a:schemeClr val="tx2"/>
                </a:solidFill>
                <a:latin typeface="Tahoma" charset="0"/>
                <a:ea typeface="Tahoma" charset="0"/>
                <a:cs typeface="Tahoma" charset="0"/>
              </a:rPr>
              <a:t> (</a:t>
            </a:r>
            <a:r>
              <a:rPr lang="en-US" sz="3200" b="1" kern="0" dirty="0" err="1">
                <a:solidFill>
                  <a:schemeClr val="tx2"/>
                </a:solidFill>
                <a:latin typeface="Tahoma" charset="0"/>
                <a:ea typeface="Tahoma" charset="0"/>
                <a:cs typeface="Tahoma" charset="0"/>
              </a:rPr>
              <a:t>ou</a:t>
            </a:r>
            <a:r>
              <a:rPr lang="en-US" sz="3200" b="1" kern="0" dirty="0">
                <a:solidFill>
                  <a:schemeClr val="tx2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en-US" sz="3200" b="1" kern="0" dirty="0" err="1">
                <a:solidFill>
                  <a:schemeClr val="tx2"/>
                </a:solidFill>
                <a:latin typeface="Tahoma" charset="0"/>
                <a:ea typeface="Tahoma" charset="0"/>
                <a:cs typeface="Tahoma" charset="0"/>
              </a:rPr>
              <a:t>Formação</a:t>
            </a:r>
            <a:r>
              <a:rPr lang="en-US" sz="3200" b="1" kern="0" dirty="0">
                <a:solidFill>
                  <a:schemeClr val="tx2"/>
                </a:solidFill>
                <a:latin typeface="Tahoma" charset="0"/>
                <a:ea typeface="Tahoma" charset="0"/>
                <a:cs typeface="Tahoma" charset="0"/>
              </a:rPr>
              <a:t>)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4800" y="1524000"/>
            <a:ext cx="8458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800" b="1" kern="0" dirty="0" err="1">
                <a:latin typeface="Tahoma" charset="0"/>
                <a:ea typeface="Tahoma" charset="0"/>
                <a:cs typeface="Tahoma" charset="0"/>
              </a:rPr>
              <a:t>Uma</a:t>
            </a:r>
            <a:r>
              <a:rPr lang="en-US" sz="2800" b="1" kern="0" dirty="0"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</a:rPr>
              <a:t>reação</a:t>
            </a:r>
            <a:r>
              <a:rPr lang="en-US" sz="2800" b="1" kern="0" dirty="0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</a:rPr>
              <a:t> de </a:t>
            </a:r>
            <a:r>
              <a:rPr lang="en-US" sz="2800" b="1" kern="0" dirty="0" err="1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</a:rPr>
              <a:t>complexação</a:t>
            </a:r>
            <a:r>
              <a:rPr lang="en-US" sz="2800" b="1" kern="0" dirty="0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en-US" sz="2800" b="1" kern="0" dirty="0">
                <a:latin typeface="Tahoma" charset="0"/>
                <a:ea typeface="Tahoma" charset="0"/>
                <a:cs typeface="Tahoma" charset="0"/>
              </a:rPr>
              <a:t>é </a:t>
            </a:r>
            <a:r>
              <a:rPr lang="en-US" sz="2800" b="1" kern="0" dirty="0" err="1">
                <a:latin typeface="Tahoma" charset="0"/>
                <a:ea typeface="Tahoma" charset="0"/>
                <a:cs typeface="Tahoma" charset="0"/>
              </a:rPr>
              <a:t>definida</a:t>
            </a:r>
            <a:r>
              <a:rPr lang="en-US" sz="2800" b="1" kern="0" dirty="0"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en-US" sz="2800" b="1" kern="0" dirty="0" err="1">
                <a:latin typeface="Tahoma" charset="0"/>
                <a:ea typeface="Tahoma" charset="0"/>
                <a:cs typeface="Tahoma" charset="0"/>
              </a:rPr>
              <a:t>como</a:t>
            </a:r>
            <a:r>
              <a:rPr lang="en-US" sz="2800" b="1" kern="0" dirty="0"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en-US" sz="2800" b="1" kern="0" dirty="0" err="1">
                <a:latin typeface="Tahoma" charset="0"/>
                <a:ea typeface="Tahoma" charset="0"/>
                <a:cs typeface="Tahoma" charset="0"/>
              </a:rPr>
              <a:t>aquela</a:t>
            </a:r>
            <a:r>
              <a:rPr lang="en-US" sz="2800" b="1" kern="0" dirty="0"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en-US" sz="2800" b="1" kern="0" dirty="0" err="1">
                <a:latin typeface="Tahoma" charset="0"/>
                <a:ea typeface="Tahoma" charset="0"/>
                <a:cs typeface="Tahoma" charset="0"/>
              </a:rPr>
              <a:t>em</a:t>
            </a:r>
            <a:r>
              <a:rPr lang="en-US" sz="2800" b="1" kern="0" dirty="0"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en-US" sz="2800" b="1" kern="0" dirty="0" err="1">
                <a:latin typeface="Tahoma" charset="0"/>
                <a:ea typeface="Tahoma" charset="0"/>
                <a:cs typeface="Tahoma" charset="0"/>
              </a:rPr>
              <a:t>que</a:t>
            </a:r>
            <a:r>
              <a:rPr lang="en-US" sz="2800" b="1" kern="0" dirty="0">
                <a:latin typeface="Tahoma" charset="0"/>
                <a:ea typeface="Tahoma" charset="0"/>
                <a:cs typeface="Tahoma" charset="0"/>
              </a:rPr>
              <a:t> se forma um </a:t>
            </a:r>
            <a:r>
              <a:rPr lang="en-US" sz="2800" b="1" kern="0" dirty="0" err="1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</a:rPr>
              <a:t>complexo</a:t>
            </a:r>
            <a:r>
              <a:rPr lang="en-US" sz="2800" b="1" kern="0" dirty="0">
                <a:latin typeface="Tahoma" charset="0"/>
                <a:ea typeface="Tahoma" charset="0"/>
                <a:cs typeface="Tahoma" charset="0"/>
              </a:rPr>
              <a:t> a </a:t>
            </a:r>
            <a:r>
              <a:rPr lang="en-US" sz="2800" b="1" kern="0" dirty="0" err="1">
                <a:latin typeface="Tahoma" charset="0"/>
                <a:ea typeface="Tahoma" charset="0"/>
                <a:cs typeface="Tahoma" charset="0"/>
              </a:rPr>
              <a:t>partir</a:t>
            </a:r>
            <a:r>
              <a:rPr lang="en-US" sz="2800" b="1" kern="0" dirty="0">
                <a:latin typeface="Tahoma" charset="0"/>
                <a:ea typeface="Tahoma" charset="0"/>
                <a:cs typeface="Tahoma" charset="0"/>
              </a:rPr>
              <a:t> de um </a:t>
            </a:r>
            <a:r>
              <a:rPr lang="en-US" sz="2800" b="1" kern="0" dirty="0" err="1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</a:rPr>
              <a:t>íon</a:t>
            </a:r>
            <a:r>
              <a:rPr lang="en-US" sz="2800" b="1" kern="0" dirty="0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</a:rPr>
              <a:t>metálico</a:t>
            </a:r>
            <a:r>
              <a:rPr lang="en-US" sz="2800" b="1" kern="0" dirty="0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en-US" sz="2800" b="1" kern="0" dirty="0">
                <a:latin typeface="Tahoma" charset="0"/>
                <a:ea typeface="Tahoma" charset="0"/>
                <a:cs typeface="Tahoma" charset="0"/>
              </a:rPr>
              <a:t>e um </a:t>
            </a:r>
            <a:r>
              <a:rPr lang="en-US" sz="2800" b="1" kern="0" dirty="0" err="1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</a:rPr>
              <a:t>ligante</a:t>
            </a:r>
            <a:endParaRPr lang="en-US" sz="2800" b="1" kern="0" dirty="0">
              <a:latin typeface="Tahoma" charset="0"/>
              <a:ea typeface="Tahoma" charset="0"/>
              <a:cs typeface="Tahoma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800" b="1" kern="0" dirty="0">
              <a:latin typeface="Tahoma" charset="0"/>
              <a:ea typeface="Tahoma" charset="0"/>
              <a:cs typeface="Tahoma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latin typeface="Tahoma" charset="0"/>
                <a:ea typeface="Tahoma" charset="0"/>
                <a:cs typeface="Tahoma" charset="0"/>
              </a:rPr>
              <a:t> Ag</a:t>
            </a:r>
            <a:r>
              <a:rPr lang="en-US" sz="2800" kern="0" baseline="30000" dirty="0">
                <a:latin typeface="Tahoma" charset="0"/>
                <a:ea typeface="Tahoma" charset="0"/>
                <a:cs typeface="Tahoma" charset="0"/>
              </a:rPr>
              <a:t>+</a:t>
            </a:r>
            <a:r>
              <a:rPr lang="en-US" sz="2800" kern="0" baseline="-25000" dirty="0">
                <a:latin typeface="Tahoma" charset="0"/>
                <a:ea typeface="Tahoma" charset="0"/>
                <a:cs typeface="Tahoma" charset="0"/>
              </a:rPr>
              <a:t>(</a:t>
            </a:r>
            <a:r>
              <a:rPr lang="en-US" sz="2800" i="1" kern="0" baseline="-25000" dirty="0" err="1">
                <a:latin typeface="Tahoma" charset="0"/>
                <a:ea typeface="Tahoma" charset="0"/>
                <a:cs typeface="Tahoma" charset="0"/>
              </a:rPr>
              <a:t>aq</a:t>
            </a:r>
            <a:r>
              <a:rPr lang="en-US" sz="2800" kern="0" baseline="-25000" dirty="0">
                <a:latin typeface="Tahoma" charset="0"/>
                <a:ea typeface="Tahoma" charset="0"/>
                <a:cs typeface="Tahoma" charset="0"/>
              </a:rPr>
              <a:t>)</a:t>
            </a:r>
            <a:r>
              <a:rPr lang="en-US" sz="2800" kern="0" dirty="0">
                <a:latin typeface="Tahoma" charset="0"/>
                <a:ea typeface="Tahoma" charset="0"/>
                <a:cs typeface="Tahoma" charset="0"/>
              </a:rPr>
              <a:t> + 2 NH</a:t>
            </a:r>
            <a:r>
              <a:rPr lang="en-US" sz="2800" kern="0" baseline="-25000" dirty="0">
                <a:latin typeface="Tahoma" charset="0"/>
                <a:ea typeface="Tahoma" charset="0"/>
                <a:cs typeface="Tahoma" charset="0"/>
              </a:rPr>
              <a:t>3(</a:t>
            </a:r>
            <a:r>
              <a:rPr lang="en-US" sz="2800" i="1" kern="0" baseline="-25000" dirty="0" err="1">
                <a:latin typeface="Tahoma" charset="0"/>
                <a:ea typeface="Tahoma" charset="0"/>
                <a:cs typeface="Tahoma" charset="0"/>
              </a:rPr>
              <a:t>aq</a:t>
            </a:r>
            <a:r>
              <a:rPr lang="en-US" sz="2800" kern="0" baseline="-25000" dirty="0">
                <a:latin typeface="Tahoma" charset="0"/>
                <a:ea typeface="Tahoma" charset="0"/>
                <a:cs typeface="Tahoma" charset="0"/>
              </a:rPr>
              <a:t>)</a:t>
            </a:r>
            <a:r>
              <a:rPr lang="en-US" sz="2800" kern="0" dirty="0"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en-US" sz="2800" kern="0" dirty="0">
                <a:latin typeface="Tahoma" charset="0"/>
                <a:ea typeface="Tahoma" charset="0"/>
                <a:cs typeface="Tahoma" charset="0"/>
                <a:sym typeface="Symbol" pitchFamily="18" charset="2"/>
              </a:rPr>
              <a:t> </a:t>
            </a:r>
            <a:r>
              <a:rPr lang="en-US" sz="2800" kern="0" dirty="0">
                <a:latin typeface="Tahoma" charset="0"/>
                <a:ea typeface="Tahoma" charset="0"/>
                <a:cs typeface="Tahoma" charset="0"/>
              </a:rPr>
              <a:t>Ag(NH</a:t>
            </a:r>
            <a:r>
              <a:rPr lang="en-US" sz="2800" kern="0" baseline="-25000" dirty="0">
                <a:latin typeface="Tahoma" charset="0"/>
                <a:ea typeface="Tahoma" charset="0"/>
                <a:cs typeface="Tahoma" charset="0"/>
              </a:rPr>
              <a:t>3</a:t>
            </a:r>
            <a:r>
              <a:rPr lang="en-US" sz="2800" kern="0" dirty="0">
                <a:latin typeface="Tahoma" charset="0"/>
                <a:ea typeface="Tahoma" charset="0"/>
                <a:cs typeface="Tahoma" charset="0"/>
              </a:rPr>
              <a:t>)</a:t>
            </a:r>
            <a:r>
              <a:rPr lang="en-US" sz="2800" kern="0" baseline="-25000" dirty="0">
                <a:latin typeface="Tahoma" charset="0"/>
                <a:ea typeface="Tahoma" charset="0"/>
                <a:cs typeface="Tahoma" charset="0"/>
              </a:rPr>
              <a:t>2</a:t>
            </a:r>
            <a:r>
              <a:rPr lang="en-US" sz="2800" kern="0" baseline="30000" dirty="0">
                <a:latin typeface="Tahoma" charset="0"/>
                <a:ea typeface="Tahoma" charset="0"/>
                <a:cs typeface="Tahoma" charset="0"/>
              </a:rPr>
              <a:t>+</a:t>
            </a:r>
            <a:r>
              <a:rPr lang="en-US" sz="2800" kern="0" baseline="-25000" dirty="0">
                <a:latin typeface="Tahoma" charset="0"/>
                <a:ea typeface="Tahoma" charset="0"/>
                <a:cs typeface="Tahoma" charset="0"/>
              </a:rPr>
              <a:t>(</a:t>
            </a:r>
            <a:r>
              <a:rPr lang="en-US" sz="2800" i="1" kern="0" baseline="-25000" dirty="0" err="1">
                <a:latin typeface="Tahoma" charset="0"/>
                <a:ea typeface="Tahoma" charset="0"/>
                <a:cs typeface="Tahoma" charset="0"/>
              </a:rPr>
              <a:t>aq</a:t>
            </a:r>
            <a:r>
              <a:rPr lang="en-US" sz="2800" kern="0" baseline="-25000" dirty="0">
                <a:latin typeface="Tahoma" charset="0"/>
                <a:ea typeface="Tahoma" charset="0"/>
                <a:cs typeface="Tahoma" charset="0"/>
              </a:rPr>
              <a:t>)</a:t>
            </a:r>
            <a:endParaRPr lang="en-US" sz="2800" kern="0" dirty="0">
              <a:latin typeface="Tahoma" charset="0"/>
              <a:ea typeface="Tahoma" charset="0"/>
              <a:cs typeface="Tahoma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800" kern="0" dirty="0">
              <a:latin typeface="Tahoma" charset="0"/>
              <a:ea typeface="Tahoma" charset="0"/>
              <a:cs typeface="Tahoma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latin typeface="Tahoma" charset="0"/>
                <a:ea typeface="Tahoma" charset="0"/>
                <a:cs typeface="Tahoma" charset="0"/>
              </a:rPr>
              <a:t>A </a:t>
            </a:r>
            <a:r>
              <a:rPr lang="en-US" sz="2800" kern="0" dirty="0" err="1">
                <a:latin typeface="Tahoma" charset="0"/>
                <a:ea typeface="Tahoma" charset="0"/>
                <a:cs typeface="Tahoma" charset="0"/>
              </a:rPr>
              <a:t>constante</a:t>
            </a:r>
            <a:r>
              <a:rPr lang="en-US" sz="2800" kern="0" dirty="0">
                <a:latin typeface="Tahoma" charset="0"/>
                <a:ea typeface="Tahoma" charset="0"/>
                <a:cs typeface="Tahoma" charset="0"/>
              </a:rPr>
              <a:t> de </a:t>
            </a:r>
            <a:r>
              <a:rPr lang="en-US" sz="2800" kern="0" dirty="0" err="1">
                <a:latin typeface="Tahoma" charset="0"/>
                <a:ea typeface="Tahoma" charset="0"/>
                <a:cs typeface="Tahoma" charset="0"/>
              </a:rPr>
              <a:t>equilíbrio</a:t>
            </a:r>
            <a:r>
              <a:rPr lang="en-US" sz="2800" kern="0" dirty="0">
                <a:latin typeface="Tahoma" charset="0"/>
                <a:ea typeface="Tahoma" charset="0"/>
                <a:cs typeface="Tahoma" charset="0"/>
              </a:rPr>
              <a:t> é </a:t>
            </a:r>
            <a:r>
              <a:rPr lang="en-US" sz="2800" kern="0" dirty="0" err="1">
                <a:latin typeface="Tahoma" charset="0"/>
                <a:ea typeface="Tahoma" charset="0"/>
                <a:cs typeface="Tahoma" charset="0"/>
              </a:rPr>
              <a:t>denominada</a:t>
            </a:r>
            <a:r>
              <a:rPr lang="en-US" sz="2800" kern="0" dirty="0"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en-US" sz="2800" kern="0" dirty="0" err="1">
                <a:latin typeface="Tahoma" charset="0"/>
                <a:ea typeface="Tahoma" charset="0"/>
                <a:cs typeface="Tahoma" charset="0"/>
              </a:rPr>
              <a:t>constante</a:t>
            </a:r>
            <a:r>
              <a:rPr lang="en-US" sz="2800" kern="0" dirty="0">
                <a:latin typeface="Tahoma" charset="0"/>
                <a:ea typeface="Tahoma" charset="0"/>
                <a:cs typeface="Tahoma" charset="0"/>
              </a:rPr>
              <a:t> de </a:t>
            </a:r>
            <a:r>
              <a:rPr lang="en-US" sz="2800" kern="0" dirty="0" err="1">
                <a:latin typeface="Tahoma" charset="0"/>
                <a:ea typeface="Tahoma" charset="0"/>
                <a:cs typeface="Tahoma" charset="0"/>
              </a:rPr>
              <a:t>estabilidade</a:t>
            </a:r>
            <a:r>
              <a:rPr lang="en-US" sz="2800" kern="0" dirty="0"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en-US" sz="2800" kern="0" dirty="0" err="1">
                <a:latin typeface="Tahoma" charset="0"/>
                <a:ea typeface="Tahoma" charset="0"/>
                <a:cs typeface="Tahoma" charset="0"/>
              </a:rPr>
              <a:t>ou</a:t>
            </a:r>
            <a:r>
              <a:rPr lang="en-US" sz="2800" kern="0" dirty="0">
                <a:latin typeface="Tahoma" charset="0"/>
                <a:ea typeface="Tahoma" charset="0"/>
                <a:cs typeface="Tahoma" charset="0"/>
              </a:rPr>
              <a:t> de </a:t>
            </a:r>
            <a:r>
              <a:rPr lang="en-US" sz="2800" kern="0" dirty="0" err="1">
                <a:latin typeface="Tahoma" charset="0"/>
                <a:ea typeface="Tahoma" charset="0"/>
                <a:cs typeface="Tahoma" charset="0"/>
              </a:rPr>
              <a:t>formação</a:t>
            </a:r>
            <a:endParaRPr lang="en-US" sz="2800" kern="0" dirty="0">
              <a:solidFill>
                <a:schemeClr val="hlink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2700338" y="5445125"/>
          <a:ext cx="3429000" cy="132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3" imgW="46342300" imgH="17894300" progId="Equation.3">
                  <p:embed/>
                </p:oleObj>
              </mc:Choice>
              <mc:Fallback>
                <p:oleObj name="Equation" r:id="rId3" imgW="46342300" imgH="17894300" progId="Equation.3">
                  <p:embed/>
                  <p:pic>
                    <p:nvPicPr>
                      <p:cNvPr id="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5445125"/>
                        <a:ext cx="3429000" cy="1323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663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1309688"/>
            <a:ext cx="8181975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CaixaDeTexto 2"/>
          <p:cNvSpPr txBox="1">
            <a:spLocks noChangeArrowheads="1"/>
          </p:cNvSpPr>
          <p:nvPr/>
        </p:nvSpPr>
        <p:spPr bwMode="auto">
          <a:xfrm>
            <a:off x="1042988" y="333375"/>
            <a:ext cx="74898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altLang="en-US" sz="2400" b="1">
                <a:solidFill>
                  <a:srgbClr val="FF0000"/>
                </a:solidFill>
              </a:rPr>
              <a:t>Constantes de estabilidade globais (</a:t>
            </a:r>
            <a:r>
              <a:rPr lang="pt-BR" altLang="en-US" sz="2400" b="1">
                <a:solidFill>
                  <a:srgbClr val="FF0000"/>
                </a:solidFill>
                <a:sym typeface="Symbol" charset="2"/>
              </a:rPr>
              <a:t>)</a:t>
            </a:r>
            <a:endParaRPr lang="pt-BR" altLang="en-US" sz="2400" b="1">
              <a:solidFill>
                <a:srgbClr val="FF000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11188" y="5732463"/>
            <a:ext cx="78486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b="1" dirty="0">
                <a:solidFill>
                  <a:srgbClr val="0070C0"/>
                </a:solidFill>
              </a:rPr>
              <a:t>Para Cu</a:t>
            </a:r>
            <a:r>
              <a:rPr lang="pt-BR" b="1" baseline="30000" dirty="0">
                <a:solidFill>
                  <a:srgbClr val="0070C0"/>
                </a:solidFill>
              </a:rPr>
              <a:t>2+</a:t>
            </a:r>
            <a:r>
              <a:rPr lang="pt-BR" b="1" dirty="0">
                <a:solidFill>
                  <a:srgbClr val="0070C0"/>
                </a:solidFill>
              </a:rPr>
              <a:t> + 4 NH</a:t>
            </a:r>
            <a:r>
              <a:rPr lang="pt-BR" b="1" baseline="-25000" dirty="0">
                <a:solidFill>
                  <a:srgbClr val="0070C0"/>
                </a:solidFill>
              </a:rPr>
              <a:t>3</a:t>
            </a:r>
            <a:r>
              <a:rPr lang="pt-BR" b="1" dirty="0">
                <a:solidFill>
                  <a:srgbClr val="0070C0"/>
                </a:solidFill>
              </a:rPr>
              <a:t> </a:t>
            </a:r>
            <a:r>
              <a:rPr lang="en-US" b="1" kern="0" dirty="0">
                <a:solidFill>
                  <a:srgbClr val="0070C0"/>
                </a:solidFill>
                <a:sym typeface="Symbol" pitchFamily="18" charset="2"/>
              </a:rPr>
              <a:t> Cu(NH</a:t>
            </a:r>
            <a:r>
              <a:rPr lang="en-US" b="1" kern="0" baseline="-25000" dirty="0">
                <a:solidFill>
                  <a:srgbClr val="0070C0"/>
                </a:solidFill>
                <a:sym typeface="Symbol" pitchFamily="18" charset="2"/>
              </a:rPr>
              <a:t>3</a:t>
            </a:r>
            <a:r>
              <a:rPr lang="en-US" b="1" kern="0" dirty="0">
                <a:solidFill>
                  <a:srgbClr val="0070C0"/>
                </a:solidFill>
                <a:sym typeface="Symbol" pitchFamily="18" charset="2"/>
              </a:rPr>
              <a:t>)</a:t>
            </a:r>
            <a:r>
              <a:rPr lang="en-US" b="1" kern="0" baseline="-25000" dirty="0">
                <a:solidFill>
                  <a:srgbClr val="0070C0"/>
                </a:solidFill>
                <a:sym typeface="Symbol" pitchFamily="18" charset="2"/>
              </a:rPr>
              <a:t>4</a:t>
            </a:r>
            <a:r>
              <a:rPr lang="en-US" b="1" kern="0" baseline="30000" dirty="0">
                <a:solidFill>
                  <a:srgbClr val="0070C0"/>
                </a:solidFill>
                <a:sym typeface="Symbol" pitchFamily="18" charset="2"/>
              </a:rPr>
              <a:t>2+ 	</a:t>
            </a:r>
            <a:r>
              <a:rPr lang="pt-BR" b="1" dirty="0">
                <a:solidFill>
                  <a:srgbClr val="FF0000"/>
                </a:solidFill>
                <a:sym typeface="Symbol"/>
              </a:rPr>
              <a:t></a:t>
            </a:r>
            <a:r>
              <a:rPr lang="pt-BR" b="1" baseline="-25000" dirty="0">
                <a:solidFill>
                  <a:srgbClr val="FF0000"/>
                </a:solidFill>
                <a:sym typeface="Symbol"/>
              </a:rPr>
              <a:t>4</a:t>
            </a:r>
            <a:r>
              <a:rPr lang="pt-BR" b="1" dirty="0">
                <a:solidFill>
                  <a:srgbClr val="FF0000"/>
                </a:solidFill>
                <a:sym typeface="Symbol"/>
              </a:rPr>
              <a:t> = [</a:t>
            </a:r>
            <a:r>
              <a:rPr lang="en-US" b="1" kern="0" dirty="0">
                <a:solidFill>
                  <a:srgbClr val="FF0000"/>
                </a:solidFill>
                <a:sym typeface="Symbol" pitchFamily="18" charset="2"/>
              </a:rPr>
              <a:t>Cu(NH</a:t>
            </a:r>
            <a:r>
              <a:rPr lang="en-US" b="1" kern="0" baseline="-25000" dirty="0">
                <a:solidFill>
                  <a:srgbClr val="FF0000"/>
                </a:solidFill>
                <a:sym typeface="Symbol" pitchFamily="18" charset="2"/>
              </a:rPr>
              <a:t>3</a:t>
            </a:r>
            <a:r>
              <a:rPr lang="en-US" b="1" kern="0" dirty="0">
                <a:solidFill>
                  <a:srgbClr val="FF0000"/>
                </a:solidFill>
                <a:sym typeface="Symbol" pitchFamily="18" charset="2"/>
              </a:rPr>
              <a:t>)</a:t>
            </a:r>
            <a:r>
              <a:rPr lang="en-US" b="1" kern="0" baseline="-25000" dirty="0">
                <a:solidFill>
                  <a:srgbClr val="FF0000"/>
                </a:solidFill>
                <a:sym typeface="Symbol" pitchFamily="18" charset="2"/>
              </a:rPr>
              <a:t>4</a:t>
            </a:r>
            <a:r>
              <a:rPr lang="en-US" b="1" kern="0" baseline="30000" dirty="0">
                <a:solidFill>
                  <a:srgbClr val="FF0000"/>
                </a:solidFill>
                <a:sym typeface="Symbol" pitchFamily="18" charset="2"/>
              </a:rPr>
              <a:t>2+</a:t>
            </a:r>
            <a:r>
              <a:rPr lang="pt-BR" b="1" dirty="0">
                <a:solidFill>
                  <a:srgbClr val="FF0000"/>
                </a:solidFill>
                <a:sym typeface="Symbol"/>
              </a:rPr>
              <a:t>] / [Cu</a:t>
            </a:r>
            <a:r>
              <a:rPr lang="pt-BR" b="1" baseline="30000" dirty="0">
                <a:solidFill>
                  <a:srgbClr val="FF0000"/>
                </a:solidFill>
                <a:sym typeface="Symbol"/>
              </a:rPr>
              <a:t>2+</a:t>
            </a:r>
            <a:r>
              <a:rPr lang="pt-BR" b="1" dirty="0">
                <a:solidFill>
                  <a:srgbClr val="FF0000"/>
                </a:solidFill>
                <a:sym typeface="Symbol"/>
              </a:rPr>
              <a:t>] [NH</a:t>
            </a:r>
            <a:r>
              <a:rPr lang="pt-BR" b="1" baseline="-25000" dirty="0">
                <a:solidFill>
                  <a:srgbClr val="FF0000"/>
                </a:solidFill>
                <a:sym typeface="Symbol"/>
              </a:rPr>
              <a:t>3</a:t>
            </a:r>
            <a:r>
              <a:rPr lang="pt-BR" b="1" dirty="0">
                <a:solidFill>
                  <a:srgbClr val="FF0000"/>
                </a:solidFill>
                <a:sym typeface="Symbol"/>
              </a:rPr>
              <a:t>]</a:t>
            </a:r>
            <a:r>
              <a:rPr lang="pt-BR" b="1" baseline="30000" dirty="0">
                <a:solidFill>
                  <a:srgbClr val="FF0000"/>
                </a:solidFill>
                <a:sym typeface="Symbol"/>
              </a:rPr>
              <a:t>4</a:t>
            </a:r>
            <a:r>
              <a:rPr lang="pt-BR" b="1" dirty="0">
                <a:solidFill>
                  <a:srgbClr val="FF0000"/>
                </a:solidFill>
                <a:sym typeface="Symbol"/>
              </a:rPr>
              <a:t> </a:t>
            </a:r>
            <a:r>
              <a:rPr lang="en-US" b="1" kern="0" dirty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pt-BR" b="1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55044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7909" y="207799"/>
            <a:ext cx="9276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FF0000"/>
                </a:solidFill>
                <a:latin typeface="Helvetica Neue"/>
                <a:cs typeface="Helvetica Neue"/>
              </a:rPr>
              <a:t>Ácido </a:t>
            </a:r>
            <a:r>
              <a:rPr lang="pt-BR" sz="3200" b="1" dirty="0" err="1">
                <a:solidFill>
                  <a:srgbClr val="FF0000"/>
                </a:solidFill>
                <a:latin typeface="Helvetica Neue"/>
                <a:cs typeface="Helvetica Neue"/>
              </a:rPr>
              <a:t>etilenodiaminotetraacético</a:t>
            </a:r>
            <a:r>
              <a:rPr lang="pt-BR" sz="3200" b="1" dirty="0">
                <a:solidFill>
                  <a:srgbClr val="FF0000"/>
                </a:solidFill>
                <a:latin typeface="Helvetica Neue"/>
                <a:cs typeface="Helvetica Neue"/>
              </a:rPr>
              <a:t> (EDTA</a:t>
            </a:r>
            <a:endParaRPr lang="pt-BR" sz="3200" b="1" dirty="0">
              <a:solidFill>
                <a:srgbClr val="FF00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94534" y="1415519"/>
            <a:ext cx="81693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latin typeface="Tahoma" charset="0"/>
                <a:ea typeface="Tahoma" charset="0"/>
                <a:cs typeface="Tahoma" charset="0"/>
              </a:rPr>
              <a:t>EDTA é </a:t>
            </a:r>
            <a:r>
              <a:rPr lang="pt-BR" sz="2400" b="1" dirty="0" err="1">
                <a:latin typeface="Tahoma" charset="0"/>
                <a:ea typeface="Tahoma" charset="0"/>
                <a:cs typeface="Tahoma" charset="0"/>
              </a:rPr>
              <a:t>hexadentado</a:t>
            </a:r>
            <a:endParaRPr lang="pt-BR" sz="2400" b="1" dirty="0">
              <a:latin typeface="Tahoma" charset="0"/>
              <a:ea typeface="Tahoma" charset="0"/>
              <a:cs typeface="Tahoma" charset="0"/>
            </a:endParaRPr>
          </a:p>
          <a:p>
            <a:pPr algn="just"/>
            <a:endParaRPr lang="pt-BR" sz="2400" b="1" dirty="0">
              <a:latin typeface="Tahoma" charset="0"/>
              <a:ea typeface="Tahoma" charset="0"/>
              <a:cs typeface="Tahoma" charset="0"/>
            </a:endParaRPr>
          </a:p>
          <a:p>
            <a:pPr algn="just"/>
            <a:r>
              <a:rPr lang="pt-BR" sz="2400" dirty="0">
                <a:latin typeface="Tahoma" charset="0"/>
                <a:ea typeface="Tahoma" charset="0"/>
                <a:cs typeface="Tahoma" charset="0"/>
              </a:rPr>
              <a:t>um dos reagentes mais importantes e mais usados nas titulações </a:t>
            </a:r>
            <a:r>
              <a:rPr lang="pt-BR" sz="2400" dirty="0" err="1">
                <a:latin typeface="Tahoma" charset="0"/>
                <a:ea typeface="Tahoma" charset="0"/>
                <a:cs typeface="Tahoma" charset="0"/>
              </a:rPr>
              <a:t>complexométricas</a:t>
            </a:r>
            <a:endParaRPr lang="pt-BR" sz="2400" dirty="0"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53" name="Rectangle 4"/>
          <p:cNvSpPr>
            <a:spLocks noChangeArrowheads="1"/>
          </p:cNvSpPr>
          <p:nvPr/>
        </p:nvSpPr>
        <p:spPr bwMode="auto">
          <a:xfrm>
            <a:off x="2921875" y="4590393"/>
            <a:ext cx="3048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20000"/>
              </a:spcBef>
              <a:buSzPct val="85000"/>
            </a:pPr>
            <a:r>
              <a:rPr lang="pt-BR" altLang="en-US" b="1" dirty="0">
                <a:latin typeface="Comic Sans MS" charset="0"/>
              </a:rPr>
              <a:t>N – CH</a:t>
            </a:r>
            <a:r>
              <a:rPr lang="pt-BR" altLang="en-US" b="1" baseline="-25000" dirty="0">
                <a:latin typeface="Comic Sans MS" charset="0"/>
              </a:rPr>
              <a:t>2</a:t>
            </a:r>
            <a:r>
              <a:rPr lang="pt-BR" altLang="en-US" b="1" dirty="0">
                <a:latin typeface="Comic Sans MS" charset="0"/>
              </a:rPr>
              <a:t> – CH</a:t>
            </a:r>
            <a:r>
              <a:rPr lang="pt-BR" altLang="en-US" b="1" baseline="-25000" dirty="0">
                <a:latin typeface="Comic Sans MS" charset="0"/>
              </a:rPr>
              <a:t>2</a:t>
            </a:r>
            <a:r>
              <a:rPr lang="pt-BR" altLang="en-US" b="1" dirty="0">
                <a:latin typeface="Comic Sans MS" charset="0"/>
              </a:rPr>
              <a:t> - N</a:t>
            </a:r>
            <a:endParaRPr lang="pt-BR" altLang="en-US" dirty="0">
              <a:latin typeface="Comic Sans MS" charset="0"/>
            </a:endParaRPr>
          </a:p>
        </p:txBody>
      </p:sp>
      <p:sp>
        <p:nvSpPr>
          <p:cNvPr id="54" name="Rectangle 5"/>
          <p:cNvSpPr>
            <a:spLocks noChangeArrowheads="1"/>
          </p:cNvSpPr>
          <p:nvPr/>
        </p:nvSpPr>
        <p:spPr bwMode="auto">
          <a:xfrm>
            <a:off x="940675" y="5352393"/>
            <a:ext cx="2057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20000"/>
              </a:spcBef>
              <a:buSzPct val="85000"/>
            </a:pPr>
            <a:r>
              <a:rPr lang="pt-BR" altLang="en-US" b="1">
                <a:latin typeface="Comic Sans MS" charset="0"/>
              </a:rPr>
              <a:t>HOOC – CH</a:t>
            </a:r>
            <a:r>
              <a:rPr lang="pt-BR" altLang="en-US" b="1" baseline="-25000">
                <a:latin typeface="Comic Sans MS" charset="0"/>
              </a:rPr>
              <a:t>2</a:t>
            </a:r>
            <a:endParaRPr lang="pt-BR" altLang="en-US">
              <a:latin typeface="Comic Sans MS" charset="0"/>
            </a:endParaRPr>
          </a:p>
        </p:txBody>
      </p:sp>
      <p:sp>
        <p:nvSpPr>
          <p:cNvPr id="55" name="Rectangle 6"/>
          <p:cNvSpPr>
            <a:spLocks noChangeArrowheads="1"/>
          </p:cNvSpPr>
          <p:nvPr/>
        </p:nvSpPr>
        <p:spPr bwMode="auto">
          <a:xfrm>
            <a:off x="940675" y="3752193"/>
            <a:ext cx="2057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20000"/>
              </a:spcBef>
              <a:buSzPct val="85000"/>
            </a:pPr>
            <a:r>
              <a:rPr lang="pt-BR" altLang="en-US" b="1">
                <a:latin typeface="Comic Sans MS" charset="0"/>
              </a:rPr>
              <a:t>HOOC – CH</a:t>
            </a:r>
            <a:r>
              <a:rPr lang="pt-BR" altLang="en-US" b="1" baseline="-25000">
                <a:latin typeface="Comic Sans MS" charset="0"/>
              </a:rPr>
              <a:t>2</a:t>
            </a:r>
            <a:endParaRPr lang="pt-BR" altLang="en-US">
              <a:latin typeface="Comic Sans MS" charset="0"/>
            </a:endParaRPr>
          </a:p>
        </p:txBody>
      </p:sp>
      <p:sp>
        <p:nvSpPr>
          <p:cNvPr id="56" name="Rectangle 7"/>
          <p:cNvSpPr>
            <a:spLocks noChangeArrowheads="1"/>
          </p:cNvSpPr>
          <p:nvPr/>
        </p:nvSpPr>
        <p:spPr bwMode="auto">
          <a:xfrm>
            <a:off x="6274675" y="3828393"/>
            <a:ext cx="2057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20000"/>
              </a:spcBef>
              <a:buSzPct val="85000"/>
            </a:pPr>
            <a:r>
              <a:rPr lang="pt-BR" altLang="en-US" b="1">
                <a:latin typeface="Comic Sans MS" charset="0"/>
              </a:rPr>
              <a:t>CH</a:t>
            </a:r>
            <a:r>
              <a:rPr lang="pt-BR" altLang="en-US" b="1" baseline="-25000">
                <a:latin typeface="Comic Sans MS" charset="0"/>
              </a:rPr>
              <a:t>2 </a:t>
            </a:r>
            <a:r>
              <a:rPr lang="pt-BR" altLang="en-US" b="1">
                <a:latin typeface="Comic Sans MS" charset="0"/>
              </a:rPr>
              <a:t>– COOH</a:t>
            </a:r>
          </a:p>
        </p:txBody>
      </p:sp>
      <p:sp>
        <p:nvSpPr>
          <p:cNvPr id="57" name="Rectangle 8"/>
          <p:cNvSpPr>
            <a:spLocks noChangeArrowheads="1"/>
          </p:cNvSpPr>
          <p:nvPr/>
        </p:nvSpPr>
        <p:spPr bwMode="auto">
          <a:xfrm>
            <a:off x="6274675" y="5352393"/>
            <a:ext cx="2057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20000"/>
              </a:spcBef>
              <a:buSzPct val="85000"/>
            </a:pPr>
            <a:r>
              <a:rPr lang="pt-BR" altLang="en-US" b="1">
                <a:latin typeface="Comic Sans MS" charset="0"/>
              </a:rPr>
              <a:t>CH</a:t>
            </a:r>
            <a:r>
              <a:rPr lang="pt-BR" altLang="en-US" b="1" baseline="-25000">
                <a:latin typeface="Comic Sans MS" charset="0"/>
              </a:rPr>
              <a:t>2 </a:t>
            </a:r>
            <a:r>
              <a:rPr lang="pt-BR" altLang="en-US" b="1">
                <a:latin typeface="Comic Sans MS" charset="0"/>
              </a:rPr>
              <a:t>– COOH</a:t>
            </a:r>
          </a:p>
        </p:txBody>
      </p:sp>
      <p:sp>
        <p:nvSpPr>
          <p:cNvPr id="58" name="Line 9"/>
          <p:cNvSpPr>
            <a:spLocks noChangeShapeType="1"/>
          </p:cNvSpPr>
          <p:nvPr/>
        </p:nvSpPr>
        <p:spPr bwMode="auto">
          <a:xfrm flipH="1">
            <a:off x="5969875" y="4285593"/>
            <a:ext cx="3048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9" name="Line 10"/>
          <p:cNvSpPr>
            <a:spLocks noChangeShapeType="1"/>
          </p:cNvSpPr>
          <p:nvPr/>
        </p:nvSpPr>
        <p:spPr bwMode="auto">
          <a:xfrm flipH="1">
            <a:off x="2617075" y="4971393"/>
            <a:ext cx="3048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0" name="Line 11"/>
          <p:cNvSpPr>
            <a:spLocks noChangeShapeType="1"/>
          </p:cNvSpPr>
          <p:nvPr/>
        </p:nvSpPr>
        <p:spPr bwMode="auto">
          <a:xfrm rot="16200000" flipH="1">
            <a:off x="2578975" y="4247493"/>
            <a:ext cx="3048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" name="Line 12"/>
          <p:cNvSpPr>
            <a:spLocks noChangeShapeType="1"/>
          </p:cNvSpPr>
          <p:nvPr/>
        </p:nvSpPr>
        <p:spPr bwMode="auto">
          <a:xfrm rot="16200000" flipH="1">
            <a:off x="6007975" y="5009493"/>
            <a:ext cx="3048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2" name="Text Box 13"/>
          <p:cNvSpPr txBox="1">
            <a:spLocks noChangeArrowheads="1"/>
          </p:cNvSpPr>
          <p:nvPr/>
        </p:nvSpPr>
        <p:spPr bwMode="auto">
          <a:xfrm>
            <a:off x="2807575" y="4361793"/>
            <a:ext cx="685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en-US" sz="2000" b="1">
                <a:latin typeface="Symbol" charset="2"/>
                <a:sym typeface="Symbol" charset="2"/>
              </a:rPr>
              <a:t> </a:t>
            </a:r>
            <a:endParaRPr lang="pt-BR" altLang="en-US" sz="2000" b="1">
              <a:latin typeface="Symbol" charset="2"/>
            </a:endParaRPr>
          </a:p>
        </p:txBody>
      </p:sp>
      <p:sp>
        <p:nvSpPr>
          <p:cNvPr id="63" name="Text Box 14"/>
          <p:cNvSpPr txBox="1">
            <a:spLocks noChangeArrowheads="1"/>
          </p:cNvSpPr>
          <p:nvPr/>
        </p:nvSpPr>
        <p:spPr bwMode="auto">
          <a:xfrm>
            <a:off x="5385675" y="4374493"/>
            <a:ext cx="685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en-US" sz="2000" b="1">
                <a:latin typeface="Symbol" charset="2"/>
                <a:sym typeface="Symbol" charset="2"/>
              </a:rPr>
              <a:t> </a:t>
            </a:r>
            <a:endParaRPr lang="pt-BR" altLang="en-US" sz="2000" b="1">
              <a:latin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9728362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7909" y="207799"/>
            <a:ext cx="9276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FF0000"/>
                </a:solidFill>
                <a:latin typeface="Helvetica Neue"/>
                <a:cs typeface="Helvetica Neue"/>
              </a:rPr>
              <a:t>Ácido </a:t>
            </a:r>
            <a:r>
              <a:rPr lang="pt-BR" sz="3200" b="1" dirty="0" err="1">
                <a:solidFill>
                  <a:srgbClr val="FF0000"/>
                </a:solidFill>
                <a:latin typeface="Helvetica Neue"/>
                <a:cs typeface="Helvetica Neue"/>
              </a:rPr>
              <a:t>etilenodiaminotetraacético</a:t>
            </a:r>
            <a:r>
              <a:rPr lang="pt-BR" sz="3200" b="1" dirty="0">
                <a:solidFill>
                  <a:srgbClr val="FF0000"/>
                </a:solidFill>
                <a:latin typeface="Helvetica Neue"/>
                <a:cs typeface="Helvetica Neue"/>
              </a:rPr>
              <a:t> (EDTA</a:t>
            </a:r>
            <a:endParaRPr lang="pt-BR" sz="3200" b="1" dirty="0">
              <a:solidFill>
                <a:srgbClr val="FF00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94534" y="1415519"/>
            <a:ext cx="81693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latin typeface="Tahoma" charset="0"/>
                <a:ea typeface="Tahoma" charset="0"/>
                <a:cs typeface="Tahoma" charset="0"/>
              </a:rPr>
              <a:t>EDTA é </a:t>
            </a:r>
            <a:r>
              <a:rPr lang="pt-BR" sz="2400" b="1" dirty="0" err="1">
                <a:latin typeface="Tahoma" charset="0"/>
                <a:ea typeface="Tahoma" charset="0"/>
                <a:cs typeface="Tahoma" charset="0"/>
              </a:rPr>
              <a:t>hexadentado</a:t>
            </a:r>
            <a:endParaRPr lang="pt-BR" sz="2400" b="1" dirty="0">
              <a:latin typeface="Tahoma" charset="0"/>
              <a:ea typeface="Tahoma" charset="0"/>
              <a:cs typeface="Tahoma" charset="0"/>
            </a:endParaRPr>
          </a:p>
          <a:p>
            <a:pPr algn="just"/>
            <a:endParaRPr lang="pt-BR" sz="2400" b="1" dirty="0">
              <a:latin typeface="Tahoma" charset="0"/>
              <a:ea typeface="Tahoma" charset="0"/>
              <a:cs typeface="Tahoma" charset="0"/>
            </a:endParaRPr>
          </a:p>
          <a:p>
            <a:pPr algn="just"/>
            <a:r>
              <a:rPr lang="pt-BR" sz="2400" dirty="0">
                <a:latin typeface="Tahoma" charset="0"/>
                <a:ea typeface="Tahoma" charset="0"/>
                <a:cs typeface="Tahoma" charset="0"/>
              </a:rPr>
              <a:t>um dos reagentes mais importantes e mais usados nas titulações </a:t>
            </a:r>
            <a:r>
              <a:rPr lang="pt-BR" sz="2400" dirty="0" err="1">
                <a:latin typeface="Tahoma" charset="0"/>
                <a:ea typeface="Tahoma" charset="0"/>
                <a:cs typeface="Tahoma" charset="0"/>
              </a:rPr>
              <a:t>complexométricas</a:t>
            </a:r>
            <a:endParaRPr lang="pt-BR" sz="2400" dirty="0"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53" name="Rectangle 4"/>
          <p:cNvSpPr>
            <a:spLocks noChangeArrowheads="1"/>
          </p:cNvSpPr>
          <p:nvPr/>
        </p:nvSpPr>
        <p:spPr bwMode="auto">
          <a:xfrm>
            <a:off x="2921875" y="4590393"/>
            <a:ext cx="3048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20000"/>
              </a:spcBef>
              <a:buSzPct val="85000"/>
            </a:pPr>
            <a:r>
              <a:rPr lang="pt-BR" altLang="en-US" b="1" dirty="0">
                <a:latin typeface="Comic Sans MS" charset="0"/>
              </a:rPr>
              <a:t>N – CH</a:t>
            </a:r>
            <a:r>
              <a:rPr lang="pt-BR" altLang="en-US" b="1" baseline="-25000" dirty="0">
                <a:latin typeface="Comic Sans MS" charset="0"/>
              </a:rPr>
              <a:t>2</a:t>
            </a:r>
            <a:r>
              <a:rPr lang="pt-BR" altLang="en-US" b="1" dirty="0">
                <a:latin typeface="Comic Sans MS" charset="0"/>
              </a:rPr>
              <a:t> – CH</a:t>
            </a:r>
            <a:r>
              <a:rPr lang="pt-BR" altLang="en-US" b="1" baseline="-25000" dirty="0">
                <a:latin typeface="Comic Sans MS" charset="0"/>
              </a:rPr>
              <a:t>2</a:t>
            </a:r>
            <a:r>
              <a:rPr lang="pt-BR" altLang="en-US" b="1" dirty="0">
                <a:latin typeface="Comic Sans MS" charset="0"/>
              </a:rPr>
              <a:t> - N</a:t>
            </a:r>
            <a:endParaRPr lang="pt-BR" altLang="en-US" dirty="0">
              <a:latin typeface="Comic Sans MS" charset="0"/>
            </a:endParaRPr>
          </a:p>
        </p:txBody>
      </p:sp>
      <p:sp>
        <p:nvSpPr>
          <p:cNvPr id="54" name="Rectangle 5"/>
          <p:cNvSpPr>
            <a:spLocks noChangeArrowheads="1"/>
          </p:cNvSpPr>
          <p:nvPr/>
        </p:nvSpPr>
        <p:spPr bwMode="auto">
          <a:xfrm>
            <a:off x="940675" y="5352393"/>
            <a:ext cx="2057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20000"/>
              </a:spcBef>
              <a:buSzPct val="85000"/>
            </a:pPr>
            <a:r>
              <a:rPr lang="pt-BR" altLang="en-US" b="1">
                <a:latin typeface="Comic Sans MS" charset="0"/>
              </a:rPr>
              <a:t>HOOC – CH</a:t>
            </a:r>
            <a:r>
              <a:rPr lang="pt-BR" altLang="en-US" b="1" baseline="-25000">
                <a:latin typeface="Comic Sans MS" charset="0"/>
              </a:rPr>
              <a:t>2</a:t>
            </a:r>
            <a:endParaRPr lang="pt-BR" altLang="en-US">
              <a:latin typeface="Comic Sans MS" charset="0"/>
            </a:endParaRPr>
          </a:p>
        </p:txBody>
      </p:sp>
      <p:sp>
        <p:nvSpPr>
          <p:cNvPr id="55" name="Rectangle 6"/>
          <p:cNvSpPr>
            <a:spLocks noChangeArrowheads="1"/>
          </p:cNvSpPr>
          <p:nvPr/>
        </p:nvSpPr>
        <p:spPr bwMode="auto">
          <a:xfrm>
            <a:off x="940675" y="3752193"/>
            <a:ext cx="2057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20000"/>
              </a:spcBef>
              <a:buSzPct val="85000"/>
            </a:pPr>
            <a:r>
              <a:rPr lang="pt-BR" altLang="en-US" b="1">
                <a:latin typeface="Comic Sans MS" charset="0"/>
              </a:rPr>
              <a:t>HOOC – CH</a:t>
            </a:r>
            <a:r>
              <a:rPr lang="pt-BR" altLang="en-US" b="1" baseline="-25000">
                <a:latin typeface="Comic Sans MS" charset="0"/>
              </a:rPr>
              <a:t>2</a:t>
            </a:r>
            <a:endParaRPr lang="pt-BR" altLang="en-US">
              <a:latin typeface="Comic Sans MS" charset="0"/>
            </a:endParaRPr>
          </a:p>
        </p:txBody>
      </p:sp>
      <p:sp>
        <p:nvSpPr>
          <p:cNvPr id="56" name="Rectangle 7"/>
          <p:cNvSpPr>
            <a:spLocks noChangeArrowheads="1"/>
          </p:cNvSpPr>
          <p:nvPr/>
        </p:nvSpPr>
        <p:spPr bwMode="auto">
          <a:xfrm>
            <a:off x="6274675" y="3828393"/>
            <a:ext cx="2057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20000"/>
              </a:spcBef>
              <a:buSzPct val="85000"/>
            </a:pPr>
            <a:r>
              <a:rPr lang="pt-BR" altLang="en-US" b="1">
                <a:latin typeface="Comic Sans MS" charset="0"/>
              </a:rPr>
              <a:t>CH</a:t>
            </a:r>
            <a:r>
              <a:rPr lang="pt-BR" altLang="en-US" b="1" baseline="-25000">
                <a:latin typeface="Comic Sans MS" charset="0"/>
              </a:rPr>
              <a:t>2 </a:t>
            </a:r>
            <a:r>
              <a:rPr lang="pt-BR" altLang="en-US" b="1">
                <a:latin typeface="Comic Sans MS" charset="0"/>
              </a:rPr>
              <a:t>– COOH</a:t>
            </a:r>
          </a:p>
        </p:txBody>
      </p:sp>
      <p:sp>
        <p:nvSpPr>
          <p:cNvPr id="57" name="Rectangle 8"/>
          <p:cNvSpPr>
            <a:spLocks noChangeArrowheads="1"/>
          </p:cNvSpPr>
          <p:nvPr/>
        </p:nvSpPr>
        <p:spPr bwMode="auto">
          <a:xfrm>
            <a:off x="6274675" y="5352393"/>
            <a:ext cx="2057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20000"/>
              </a:spcBef>
              <a:buSzPct val="85000"/>
            </a:pPr>
            <a:r>
              <a:rPr lang="pt-BR" altLang="en-US" b="1">
                <a:latin typeface="Comic Sans MS" charset="0"/>
              </a:rPr>
              <a:t>CH</a:t>
            </a:r>
            <a:r>
              <a:rPr lang="pt-BR" altLang="en-US" b="1" baseline="-25000">
                <a:latin typeface="Comic Sans MS" charset="0"/>
              </a:rPr>
              <a:t>2 </a:t>
            </a:r>
            <a:r>
              <a:rPr lang="pt-BR" altLang="en-US" b="1">
                <a:latin typeface="Comic Sans MS" charset="0"/>
              </a:rPr>
              <a:t>– COOH</a:t>
            </a:r>
          </a:p>
        </p:txBody>
      </p:sp>
      <p:sp>
        <p:nvSpPr>
          <p:cNvPr id="58" name="Line 9"/>
          <p:cNvSpPr>
            <a:spLocks noChangeShapeType="1"/>
          </p:cNvSpPr>
          <p:nvPr/>
        </p:nvSpPr>
        <p:spPr bwMode="auto">
          <a:xfrm flipH="1">
            <a:off x="5969875" y="4285593"/>
            <a:ext cx="3048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9" name="Line 10"/>
          <p:cNvSpPr>
            <a:spLocks noChangeShapeType="1"/>
          </p:cNvSpPr>
          <p:nvPr/>
        </p:nvSpPr>
        <p:spPr bwMode="auto">
          <a:xfrm flipH="1">
            <a:off x="2617075" y="4971393"/>
            <a:ext cx="3048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0" name="Line 11"/>
          <p:cNvSpPr>
            <a:spLocks noChangeShapeType="1"/>
          </p:cNvSpPr>
          <p:nvPr/>
        </p:nvSpPr>
        <p:spPr bwMode="auto">
          <a:xfrm rot="16200000" flipH="1">
            <a:off x="2578975" y="4247493"/>
            <a:ext cx="3048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" name="Line 12"/>
          <p:cNvSpPr>
            <a:spLocks noChangeShapeType="1"/>
          </p:cNvSpPr>
          <p:nvPr/>
        </p:nvSpPr>
        <p:spPr bwMode="auto">
          <a:xfrm rot="16200000" flipH="1">
            <a:off x="6007975" y="5009493"/>
            <a:ext cx="3048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2" name="Text Box 13"/>
          <p:cNvSpPr txBox="1">
            <a:spLocks noChangeArrowheads="1"/>
          </p:cNvSpPr>
          <p:nvPr/>
        </p:nvSpPr>
        <p:spPr bwMode="auto">
          <a:xfrm>
            <a:off x="2807575" y="4361793"/>
            <a:ext cx="685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en-US" sz="2000" b="1">
                <a:latin typeface="Symbol" charset="2"/>
                <a:sym typeface="Symbol" charset="2"/>
              </a:rPr>
              <a:t> </a:t>
            </a:r>
            <a:endParaRPr lang="pt-BR" altLang="en-US" sz="2000" b="1">
              <a:latin typeface="Symbol" charset="2"/>
            </a:endParaRPr>
          </a:p>
        </p:txBody>
      </p:sp>
      <p:sp>
        <p:nvSpPr>
          <p:cNvPr id="63" name="Text Box 14"/>
          <p:cNvSpPr txBox="1">
            <a:spLocks noChangeArrowheads="1"/>
          </p:cNvSpPr>
          <p:nvPr/>
        </p:nvSpPr>
        <p:spPr bwMode="auto">
          <a:xfrm>
            <a:off x="5385675" y="4374493"/>
            <a:ext cx="685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en-US" sz="2000" b="1">
                <a:latin typeface="Symbol" charset="2"/>
                <a:sym typeface="Symbol" charset="2"/>
              </a:rPr>
              <a:t> </a:t>
            </a:r>
            <a:endParaRPr lang="pt-BR" altLang="en-US" sz="2000" b="1">
              <a:latin typeface="Symbol" charset="2"/>
            </a:endParaRPr>
          </a:p>
        </p:txBody>
      </p:sp>
      <p:sp>
        <p:nvSpPr>
          <p:cNvPr id="2" name="Oval 1"/>
          <p:cNvSpPr/>
          <p:nvPr/>
        </p:nvSpPr>
        <p:spPr>
          <a:xfrm>
            <a:off x="788276" y="3594536"/>
            <a:ext cx="1332186" cy="7725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88276" y="5113283"/>
            <a:ext cx="1332186" cy="7725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089228" y="5199992"/>
            <a:ext cx="1332186" cy="7725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089228" y="3694386"/>
            <a:ext cx="1332186" cy="7725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676194" y="4367158"/>
            <a:ext cx="848710" cy="7725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304220" y="4385113"/>
            <a:ext cx="848710" cy="7725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751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7909" y="207799"/>
            <a:ext cx="9276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FF0000"/>
                </a:solidFill>
                <a:latin typeface="Helvetica Neue"/>
                <a:cs typeface="Helvetica Neue"/>
              </a:rPr>
              <a:t>Ácido </a:t>
            </a:r>
            <a:r>
              <a:rPr lang="pt-BR" sz="3200" b="1" dirty="0" err="1">
                <a:solidFill>
                  <a:srgbClr val="FF0000"/>
                </a:solidFill>
                <a:latin typeface="Helvetica Neue"/>
                <a:cs typeface="Helvetica Neue"/>
              </a:rPr>
              <a:t>etilenodiaminotetraacético</a:t>
            </a:r>
            <a:r>
              <a:rPr lang="pt-BR" sz="3200" b="1" dirty="0">
                <a:solidFill>
                  <a:srgbClr val="FF0000"/>
                </a:solidFill>
                <a:latin typeface="Helvetica Neue"/>
                <a:cs typeface="Helvetica Neue"/>
              </a:rPr>
              <a:t> (EDTA)</a:t>
            </a:r>
            <a:endParaRPr lang="pt-BR" sz="3200" b="1" dirty="0">
              <a:solidFill>
                <a:srgbClr val="FF00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52190" y="940503"/>
            <a:ext cx="81693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latin typeface="Tahoma" charset="0"/>
                <a:ea typeface="Tahoma" charset="0"/>
                <a:cs typeface="Tahoma" charset="0"/>
              </a:rPr>
              <a:t>EDTA é </a:t>
            </a:r>
            <a:r>
              <a:rPr lang="pt-BR" sz="2400" b="1" dirty="0" err="1">
                <a:latin typeface="Tahoma" charset="0"/>
                <a:ea typeface="Tahoma" charset="0"/>
                <a:cs typeface="Tahoma" charset="0"/>
              </a:rPr>
              <a:t>hexaprótico</a:t>
            </a:r>
            <a:endParaRPr lang="pt-BR" sz="2400" b="1" dirty="0">
              <a:latin typeface="Tahoma" charset="0"/>
              <a:ea typeface="Tahoma" charset="0"/>
              <a:cs typeface="Tahoma" charset="0"/>
            </a:endParaRPr>
          </a:p>
          <a:p>
            <a:pPr algn="just"/>
            <a:r>
              <a:rPr lang="pt-BR" sz="2400" dirty="0">
                <a:latin typeface="Tahoma" charset="0"/>
                <a:ea typeface="Tahoma" charset="0"/>
                <a:cs typeface="Tahoma" charset="0"/>
              </a:rPr>
              <a:t>primeiros 4 </a:t>
            </a:r>
            <a:r>
              <a:rPr lang="pt-BR" sz="2400" dirty="0" err="1">
                <a:latin typeface="Tahoma" charset="0"/>
                <a:ea typeface="Tahoma" charset="0"/>
                <a:cs typeface="Tahoma" charset="0"/>
              </a:rPr>
              <a:t>pKa</a:t>
            </a:r>
            <a:r>
              <a:rPr lang="pt-BR" sz="2400" dirty="0">
                <a:latin typeface="Tahoma" charset="0"/>
                <a:ea typeface="Tahoma" charset="0"/>
                <a:cs typeface="Tahoma" charset="0"/>
              </a:rPr>
              <a:t> correspondem à perda dos prótons da carboxila e os 2 últimos correspondem à perda de próton do grupo amônio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889" y="2658092"/>
            <a:ext cx="6235919" cy="18992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298" y="4494295"/>
            <a:ext cx="7023100" cy="189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571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pt-BR" dirty="0"/>
              <a:t>Para sais pouco solúveis, há o equilíbrio entre a fração dissociada em solução e a fração não dissociada (sólido).</a:t>
            </a:r>
          </a:p>
          <a:p>
            <a:pPr marL="0" indent="0" algn="ctr">
              <a:buNone/>
            </a:pPr>
            <a:r>
              <a:rPr lang="pt-BR" dirty="0" err="1"/>
              <a:t>M</a:t>
            </a:r>
            <a:r>
              <a:rPr lang="pt-BR" baseline="-25000" dirty="0" err="1"/>
              <a:t>x</a:t>
            </a:r>
            <a:r>
              <a:rPr lang="pt-BR" dirty="0" err="1"/>
              <a:t>A</a:t>
            </a:r>
            <a:r>
              <a:rPr lang="pt-BR" baseline="-25000" dirty="0" err="1"/>
              <a:t>y</a:t>
            </a:r>
            <a:r>
              <a:rPr lang="pt-BR" dirty="0"/>
              <a:t> (s) </a:t>
            </a:r>
            <a:r>
              <a:rPr lang="pt-BR" dirty="0">
                <a:latin typeface="Cambria Math" panose="02040503050406030204" pitchFamily="18" charset="0"/>
                <a:ea typeface="Cambria Math" panose="02040503050406030204" pitchFamily="18" charset="0"/>
              </a:rPr>
              <a:t>⇌ </a:t>
            </a:r>
            <a:r>
              <a:rPr lang="pt-BR" i="1" dirty="0"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pt-BR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pt-BR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M</a:t>
            </a:r>
            <a:r>
              <a:rPr lang="pt-BR" baseline="30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y</a:t>
            </a:r>
            <a:r>
              <a:rPr lang="pt-BR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+ </a:t>
            </a:r>
            <a:r>
              <a:rPr lang="pt-BR" dirty="0">
                <a:latin typeface="Cambria Math" panose="02040503050406030204" pitchFamily="18" charset="0"/>
                <a:ea typeface="Cambria Math" panose="02040503050406030204" pitchFamily="18" charset="0"/>
              </a:rPr>
              <a:t>(</a:t>
            </a:r>
            <a:r>
              <a:rPr lang="pt-BR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aq</a:t>
            </a:r>
            <a:r>
              <a:rPr lang="pt-BR" dirty="0">
                <a:latin typeface="Cambria Math" panose="02040503050406030204" pitchFamily="18" charset="0"/>
                <a:ea typeface="Cambria Math" panose="02040503050406030204" pitchFamily="18" charset="0"/>
              </a:rPr>
              <a:t>)+ </a:t>
            </a:r>
            <a:r>
              <a:rPr lang="pt-BR" i="1" dirty="0">
                <a:latin typeface="Cambria Math" panose="02040503050406030204" pitchFamily="18" charset="0"/>
                <a:ea typeface="Cambria Math" panose="02040503050406030204" pitchFamily="18" charset="0"/>
              </a:rPr>
              <a:t>y </a:t>
            </a:r>
            <a:r>
              <a:rPr lang="pt-BR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  <a:r>
              <a:rPr lang="pt-BR" baseline="30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pt-BR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- </a:t>
            </a:r>
            <a:r>
              <a:rPr lang="pt-BR" dirty="0">
                <a:latin typeface="Cambria Math" panose="02040503050406030204" pitchFamily="18" charset="0"/>
                <a:ea typeface="Cambria Math" panose="02040503050406030204" pitchFamily="18" charset="0"/>
              </a:rPr>
              <a:t>(</a:t>
            </a:r>
            <a:r>
              <a:rPr lang="pt-BR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aq</a:t>
            </a:r>
            <a:r>
              <a:rPr lang="pt-BR" dirty="0"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endParaRPr lang="pt-BR" dirty="0"/>
          </a:p>
          <a:p>
            <a:endParaRPr lang="pt-BR" dirty="0"/>
          </a:p>
          <a:p>
            <a:r>
              <a:rPr lang="pt-BR" b="1" dirty="0" err="1">
                <a:solidFill>
                  <a:srgbClr val="FF0000"/>
                </a:solidFill>
              </a:rPr>
              <a:t>K</a:t>
            </a:r>
            <a:r>
              <a:rPr lang="pt-BR" b="1" baseline="-25000" dirty="0" err="1">
                <a:solidFill>
                  <a:srgbClr val="FF0000"/>
                </a:solidFill>
              </a:rPr>
              <a:t>ps</a:t>
            </a:r>
            <a:r>
              <a:rPr lang="pt-BR" b="1" dirty="0">
                <a:solidFill>
                  <a:srgbClr val="FF0000"/>
                </a:solidFill>
              </a:rPr>
              <a:t> = [</a:t>
            </a:r>
            <a:r>
              <a:rPr lang="pt-BR" b="1" dirty="0" err="1">
                <a:solidFill>
                  <a:srgbClr val="FF0000"/>
                </a:solidFill>
              </a:rPr>
              <a:t>M</a:t>
            </a:r>
            <a:r>
              <a:rPr lang="pt-BR" b="1" baseline="30000" dirty="0" err="1">
                <a:solidFill>
                  <a:srgbClr val="FF0000"/>
                </a:solidFill>
              </a:rPr>
              <a:t>y</a:t>
            </a:r>
            <a:r>
              <a:rPr lang="pt-BR" b="1" baseline="30000" dirty="0">
                <a:solidFill>
                  <a:srgbClr val="FF0000"/>
                </a:solidFill>
              </a:rPr>
              <a:t>+</a:t>
            </a:r>
            <a:r>
              <a:rPr lang="pt-BR" b="1" dirty="0">
                <a:solidFill>
                  <a:srgbClr val="FF0000"/>
                </a:solidFill>
              </a:rPr>
              <a:t>]</a:t>
            </a:r>
            <a:r>
              <a:rPr lang="pt-BR" b="1" baseline="30000" dirty="0">
                <a:solidFill>
                  <a:srgbClr val="FF0000"/>
                </a:solidFill>
              </a:rPr>
              <a:t>x </a:t>
            </a:r>
            <a:r>
              <a:rPr lang="pt-BR" b="1" dirty="0">
                <a:solidFill>
                  <a:srgbClr val="FF0000"/>
                </a:solidFill>
              </a:rPr>
              <a:t>× [</a:t>
            </a:r>
            <a:r>
              <a:rPr lang="pt-BR" b="1" dirty="0" err="1">
                <a:solidFill>
                  <a:srgbClr val="FF0000"/>
                </a:solidFill>
              </a:rPr>
              <a:t>A</a:t>
            </a:r>
            <a:r>
              <a:rPr lang="pt-BR" b="1" baseline="30000" dirty="0" err="1">
                <a:solidFill>
                  <a:srgbClr val="FF0000"/>
                </a:solidFill>
              </a:rPr>
              <a:t>x</a:t>
            </a:r>
            <a:r>
              <a:rPr lang="pt-BR" b="1" baseline="30000" dirty="0">
                <a:solidFill>
                  <a:srgbClr val="FF0000"/>
                </a:solidFill>
              </a:rPr>
              <a:t>-</a:t>
            </a:r>
            <a:r>
              <a:rPr lang="pt-BR" b="1" dirty="0">
                <a:solidFill>
                  <a:srgbClr val="FF0000"/>
                </a:solidFill>
              </a:rPr>
              <a:t>]</a:t>
            </a:r>
            <a:r>
              <a:rPr lang="pt-BR" b="1" baseline="30000" dirty="0">
                <a:solidFill>
                  <a:srgbClr val="FF0000"/>
                </a:solidFill>
              </a:rPr>
              <a:t>y</a:t>
            </a:r>
          </a:p>
          <a:p>
            <a:endParaRPr lang="pt-BR" sz="2800" b="1" baseline="30000" dirty="0"/>
          </a:p>
          <a:p>
            <a:r>
              <a:rPr lang="pt-BR" dirty="0"/>
              <a:t>Lembrete: O composto não dissociado (</a:t>
            </a:r>
            <a:r>
              <a:rPr lang="pt-BR" dirty="0" err="1"/>
              <a:t>M</a:t>
            </a:r>
            <a:r>
              <a:rPr lang="pt-BR" baseline="-25000" dirty="0" err="1"/>
              <a:t>x</a:t>
            </a:r>
            <a:r>
              <a:rPr lang="pt-BR" dirty="0" err="1"/>
              <a:t>A</a:t>
            </a:r>
            <a:r>
              <a:rPr lang="pt-BR" baseline="-25000" dirty="0" err="1"/>
              <a:t>y</a:t>
            </a:r>
            <a:r>
              <a:rPr lang="pt-BR" dirty="0"/>
              <a:t>) não entra no cálculo da constante de solubilidade.</a:t>
            </a:r>
          </a:p>
          <a:p>
            <a:r>
              <a:rPr lang="pt-BR" sz="2800" dirty="0"/>
              <a:t>É possível</a:t>
            </a:r>
            <a:r>
              <a:rPr lang="pt-BR" dirty="0"/>
              <a:t> usar a titulação para determinar esses casos também.</a:t>
            </a:r>
            <a:endParaRPr lang="pt-BR" sz="2800" dirty="0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819F67A1-804E-43DC-840B-B78CB91D38A5}"/>
              </a:ext>
            </a:extLst>
          </p:cNvPr>
          <p:cNvSpPr txBox="1"/>
          <p:nvPr/>
        </p:nvSpPr>
        <p:spPr>
          <a:xfrm>
            <a:off x="37909" y="207799"/>
            <a:ext cx="9276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FF0000"/>
                </a:solidFill>
                <a:latin typeface="Helvetica Neue"/>
                <a:cs typeface="Helvetica Neue"/>
              </a:rPr>
              <a:t>Constante de Solubilidade</a:t>
            </a:r>
          </a:p>
        </p:txBody>
      </p:sp>
    </p:spTree>
    <p:extLst>
      <p:ext uri="{BB962C8B-B14F-4D97-AF65-F5344CB8AC3E}">
        <p14:creationId xmlns:p14="http://schemas.microsoft.com/office/powerpoint/2010/main" val="13116889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7909" y="207799"/>
            <a:ext cx="9276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FF0000"/>
                </a:solidFill>
                <a:latin typeface="Helvetica Neue"/>
                <a:cs typeface="Helvetica Neue"/>
              </a:rPr>
              <a:t>Ácido </a:t>
            </a:r>
            <a:r>
              <a:rPr lang="pt-BR" sz="3200" b="1" dirty="0" err="1">
                <a:solidFill>
                  <a:srgbClr val="FF0000"/>
                </a:solidFill>
                <a:latin typeface="Helvetica Neue"/>
                <a:cs typeface="Helvetica Neue"/>
              </a:rPr>
              <a:t>etilenodiaminotetraacético</a:t>
            </a:r>
            <a:r>
              <a:rPr lang="pt-BR" sz="3200" b="1" dirty="0">
                <a:solidFill>
                  <a:srgbClr val="FF0000"/>
                </a:solidFill>
                <a:latin typeface="Helvetica Neue"/>
                <a:cs typeface="Helvetica Neue"/>
              </a:rPr>
              <a:t> (EDTA)</a:t>
            </a:r>
            <a:endParaRPr lang="pt-BR" sz="3200" b="1" dirty="0">
              <a:solidFill>
                <a:srgbClr val="FF00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52190" y="940503"/>
            <a:ext cx="81693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latin typeface="Tahoma" charset="0"/>
                <a:ea typeface="Tahoma" charset="0"/>
                <a:cs typeface="Tahoma" charset="0"/>
              </a:rPr>
              <a:t>EDTA é </a:t>
            </a:r>
            <a:r>
              <a:rPr lang="pt-BR" sz="2400" b="1" dirty="0" err="1">
                <a:latin typeface="Tahoma" charset="0"/>
                <a:ea typeface="Tahoma" charset="0"/>
                <a:cs typeface="Tahoma" charset="0"/>
              </a:rPr>
              <a:t>hexaprótico</a:t>
            </a:r>
            <a:endParaRPr lang="pt-BR" sz="2400" b="1" dirty="0">
              <a:latin typeface="Tahoma" charset="0"/>
              <a:ea typeface="Tahoma" charset="0"/>
              <a:cs typeface="Tahoma" charset="0"/>
            </a:endParaRPr>
          </a:p>
          <a:p>
            <a:pPr algn="just"/>
            <a:r>
              <a:rPr lang="pt-BR" sz="2400" dirty="0">
                <a:latin typeface="Tahoma" charset="0"/>
                <a:ea typeface="Tahoma" charset="0"/>
                <a:cs typeface="Tahoma" charset="0"/>
              </a:rPr>
              <a:t>primeiros 4 </a:t>
            </a:r>
            <a:r>
              <a:rPr lang="pt-BR" sz="2400" dirty="0" err="1">
                <a:latin typeface="Tahoma" charset="0"/>
                <a:ea typeface="Tahoma" charset="0"/>
                <a:cs typeface="Tahoma" charset="0"/>
              </a:rPr>
              <a:t>pKa</a:t>
            </a:r>
            <a:r>
              <a:rPr lang="pt-BR" sz="2400" dirty="0">
                <a:latin typeface="Tahoma" charset="0"/>
                <a:ea typeface="Tahoma" charset="0"/>
                <a:cs typeface="Tahoma" charset="0"/>
              </a:rPr>
              <a:t> correspondem à perda dos prótons da carboxila e os 2 últimos correspondem à perda de próton do grupo amônio </a:t>
            </a:r>
          </a:p>
        </p:txBody>
      </p: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533400" y="2895600"/>
            <a:ext cx="6477000" cy="1333500"/>
            <a:chOff x="720" y="2088"/>
            <a:chExt cx="4080" cy="840"/>
          </a:xfrm>
        </p:grpSpPr>
        <p:sp>
          <p:nvSpPr>
            <p:cNvPr id="23" name="Rectangle 4"/>
            <p:cNvSpPr>
              <a:spLocks noChangeArrowheads="1"/>
            </p:cNvSpPr>
            <p:nvPr/>
          </p:nvSpPr>
          <p:spPr bwMode="auto">
            <a:xfrm>
              <a:off x="1920" y="2352"/>
              <a:ext cx="1920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  <a:buSzPct val="85000"/>
              </a:pPr>
              <a:r>
                <a:rPr lang="pt-BR" altLang="en-US" sz="1800" b="1">
                  <a:solidFill>
                    <a:srgbClr val="CC9900"/>
                  </a:solidFill>
                  <a:latin typeface="Comic Sans MS" charset="0"/>
                </a:rPr>
                <a:t>N – CH</a:t>
              </a:r>
              <a:r>
                <a:rPr lang="pt-BR" altLang="en-US" sz="1800" b="1" baseline="-25000">
                  <a:solidFill>
                    <a:srgbClr val="CC9900"/>
                  </a:solidFill>
                  <a:latin typeface="Comic Sans MS" charset="0"/>
                </a:rPr>
                <a:t>2</a:t>
              </a:r>
              <a:r>
                <a:rPr lang="pt-BR" altLang="en-US" sz="1800" b="1">
                  <a:solidFill>
                    <a:srgbClr val="CC9900"/>
                  </a:solidFill>
                  <a:latin typeface="Comic Sans MS" charset="0"/>
                </a:rPr>
                <a:t> – CH</a:t>
              </a:r>
              <a:r>
                <a:rPr lang="pt-BR" altLang="en-US" sz="1800" b="1" baseline="-25000">
                  <a:solidFill>
                    <a:srgbClr val="CC9900"/>
                  </a:solidFill>
                  <a:latin typeface="Comic Sans MS" charset="0"/>
                </a:rPr>
                <a:t>2</a:t>
              </a:r>
              <a:r>
                <a:rPr lang="pt-BR" altLang="en-US" sz="1800" b="1">
                  <a:solidFill>
                    <a:srgbClr val="CC9900"/>
                  </a:solidFill>
                  <a:latin typeface="Comic Sans MS" charset="0"/>
                </a:rPr>
                <a:t> - N</a:t>
              </a:r>
              <a:endParaRPr lang="pt-BR" altLang="en-US" sz="1800">
                <a:solidFill>
                  <a:srgbClr val="333333"/>
                </a:solidFill>
                <a:latin typeface="Comic Sans MS" charset="0"/>
              </a:endParaRPr>
            </a:p>
          </p:txBody>
        </p:sp>
        <p:sp>
          <p:nvSpPr>
            <p:cNvPr id="24" name="Rectangle 5"/>
            <p:cNvSpPr>
              <a:spLocks noChangeArrowheads="1"/>
            </p:cNvSpPr>
            <p:nvPr/>
          </p:nvSpPr>
          <p:spPr bwMode="auto">
            <a:xfrm>
              <a:off x="864" y="2592"/>
              <a:ext cx="129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  <a:buSzPct val="85000"/>
              </a:pPr>
              <a:r>
                <a:rPr lang="pt-BR" altLang="en-US" sz="1800" b="1">
                  <a:solidFill>
                    <a:srgbClr val="CC9900"/>
                  </a:solidFill>
                  <a:latin typeface="Comic Sans MS" charset="0"/>
                </a:rPr>
                <a:t>HOOC – CH</a:t>
              </a:r>
              <a:r>
                <a:rPr lang="pt-BR" altLang="en-US" sz="1800" b="1" baseline="-25000">
                  <a:solidFill>
                    <a:srgbClr val="CC9900"/>
                  </a:solidFill>
                  <a:latin typeface="Comic Sans MS" charset="0"/>
                </a:rPr>
                <a:t>2</a:t>
              </a:r>
              <a:endParaRPr lang="pt-BR" altLang="en-US" sz="1800">
                <a:solidFill>
                  <a:srgbClr val="333333"/>
                </a:solidFill>
                <a:latin typeface="Comic Sans MS" charset="0"/>
              </a:endParaRPr>
            </a:p>
          </p:txBody>
        </p:sp>
        <p:sp>
          <p:nvSpPr>
            <p:cNvPr id="25" name="Rectangle 6"/>
            <p:cNvSpPr>
              <a:spLocks noChangeArrowheads="1"/>
            </p:cNvSpPr>
            <p:nvPr/>
          </p:nvSpPr>
          <p:spPr bwMode="auto">
            <a:xfrm>
              <a:off x="720" y="2088"/>
              <a:ext cx="129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  <a:buSzPct val="85000"/>
              </a:pPr>
              <a:r>
                <a:rPr lang="pt-BR" altLang="en-US" sz="1800" b="1">
                  <a:solidFill>
                    <a:srgbClr val="CC9900"/>
                  </a:solidFill>
                  <a:latin typeface="Comic Sans MS" charset="0"/>
                </a:rPr>
                <a:t>  HOOC – CH</a:t>
              </a:r>
              <a:r>
                <a:rPr lang="pt-BR" altLang="en-US" sz="1800" b="1" baseline="-25000">
                  <a:solidFill>
                    <a:srgbClr val="CC9900"/>
                  </a:solidFill>
                  <a:latin typeface="Comic Sans MS" charset="0"/>
                </a:rPr>
                <a:t>2</a:t>
              </a:r>
              <a:endParaRPr lang="pt-BR" altLang="en-US" sz="1800">
                <a:solidFill>
                  <a:srgbClr val="333333"/>
                </a:solidFill>
                <a:latin typeface="Comic Sans MS" charset="0"/>
              </a:endParaRPr>
            </a:p>
          </p:txBody>
        </p:sp>
        <p:sp>
          <p:nvSpPr>
            <p:cNvPr id="26" name="Rectangle 7"/>
            <p:cNvSpPr>
              <a:spLocks noChangeArrowheads="1"/>
            </p:cNvSpPr>
            <p:nvPr/>
          </p:nvSpPr>
          <p:spPr bwMode="auto">
            <a:xfrm>
              <a:off x="3504" y="2112"/>
              <a:ext cx="129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  <a:buSzPct val="85000"/>
              </a:pPr>
              <a:r>
                <a:rPr lang="pt-BR" altLang="en-US" sz="1800" b="1">
                  <a:solidFill>
                    <a:srgbClr val="CC9900"/>
                  </a:solidFill>
                  <a:latin typeface="Comic Sans MS" charset="0"/>
                </a:rPr>
                <a:t>CH</a:t>
              </a:r>
              <a:r>
                <a:rPr lang="pt-BR" altLang="en-US" sz="1800" b="1" baseline="-25000">
                  <a:solidFill>
                    <a:srgbClr val="CC9900"/>
                  </a:solidFill>
                  <a:latin typeface="Comic Sans MS" charset="0"/>
                </a:rPr>
                <a:t>2 </a:t>
              </a:r>
              <a:r>
                <a:rPr lang="pt-BR" altLang="en-US" sz="1800" b="1">
                  <a:solidFill>
                    <a:srgbClr val="CC9900"/>
                  </a:solidFill>
                  <a:latin typeface="Comic Sans MS" charset="0"/>
                </a:rPr>
                <a:t>– COOH</a:t>
              </a:r>
            </a:p>
          </p:txBody>
        </p:sp>
        <p:sp>
          <p:nvSpPr>
            <p:cNvPr id="27" name="Rectangle 8"/>
            <p:cNvSpPr>
              <a:spLocks noChangeArrowheads="1"/>
            </p:cNvSpPr>
            <p:nvPr/>
          </p:nvSpPr>
          <p:spPr bwMode="auto">
            <a:xfrm>
              <a:off x="3504" y="2592"/>
              <a:ext cx="129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  <a:buSzPct val="85000"/>
              </a:pPr>
              <a:r>
                <a:rPr lang="pt-BR" altLang="en-US" sz="1800" b="1">
                  <a:solidFill>
                    <a:srgbClr val="CC9900"/>
                  </a:solidFill>
                  <a:latin typeface="Comic Sans MS" charset="0"/>
                </a:rPr>
                <a:t>CH</a:t>
              </a:r>
              <a:r>
                <a:rPr lang="pt-BR" altLang="en-US" sz="1800" b="1" baseline="-25000">
                  <a:solidFill>
                    <a:srgbClr val="CC9900"/>
                  </a:solidFill>
                  <a:latin typeface="Comic Sans MS" charset="0"/>
                </a:rPr>
                <a:t>2 </a:t>
              </a:r>
              <a:r>
                <a:rPr lang="pt-BR" altLang="en-US" sz="1800" b="1">
                  <a:solidFill>
                    <a:srgbClr val="CC9900"/>
                  </a:solidFill>
                  <a:latin typeface="Comic Sans MS" charset="0"/>
                </a:rPr>
                <a:t>– COOH</a:t>
              </a:r>
            </a:p>
          </p:txBody>
        </p:sp>
        <p:sp>
          <p:nvSpPr>
            <p:cNvPr id="28" name="Line 10"/>
            <p:cNvSpPr>
              <a:spLocks noChangeShapeType="1"/>
            </p:cNvSpPr>
            <p:nvPr/>
          </p:nvSpPr>
          <p:spPr bwMode="auto">
            <a:xfrm flipH="1">
              <a:off x="1776" y="2496"/>
              <a:ext cx="144" cy="144"/>
            </a:xfrm>
            <a:prstGeom prst="line">
              <a:avLst/>
            </a:prstGeom>
            <a:noFill/>
            <a:ln w="28575">
              <a:solidFill>
                <a:srgbClr val="66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" name="Line 16"/>
            <p:cNvSpPr>
              <a:spLocks noChangeShapeType="1"/>
            </p:cNvSpPr>
            <p:nvPr/>
          </p:nvSpPr>
          <p:spPr bwMode="auto">
            <a:xfrm flipH="1">
              <a:off x="3360" y="2256"/>
              <a:ext cx="144" cy="144"/>
            </a:xfrm>
            <a:prstGeom prst="line">
              <a:avLst/>
            </a:prstGeom>
            <a:noFill/>
            <a:ln w="28575">
              <a:solidFill>
                <a:srgbClr val="66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" name="Line 17"/>
            <p:cNvSpPr>
              <a:spLocks noChangeShapeType="1"/>
            </p:cNvSpPr>
            <p:nvPr/>
          </p:nvSpPr>
          <p:spPr bwMode="auto">
            <a:xfrm rot="16200000" flipH="1">
              <a:off x="3360" y="2496"/>
              <a:ext cx="144" cy="144"/>
            </a:xfrm>
            <a:prstGeom prst="line">
              <a:avLst/>
            </a:prstGeom>
            <a:noFill/>
            <a:ln w="28575">
              <a:solidFill>
                <a:srgbClr val="66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" name="Line 18"/>
            <p:cNvSpPr>
              <a:spLocks noChangeShapeType="1"/>
            </p:cNvSpPr>
            <p:nvPr/>
          </p:nvSpPr>
          <p:spPr bwMode="auto">
            <a:xfrm rot="16200000" flipH="1">
              <a:off x="1776" y="2256"/>
              <a:ext cx="144" cy="144"/>
            </a:xfrm>
            <a:prstGeom prst="line">
              <a:avLst/>
            </a:prstGeom>
            <a:noFill/>
            <a:ln w="28575">
              <a:solidFill>
                <a:srgbClr val="66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" name="Text Box 19"/>
            <p:cNvSpPr txBox="1">
              <a:spLocks noChangeArrowheads="1"/>
            </p:cNvSpPr>
            <p:nvPr/>
          </p:nvSpPr>
          <p:spPr bwMode="auto">
            <a:xfrm>
              <a:off x="1440" y="2352"/>
              <a:ext cx="4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en-US" sz="1800" b="1">
                  <a:solidFill>
                    <a:srgbClr val="666699"/>
                  </a:solidFill>
                  <a:latin typeface="Comic Sans MS" charset="0"/>
                </a:rPr>
                <a:t>H</a:t>
              </a:r>
              <a:r>
                <a:rPr lang="pt-BR" altLang="en-US" sz="1800" b="1" baseline="30000">
                  <a:solidFill>
                    <a:srgbClr val="666699"/>
                  </a:solidFill>
                  <a:latin typeface="Comic Sans MS" charset="0"/>
                </a:rPr>
                <a:t>+</a:t>
              </a:r>
              <a:r>
                <a:rPr lang="pt-BR" altLang="en-US" sz="1800" b="1">
                  <a:solidFill>
                    <a:srgbClr val="666699"/>
                  </a:solidFill>
                  <a:latin typeface="Comic Sans MS" charset="0"/>
                </a:rPr>
                <a:t> -</a:t>
              </a:r>
            </a:p>
          </p:txBody>
        </p:sp>
        <p:sp>
          <p:nvSpPr>
            <p:cNvPr id="33" name="Text Box 20"/>
            <p:cNvSpPr txBox="1">
              <a:spLocks noChangeArrowheads="1"/>
            </p:cNvSpPr>
            <p:nvPr/>
          </p:nvSpPr>
          <p:spPr bwMode="auto">
            <a:xfrm>
              <a:off x="3408" y="2352"/>
              <a:ext cx="4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en-US" sz="1800" b="1">
                  <a:solidFill>
                    <a:srgbClr val="666699"/>
                  </a:solidFill>
                  <a:latin typeface="Comic Sans MS" charset="0"/>
                </a:rPr>
                <a:t>- H</a:t>
              </a:r>
              <a:r>
                <a:rPr lang="pt-BR" altLang="en-US" sz="1800" b="1" baseline="30000">
                  <a:solidFill>
                    <a:srgbClr val="666699"/>
                  </a:solidFill>
                  <a:latin typeface="Comic Sans MS" charset="0"/>
                </a:rPr>
                <a:t>+</a:t>
              </a:r>
              <a:endParaRPr lang="pt-BR" altLang="en-US" sz="1800" b="1">
                <a:solidFill>
                  <a:srgbClr val="666699"/>
                </a:solidFill>
                <a:latin typeface="Comic Sans MS" charset="0"/>
              </a:endParaRPr>
            </a:p>
          </p:txBody>
        </p:sp>
      </p:grpSp>
      <p:sp>
        <p:nvSpPr>
          <p:cNvPr id="34" name="Text Box 22"/>
          <p:cNvSpPr txBox="1">
            <a:spLocks noChangeArrowheads="1"/>
          </p:cNvSpPr>
          <p:nvPr/>
        </p:nvSpPr>
        <p:spPr bwMode="auto">
          <a:xfrm>
            <a:off x="7315200" y="3200400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en-US" b="1">
                <a:solidFill>
                  <a:srgbClr val="669900"/>
                </a:solidFill>
                <a:latin typeface="Comic Sans MS" charset="0"/>
              </a:rPr>
              <a:t>H</a:t>
            </a:r>
            <a:r>
              <a:rPr lang="pt-BR" altLang="en-US" b="1" baseline="-25000">
                <a:solidFill>
                  <a:srgbClr val="669900"/>
                </a:solidFill>
                <a:latin typeface="Comic Sans MS" charset="0"/>
              </a:rPr>
              <a:t>6</a:t>
            </a:r>
            <a:r>
              <a:rPr lang="pt-BR" altLang="en-US" b="1">
                <a:solidFill>
                  <a:srgbClr val="669900"/>
                </a:solidFill>
                <a:latin typeface="Comic Sans MS" charset="0"/>
              </a:rPr>
              <a:t>Y</a:t>
            </a:r>
            <a:r>
              <a:rPr lang="pt-BR" altLang="en-US" b="1" baseline="30000">
                <a:solidFill>
                  <a:srgbClr val="669900"/>
                </a:solidFill>
                <a:latin typeface="Comic Sans MS" charset="0"/>
              </a:rPr>
              <a:t>2+</a:t>
            </a:r>
          </a:p>
        </p:txBody>
      </p:sp>
      <p:grpSp>
        <p:nvGrpSpPr>
          <p:cNvPr id="35" name="Group 23"/>
          <p:cNvGrpSpPr>
            <a:grpSpLocks/>
          </p:cNvGrpSpPr>
          <p:nvPr/>
        </p:nvGrpSpPr>
        <p:grpSpPr bwMode="auto">
          <a:xfrm>
            <a:off x="533400" y="4838700"/>
            <a:ext cx="6477000" cy="1333500"/>
            <a:chOff x="720" y="2088"/>
            <a:chExt cx="4080" cy="840"/>
          </a:xfrm>
        </p:grpSpPr>
        <p:sp>
          <p:nvSpPr>
            <p:cNvPr id="36" name="Rectangle 24"/>
            <p:cNvSpPr>
              <a:spLocks noChangeArrowheads="1"/>
            </p:cNvSpPr>
            <p:nvPr/>
          </p:nvSpPr>
          <p:spPr bwMode="auto">
            <a:xfrm>
              <a:off x="1920" y="2352"/>
              <a:ext cx="1920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  <a:buSzPct val="85000"/>
              </a:pPr>
              <a:r>
                <a:rPr lang="pt-BR" altLang="en-US" sz="1800" b="1">
                  <a:solidFill>
                    <a:srgbClr val="CC9900"/>
                  </a:solidFill>
                  <a:latin typeface="Comic Sans MS" charset="0"/>
                </a:rPr>
                <a:t>N – CH</a:t>
              </a:r>
              <a:r>
                <a:rPr lang="pt-BR" altLang="en-US" sz="1800" b="1" baseline="-25000">
                  <a:solidFill>
                    <a:srgbClr val="CC9900"/>
                  </a:solidFill>
                  <a:latin typeface="Comic Sans MS" charset="0"/>
                </a:rPr>
                <a:t>2</a:t>
              </a:r>
              <a:r>
                <a:rPr lang="pt-BR" altLang="en-US" sz="1800" b="1">
                  <a:solidFill>
                    <a:srgbClr val="CC9900"/>
                  </a:solidFill>
                  <a:latin typeface="Comic Sans MS" charset="0"/>
                </a:rPr>
                <a:t> – CH</a:t>
              </a:r>
              <a:r>
                <a:rPr lang="pt-BR" altLang="en-US" sz="1800" b="1" baseline="-25000">
                  <a:solidFill>
                    <a:srgbClr val="CC9900"/>
                  </a:solidFill>
                  <a:latin typeface="Comic Sans MS" charset="0"/>
                </a:rPr>
                <a:t>2</a:t>
              </a:r>
              <a:r>
                <a:rPr lang="pt-BR" altLang="en-US" sz="1800" b="1">
                  <a:solidFill>
                    <a:srgbClr val="CC9900"/>
                  </a:solidFill>
                  <a:latin typeface="Comic Sans MS" charset="0"/>
                </a:rPr>
                <a:t> - N</a:t>
              </a:r>
              <a:endParaRPr lang="pt-BR" altLang="en-US" sz="1800">
                <a:solidFill>
                  <a:srgbClr val="333333"/>
                </a:solidFill>
                <a:latin typeface="Comic Sans MS" charset="0"/>
              </a:endParaRPr>
            </a:p>
          </p:txBody>
        </p:sp>
        <p:sp>
          <p:nvSpPr>
            <p:cNvPr id="37" name="Rectangle 25"/>
            <p:cNvSpPr>
              <a:spLocks noChangeArrowheads="1"/>
            </p:cNvSpPr>
            <p:nvPr/>
          </p:nvSpPr>
          <p:spPr bwMode="auto">
            <a:xfrm>
              <a:off x="864" y="2592"/>
              <a:ext cx="129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  <a:buSzPct val="85000"/>
              </a:pPr>
              <a:r>
                <a:rPr lang="pt-BR" altLang="en-US" sz="1800" b="1">
                  <a:solidFill>
                    <a:srgbClr val="CC9900"/>
                  </a:solidFill>
                  <a:latin typeface="Comic Sans MS" charset="0"/>
                </a:rPr>
                <a:t>HOOC – CH</a:t>
              </a:r>
              <a:r>
                <a:rPr lang="pt-BR" altLang="en-US" sz="1800" b="1" baseline="-25000">
                  <a:solidFill>
                    <a:srgbClr val="CC9900"/>
                  </a:solidFill>
                  <a:latin typeface="Comic Sans MS" charset="0"/>
                </a:rPr>
                <a:t>2</a:t>
              </a:r>
              <a:endParaRPr lang="pt-BR" altLang="en-US" sz="1800">
                <a:solidFill>
                  <a:srgbClr val="333333"/>
                </a:solidFill>
                <a:latin typeface="Comic Sans MS" charset="0"/>
              </a:endParaRPr>
            </a:p>
          </p:txBody>
        </p:sp>
        <p:sp>
          <p:nvSpPr>
            <p:cNvPr id="38" name="Rectangle 26"/>
            <p:cNvSpPr>
              <a:spLocks noChangeArrowheads="1"/>
            </p:cNvSpPr>
            <p:nvPr/>
          </p:nvSpPr>
          <p:spPr bwMode="auto">
            <a:xfrm>
              <a:off x="720" y="2088"/>
              <a:ext cx="129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  <a:buSzPct val="85000"/>
              </a:pPr>
              <a:r>
                <a:rPr lang="pt-BR" altLang="en-US" sz="1800" b="1">
                  <a:solidFill>
                    <a:srgbClr val="A50021"/>
                  </a:solidFill>
                  <a:latin typeface="Comic Sans MS" charset="0"/>
                </a:rPr>
                <a:t>  </a:t>
              </a:r>
              <a:r>
                <a:rPr lang="pt-BR" altLang="en-US" sz="1800" b="1" baseline="30000">
                  <a:solidFill>
                    <a:srgbClr val="A50021"/>
                  </a:solidFill>
                  <a:latin typeface="Comic Sans MS" charset="0"/>
                </a:rPr>
                <a:t>-</a:t>
              </a:r>
              <a:r>
                <a:rPr lang="pt-BR" altLang="en-US" sz="1800" b="1">
                  <a:solidFill>
                    <a:srgbClr val="A50021"/>
                  </a:solidFill>
                  <a:latin typeface="Comic Sans MS" charset="0"/>
                </a:rPr>
                <a:t>OOC</a:t>
              </a:r>
              <a:r>
                <a:rPr lang="pt-BR" altLang="en-US" sz="1800" b="1">
                  <a:solidFill>
                    <a:srgbClr val="CC9900"/>
                  </a:solidFill>
                  <a:latin typeface="Comic Sans MS" charset="0"/>
                </a:rPr>
                <a:t> – CH</a:t>
              </a:r>
              <a:r>
                <a:rPr lang="pt-BR" altLang="en-US" sz="1800" b="1" baseline="-25000">
                  <a:solidFill>
                    <a:srgbClr val="CC9900"/>
                  </a:solidFill>
                  <a:latin typeface="Comic Sans MS" charset="0"/>
                </a:rPr>
                <a:t>2</a:t>
              </a:r>
              <a:endParaRPr lang="pt-BR" altLang="en-US" sz="1800">
                <a:solidFill>
                  <a:srgbClr val="333333"/>
                </a:solidFill>
                <a:latin typeface="Comic Sans MS" charset="0"/>
              </a:endParaRPr>
            </a:p>
          </p:txBody>
        </p:sp>
        <p:sp>
          <p:nvSpPr>
            <p:cNvPr id="39" name="Rectangle 27"/>
            <p:cNvSpPr>
              <a:spLocks noChangeArrowheads="1"/>
            </p:cNvSpPr>
            <p:nvPr/>
          </p:nvSpPr>
          <p:spPr bwMode="auto">
            <a:xfrm>
              <a:off x="3504" y="2112"/>
              <a:ext cx="129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  <a:buSzPct val="85000"/>
              </a:pPr>
              <a:r>
                <a:rPr lang="pt-BR" altLang="en-US" sz="1800" b="1">
                  <a:solidFill>
                    <a:srgbClr val="CC9900"/>
                  </a:solidFill>
                  <a:latin typeface="Comic Sans MS" charset="0"/>
                </a:rPr>
                <a:t>CH</a:t>
              </a:r>
              <a:r>
                <a:rPr lang="pt-BR" altLang="en-US" sz="1800" b="1" baseline="-25000">
                  <a:solidFill>
                    <a:srgbClr val="CC9900"/>
                  </a:solidFill>
                  <a:latin typeface="Comic Sans MS" charset="0"/>
                </a:rPr>
                <a:t>2 </a:t>
              </a:r>
              <a:r>
                <a:rPr lang="pt-BR" altLang="en-US" sz="1800" b="1">
                  <a:solidFill>
                    <a:srgbClr val="CC9900"/>
                  </a:solidFill>
                  <a:latin typeface="Comic Sans MS" charset="0"/>
                </a:rPr>
                <a:t>– COOH</a:t>
              </a:r>
            </a:p>
          </p:txBody>
        </p:sp>
        <p:sp>
          <p:nvSpPr>
            <p:cNvPr id="40" name="Rectangle 28"/>
            <p:cNvSpPr>
              <a:spLocks noChangeArrowheads="1"/>
            </p:cNvSpPr>
            <p:nvPr/>
          </p:nvSpPr>
          <p:spPr bwMode="auto">
            <a:xfrm>
              <a:off x="3504" y="2592"/>
              <a:ext cx="129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  <a:buSzPct val="85000"/>
              </a:pPr>
              <a:r>
                <a:rPr lang="pt-BR" altLang="en-US" sz="1800" b="1">
                  <a:solidFill>
                    <a:srgbClr val="CC9900"/>
                  </a:solidFill>
                  <a:latin typeface="Comic Sans MS" charset="0"/>
                </a:rPr>
                <a:t>CH</a:t>
              </a:r>
              <a:r>
                <a:rPr lang="pt-BR" altLang="en-US" sz="1800" b="1" baseline="-25000">
                  <a:solidFill>
                    <a:srgbClr val="CC9900"/>
                  </a:solidFill>
                  <a:latin typeface="Comic Sans MS" charset="0"/>
                </a:rPr>
                <a:t>2 </a:t>
              </a:r>
              <a:r>
                <a:rPr lang="pt-BR" altLang="en-US" sz="1800" b="1">
                  <a:solidFill>
                    <a:srgbClr val="CC9900"/>
                  </a:solidFill>
                  <a:latin typeface="Comic Sans MS" charset="0"/>
                </a:rPr>
                <a:t>– COOH</a:t>
              </a:r>
            </a:p>
          </p:txBody>
        </p:sp>
        <p:sp>
          <p:nvSpPr>
            <p:cNvPr id="41" name="Line 29"/>
            <p:cNvSpPr>
              <a:spLocks noChangeShapeType="1"/>
            </p:cNvSpPr>
            <p:nvPr/>
          </p:nvSpPr>
          <p:spPr bwMode="auto">
            <a:xfrm flipH="1">
              <a:off x="1776" y="2496"/>
              <a:ext cx="144" cy="144"/>
            </a:xfrm>
            <a:prstGeom prst="line">
              <a:avLst/>
            </a:prstGeom>
            <a:noFill/>
            <a:ln w="28575">
              <a:solidFill>
                <a:srgbClr val="66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2" name="Line 30"/>
            <p:cNvSpPr>
              <a:spLocks noChangeShapeType="1"/>
            </p:cNvSpPr>
            <p:nvPr/>
          </p:nvSpPr>
          <p:spPr bwMode="auto">
            <a:xfrm flipH="1">
              <a:off x="3360" y="2256"/>
              <a:ext cx="144" cy="144"/>
            </a:xfrm>
            <a:prstGeom prst="line">
              <a:avLst/>
            </a:prstGeom>
            <a:noFill/>
            <a:ln w="28575">
              <a:solidFill>
                <a:srgbClr val="66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3" name="Line 31"/>
            <p:cNvSpPr>
              <a:spLocks noChangeShapeType="1"/>
            </p:cNvSpPr>
            <p:nvPr/>
          </p:nvSpPr>
          <p:spPr bwMode="auto">
            <a:xfrm rot="16200000" flipH="1">
              <a:off x="3360" y="2496"/>
              <a:ext cx="144" cy="144"/>
            </a:xfrm>
            <a:prstGeom prst="line">
              <a:avLst/>
            </a:prstGeom>
            <a:noFill/>
            <a:ln w="28575">
              <a:solidFill>
                <a:srgbClr val="66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4" name="Line 32"/>
            <p:cNvSpPr>
              <a:spLocks noChangeShapeType="1"/>
            </p:cNvSpPr>
            <p:nvPr/>
          </p:nvSpPr>
          <p:spPr bwMode="auto">
            <a:xfrm rot="16200000" flipH="1">
              <a:off x="1776" y="2256"/>
              <a:ext cx="144" cy="144"/>
            </a:xfrm>
            <a:prstGeom prst="line">
              <a:avLst/>
            </a:prstGeom>
            <a:noFill/>
            <a:ln w="28575">
              <a:solidFill>
                <a:srgbClr val="66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" name="Text Box 33"/>
            <p:cNvSpPr txBox="1">
              <a:spLocks noChangeArrowheads="1"/>
            </p:cNvSpPr>
            <p:nvPr/>
          </p:nvSpPr>
          <p:spPr bwMode="auto">
            <a:xfrm>
              <a:off x="1440" y="2352"/>
              <a:ext cx="4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en-US" sz="1800" b="1">
                  <a:solidFill>
                    <a:srgbClr val="666699"/>
                  </a:solidFill>
                  <a:latin typeface="Comic Sans MS" charset="0"/>
                </a:rPr>
                <a:t>H</a:t>
              </a:r>
              <a:r>
                <a:rPr lang="pt-BR" altLang="en-US" sz="1800" b="1" baseline="30000">
                  <a:solidFill>
                    <a:srgbClr val="666699"/>
                  </a:solidFill>
                  <a:latin typeface="Comic Sans MS" charset="0"/>
                </a:rPr>
                <a:t>+</a:t>
              </a:r>
              <a:r>
                <a:rPr lang="pt-BR" altLang="en-US" sz="1800" b="1">
                  <a:solidFill>
                    <a:srgbClr val="666699"/>
                  </a:solidFill>
                  <a:latin typeface="Comic Sans MS" charset="0"/>
                </a:rPr>
                <a:t> -</a:t>
              </a:r>
            </a:p>
          </p:txBody>
        </p:sp>
        <p:sp>
          <p:nvSpPr>
            <p:cNvPr id="46" name="Text Box 34"/>
            <p:cNvSpPr txBox="1">
              <a:spLocks noChangeArrowheads="1"/>
            </p:cNvSpPr>
            <p:nvPr/>
          </p:nvSpPr>
          <p:spPr bwMode="auto">
            <a:xfrm>
              <a:off x="3408" y="2352"/>
              <a:ext cx="4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en-US" sz="1800" b="1">
                  <a:solidFill>
                    <a:srgbClr val="666699"/>
                  </a:solidFill>
                  <a:latin typeface="Comic Sans MS" charset="0"/>
                </a:rPr>
                <a:t>- H</a:t>
              </a:r>
              <a:r>
                <a:rPr lang="pt-BR" altLang="en-US" sz="1800" b="1" baseline="30000">
                  <a:solidFill>
                    <a:srgbClr val="666699"/>
                  </a:solidFill>
                  <a:latin typeface="Comic Sans MS" charset="0"/>
                </a:rPr>
                <a:t>+</a:t>
              </a:r>
              <a:endParaRPr lang="pt-BR" altLang="en-US" sz="1800" b="1">
                <a:solidFill>
                  <a:srgbClr val="666699"/>
                </a:solidFill>
                <a:latin typeface="Comic Sans MS" charset="0"/>
              </a:endParaRPr>
            </a:p>
          </p:txBody>
        </p:sp>
      </p:grpSp>
      <p:sp>
        <p:nvSpPr>
          <p:cNvPr id="47" name="Text Box 47"/>
          <p:cNvSpPr txBox="1">
            <a:spLocks noChangeArrowheads="1"/>
          </p:cNvSpPr>
          <p:nvPr/>
        </p:nvSpPr>
        <p:spPr bwMode="auto">
          <a:xfrm>
            <a:off x="7391400" y="51816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en-US" b="1">
                <a:solidFill>
                  <a:srgbClr val="669900"/>
                </a:solidFill>
                <a:latin typeface="Comic Sans MS" charset="0"/>
              </a:rPr>
              <a:t>H</a:t>
            </a:r>
            <a:r>
              <a:rPr lang="pt-BR" altLang="en-US" b="1" baseline="-25000">
                <a:solidFill>
                  <a:srgbClr val="669900"/>
                </a:solidFill>
                <a:latin typeface="Comic Sans MS" charset="0"/>
              </a:rPr>
              <a:t>5</a:t>
            </a:r>
            <a:r>
              <a:rPr lang="pt-BR" altLang="en-US" b="1">
                <a:solidFill>
                  <a:srgbClr val="669900"/>
                </a:solidFill>
                <a:latin typeface="Comic Sans MS" charset="0"/>
              </a:rPr>
              <a:t>Y</a:t>
            </a:r>
            <a:r>
              <a:rPr lang="pt-BR" altLang="en-US" b="1" baseline="30000">
                <a:solidFill>
                  <a:srgbClr val="669900"/>
                </a:solidFill>
                <a:latin typeface="Comic Sans MS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3345688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7909" y="207799"/>
            <a:ext cx="9276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FF0000"/>
                </a:solidFill>
                <a:latin typeface="Helvetica Neue"/>
                <a:cs typeface="Helvetica Neue"/>
              </a:rPr>
              <a:t>Ácido </a:t>
            </a:r>
            <a:r>
              <a:rPr lang="pt-BR" sz="3200" b="1" dirty="0" err="1">
                <a:solidFill>
                  <a:srgbClr val="FF0000"/>
                </a:solidFill>
                <a:latin typeface="Helvetica Neue"/>
                <a:cs typeface="Helvetica Neue"/>
              </a:rPr>
              <a:t>etilenodiaminotetraacético</a:t>
            </a:r>
            <a:r>
              <a:rPr lang="pt-BR" sz="3200" b="1" dirty="0">
                <a:solidFill>
                  <a:srgbClr val="FF0000"/>
                </a:solidFill>
                <a:latin typeface="Helvetica Neue"/>
                <a:cs typeface="Helvetica Neue"/>
              </a:rPr>
              <a:t> (EDTA</a:t>
            </a:r>
            <a:endParaRPr lang="pt-BR" sz="3200" b="1" dirty="0">
              <a:solidFill>
                <a:srgbClr val="FF00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grpSp>
        <p:nvGrpSpPr>
          <p:cNvPr id="48" name="Group 21"/>
          <p:cNvGrpSpPr>
            <a:grpSpLocks/>
          </p:cNvGrpSpPr>
          <p:nvPr/>
        </p:nvGrpSpPr>
        <p:grpSpPr bwMode="auto">
          <a:xfrm>
            <a:off x="228600" y="2667000"/>
            <a:ext cx="6477000" cy="1333500"/>
            <a:chOff x="720" y="2088"/>
            <a:chExt cx="4080" cy="840"/>
          </a:xfrm>
        </p:grpSpPr>
        <p:sp>
          <p:nvSpPr>
            <p:cNvPr id="49" name="Rectangle 4"/>
            <p:cNvSpPr>
              <a:spLocks noChangeArrowheads="1"/>
            </p:cNvSpPr>
            <p:nvPr/>
          </p:nvSpPr>
          <p:spPr bwMode="auto">
            <a:xfrm>
              <a:off x="1920" y="2352"/>
              <a:ext cx="1920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  <a:buSzPct val="85000"/>
              </a:pPr>
              <a:r>
                <a:rPr lang="pt-BR" altLang="en-US" sz="1800" b="1">
                  <a:solidFill>
                    <a:srgbClr val="CC9900"/>
                  </a:solidFill>
                  <a:latin typeface="Comic Sans MS" charset="0"/>
                </a:rPr>
                <a:t>N – CH</a:t>
              </a:r>
              <a:r>
                <a:rPr lang="pt-BR" altLang="en-US" sz="1800" b="1" baseline="-25000">
                  <a:solidFill>
                    <a:srgbClr val="CC9900"/>
                  </a:solidFill>
                  <a:latin typeface="Comic Sans MS" charset="0"/>
                </a:rPr>
                <a:t>2</a:t>
              </a:r>
              <a:r>
                <a:rPr lang="pt-BR" altLang="en-US" sz="1800" b="1">
                  <a:solidFill>
                    <a:srgbClr val="CC9900"/>
                  </a:solidFill>
                  <a:latin typeface="Comic Sans MS" charset="0"/>
                </a:rPr>
                <a:t> – CH</a:t>
              </a:r>
              <a:r>
                <a:rPr lang="pt-BR" altLang="en-US" sz="1800" b="1" baseline="-25000">
                  <a:solidFill>
                    <a:srgbClr val="CC9900"/>
                  </a:solidFill>
                  <a:latin typeface="Comic Sans MS" charset="0"/>
                </a:rPr>
                <a:t>2</a:t>
              </a:r>
              <a:r>
                <a:rPr lang="pt-BR" altLang="en-US" sz="1800" b="1">
                  <a:solidFill>
                    <a:srgbClr val="CC9900"/>
                  </a:solidFill>
                  <a:latin typeface="Comic Sans MS" charset="0"/>
                </a:rPr>
                <a:t> - N</a:t>
              </a:r>
              <a:endParaRPr lang="pt-BR" altLang="en-US" sz="1800">
                <a:solidFill>
                  <a:srgbClr val="333333"/>
                </a:solidFill>
                <a:latin typeface="Comic Sans MS" charset="0"/>
              </a:endParaRPr>
            </a:p>
          </p:txBody>
        </p:sp>
        <p:sp>
          <p:nvSpPr>
            <p:cNvPr id="50" name="Rectangle 5"/>
            <p:cNvSpPr>
              <a:spLocks noChangeArrowheads="1"/>
            </p:cNvSpPr>
            <p:nvPr/>
          </p:nvSpPr>
          <p:spPr bwMode="auto">
            <a:xfrm>
              <a:off x="864" y="2592"/>
              <a:ext cx="129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  <a:buSzPct val="85000"/>
              </a:pPr>
              <a:r>
                <a:rPr lang="pt-BR" altLang="en-US" sz="1800" b="1">
                  <a:solidFill>
                    <a:srgbClr val="CC9900"/>
                  </a:solidFill>
                  <a:latin typeface="Comic Sans MS" charset="0"/>
                </a:rPr>
                <a:t>HOOC – CH</a:t>
              </a:r>
              <a:r>
                <a:rPr lang="pt-BR" altLang="en-US" sz="1800" b="1" baseline="-25000">
                  <a:solidFill>
                    <a:srgbClr val="CC9900"/>
                  </a:solidFill>
                  <a:latin typeface="Comic Sans MS" charset="0"/>
                </a:rPr>
                <a:t>2</a:t>
              </a:r>
              <a:endParaRPr lang="pt-BR" altLang="en-US" sz="1800">
                <a:solidFill>
                  <a:srgbClr val="333333"/>
                </a:solidFill>
                <a:latin typeface="Comic Sans MS" charset="0"/>
              </a:endParaRPr>
            </a:p>
          </p:txBody>
        </p:sp>
        <p:sp>
          <p:nvSpPr>
            <p:cNvPr id="51" name="Rectangle 6"/>
            <p:cNvSpPr>
              <a:spLocks noChangeArrowheads="1"/>
            </p:cNvSpPr>
            <p:nvPr/>
          </p:nvSpPr>
          <p:spPr bwMode="auto">
            <a:xfrm>
              <a:off x="720" y="2088"/>
              <a:ext cx="129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  <a:buSzPct val="85000"/>
              </a:pPr>
              <a:r>
                <a:rPr lang="pt-BR" altLang="en-US" sz="1800" b="1">
                  <a:solidFill>
                    <a:srgbClr val="CC9900"/>
                  </a:solidFill>
                  <a:latin typeface="Comic Sans MS" charset="0"/>
                </a:rPr>
                <a:t>  </a:t>
              </a:r>
              <a:r>
                <a:rPr lang="pt-BR" altLang="en-US" sz="1800" b="1" baseline="30000">
                  <a:solidFill>
                    <a:srgbClr val="A50021"/>
                  </a:solidFill>
                  <a:latin typeface="Comic Sans MS" charset="0"/>
                </a:rPr>
                <a:t>-</a:t>
              </a:r>
              <a:r>
                <a:rPr lang="pt-BR" altLang="en-US" sz="1800" b="1">
                  <a:solidFill>
                    <a:srgbClr val="A50021"/>
                  </a:solidFill>
                  <a:latin typeface="Comic Sans MS" charset="0"/>
                </a:rPr>
                <a:t>OOC</a:t>
              </a:r>
              <a:r>
                <a:rPr lang="pt-BR" altLang="en-US" sz="1800" b="1">
                  <a:solidFill>
                    <a:srgbClr val="CC9900"/>
                  </a:solidFill>
                  <a:latin typeface="Comic Sans MS" charset="0"/>
                </a:rPr>
                <a:t> – CH</a:t>
              </a:r>
              <a:r>
                <a:rPr lang="pt-BR" altLang="en-US" sz="1800" b="1" baseline="-25000">
                  <a:solidFill>
                    <a:srgbClr val="CC9900"/>
                  </a:solidFill>
                  <a:latin typeface="Comic Sans MS" charset="0"/>
                </a:rPr>
                <a:t>2</a:t>
              </a:r>
              <a:endParaRPr lang="pt-BR" altLang="en-US" sz="1800">
                <a:solidFill>
                  <a:srgbClr val="333333"/>
                </a:solidFill>
                <a:latin typeface="Comic Sans MS" charset="0"/>
              </a:endParaRPr>
            </a:p>
          </p:txBody>
        </p:sp>
        <p:sp>
          <p:nvSpPr>
            <p:cNvPr id="53" name="Rectangle 7"/>
            <p:cNvSpPr>
              <a:spLocks noChangeArrowheads="1"/>
            </p:cNvSpPr>
            <p:nvPr/>
          </p:nvSpPr>
          <p:spPr bwMode="auto">
            <a:xfrm>
              <a:off x="3504" y="2112"/>
              <a:ext cx="129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  <a:buSzPct val="85000"/>
              </a:pPr>
              <a:r>
                <a:rPr lang="pt-BR" altLang="en-US" sz="1800" b="1">
                  <a:solidFill>
                    <a:srgbClr val="CC9900"/>
                  </a:solidFill>
                  <a:latin typeface="Comic Sans MS" charset="0"/>
                </a:rPr>
                <a:t>CH</a:t>
              </a:r>
              <a:r>
                <a:rPr lang="pt-BR" altLang="en-US" sz="1800" b="1" baseline="-25000">
                  <a:solidFill>
                    <a:srgbClr val="CC9900"/>
                  </a:solidFill>
                  <a:latin typeface="Comic Sans MS" charset="0"/>
                </a:rPr>
                <a:t>2 </a:t>
              </a:r>
              <a:r>
                <a:rPr lang="pt-BR" altLang="en-US" sz="1800" b="1">
                  <a:solidFill>
                    <a:srgbClr val="CC9900"/>
                  </a:solidFill>
                  <a:latin typeface="Comic Sans MS" charset="0"/>
                </a:rPr>
                <a:t>– COOH</a:t>
              </a:r>
            </a:p>
          </p:txBody>
        </p:sp>
        <p:sp>
          <p:nvSpPr>
            <p:cNvPr id="54" name="Rectangle 8"/>
            <p:cNvSpPr>
              <a:spLocks noChangeArrowheads="1"/>
            </p:cNvSpPr>
            <p:nvPr/>
          </p:nvSpPr>
          <p:spPr bwMode="auto">
            <a:xfrm>
              <a:off x="3504" y="2592"/>
              <a:ext cx="129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  <a:buSzPct val="85000"/>
              </a:pPr>
              <a:r>
                <a:rPr lang="pt-BR" altLang="en-US" sz="1800" b="1">
                  <a:solidFill>
                    <a:srgbClr val="CC9900"/>
                  </a:solidFill>
                  <a:latin typeface="Comic Sans MS" charset="0"/>
                </a:rPr>
                <a:t>CH</a:t>
              </a:r>
              <a:r>
                <a:rPr lang="pt-BR" altLang="en-US" sz="1800" b="1" baseline="-25000">
                  <a:solidFill>
                    <a:srgbClr val="CC9900"/>
                  </a:solidFill>
                  <a:latin typeface="Comic Sans MS" charset="0"/>
                </a:rPr>
                <a:t>2 </a:t>
              </a:r>
              <a:r>
                <a:rPr lang="pt-BR" altLang="en-US" sz="1800" b="1">
                  <a:solidFill>
                    <a:srgbClr val="CC9900"/>
                  </a:solidFill>
                  <a:latin typeface="Comic Sans MS" charset="0"/>
                </a:rPr>
                <a:t>– </a:t>
              </a:r>
              <a:r>
                <a:rPr lang="pt-BR" altLang="en-US" sz="1800" b="1">
                  <a:solidFill>
                    <a:srgbClr val="A50021"/>
                  </a:solidFill>
                  <a:latin typeface="Comic Sans MS" charset="0"/>
                </a:rPr>
                <a:t>COO</a:t>
              </a:r>
              <a:r>
                <a:rPr lang="pt-BR" altLang="en-US" sz="1800" b="1" baseline="30000">
                  <a:solidFill>
                    <a:srgbClr val="A50021"/>
                  </a:solidFill>
                  <a:latin typeface="Comic Sans MS" charset="0"/>
                </a:rPr>
                <a:t>-</a:t>
              </a:r>
            </a:p>
          </p:txBody>
        </p:sp>
        <p:sp>
          <p:nvSpPr>
            <p:cNvPr id="55" name="Line 10"/>
            <p:cNvSpPr>
              <a:spLocks noChangeShapeType="1"/>
            </p:cNvSpPr>
            <p:nvPr/>
          </p:nvSpPr>
          <p:spPr bwMode="auto">
            <a:xfrm flipH="1">
              <a:off x="1776" y="2496"/>
              <a:ext cx="144" cy="144"/>
            </a:xfrm>
            <a:prstGeom prst="line">
              <a:avLst/>
            </a:prstGeom>
            <a:noFill/>
            <a:ln w="28575">
              <a:solidFill>
                <a:srgbClr val="66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6" name="Line 16"/>
            <p:cNvSpPr>
              <a:spLocks noChangeShapeType="1"/>
            </p:cNvSpPr>
            <p:nvPr/>
          </p:nvSpPr>
          <p:spPr bwMode="auto">
            <a:xfrm flipH="1">
              <a:off x="3360" y="2256"/>
              <a:ext cx="144" cy="144"/>
            </a:xfrm>
            <a:prstGeom prst="line">
              <a:avLst/>
            </a:prstGeom>
            <a:noFill/>
            <a:ln w="28575">
              <a:solidFill>
                <a:srgbClr val="66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7" name="Line 17"/>
            <p:cNvSpPr>
              <a:spLocks noChangeShapeType="1"/>
            </p:cNvSpPr>
            <p:nvPr/>
          </p:nvSpPr>
          <p:spPr bwMode="auto">
            <a:xfrm rot="16200000" flipH="1">
              <a:off x="3360" y="2496"/>
              <a:ext cx="144" cy="144"/>
            </a:xfrm>
            <a:prstGeom prst="line">
              <a:avLst/>
            </a:prstGeom>
            <a:noFill/>
            <a:ln w="28575">
              <a:solidFill>
                <a:srgbClr val="66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8" name="Line 18"/>
            <p:cNvSpPr>
              <a:spLocks noChangeShapeType="1"/>
            </p:cNvSpPr>
            <p:nvPr/>
          </p:nvSpPr>
          <p:spPr bwMode="auto">
            <a:xfrm rot="16200000" flipH="1">
              <a:off x="1776" y="2256"/>
              <a:ext cx="144" cy="144"/>
            </a:xfrm>
            <a:prstGeom prst="line">
              <a:avLst/>
            </a:prstGeom>
            <a:noFill/>
            <a:ln w="28575">
              <a:solidFill>
                <a:srgbClr val="66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9" name="Text Box 19"/>
            <p:cNvSpPr txBox="1">
              <a:spLocks noChangeArrowheads="1"/>
            </p:cNvSpPr>
            <p:nvPr/>
          </p:nvSpPr>
          <p:spPr bwMode="auto">
            <a:xfrm>
              <a:off x="1440" y="2352"/>
              <a:ext cx="4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en-US" sz="1800" b="1">
                  <a:solidFill>
                    <a:srgbClr val="666699"/>
                  </a:solidFill>
                  <a:latin typeface="Comic Sans MS" charset="0"/>
                </a:rPr>
                <a:t>H</a:t>
              </a:r>
              <a:r>
                <a:rPr lang="pt-BR" altLang="en-US" sz="1800" b="1" baseline="30000">
                  <a:solidFill>
                    <a:srgbClr val="666699"/>
                  </a:solidFill>
                  <a:latin typeface="Comic Sans MS" charset="0"/>
                </a:rPr>
                <a:t>+</a:t>
              </a:r>
              <a:r>
                <a:rPr lang="pt-BR" altLang="en-US" sz="1800" b="1">
                  <a:solidFill>
                    <a:srgbClr val="666699"/>
                  </a:solidFill>
                  <a:latin typeface="Comic Sans MS" charset="0"/>
                </a:rPr>
                <a:t> -</a:t>
              </a:r>
            </a:p>
          </p:txBody>
        </p:sp>
        <p:sp>
          <p:nvSpPr>
            <p:cNvPr id="60" name="Text Box 20"/>
            <p:cNvSpPr txBox="1">
              <a:spLocks noChangeArrowheads="1"/>
            </p:cNvSpPr>
            <p:nvPr/>
          </p:nvSpPr>
          <p:spPr bwMode="auto">
            <a:xfrm>
              <a:off x="3408" y="2352"/>
              <a:ext cx="4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en-US" sz="1800" b="1">
                  <a:solidFill>
                    <a:srgbClr val="666699"/>
                  </a:solidFill>
                  <a:latin typeface="Comic Sans MS" charset="0"/>
                </a:rPr>
                <a:t>- H</a:t>
              </a:r>
              <a:r>
                <a:rPr lang="pt-BR" altLang="en-US" sz="1800" b="1" baseline="30000">
                  <a:solidFill>
                    <a:srgbClr val="666699"/>
                  </a:solidFill>
                  <a:latin typeface="Comic Sans MS" charset="0"/>
                </a:rPr>
                <a:t>+</a:t>
              </a:r>
              <a:endParaRPr lang="pt-BR" altLang="en-US" sz="1800" b="1">
                <a:solidFill>
                  <a:srgbClr val="666699"/>
                </a:solidFill>
                <a:latin typeface="Comic Sans MS" charset="0"/>
              </a:endParaRPr>
            </a:p>
          </p:txBody>
        </p:sp>
      </p:grpSp>
      <p:sp>
        <p:nvSpPr>
          <p:cNvPr id="61" name="Text Box 22"/>
          <p:cNvSpPr txBox="1">
            <a:spLocks noChangeArrowheads="1"/>
          </p:cNvSpPr>
          <p:nvPr/>
        </p:nvSpPr>
        <p:spPr bwMode="auto">
          <a:xfrm>
            <a:off x="7010400" y="29718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en-US" b="1">
                <a:solidFill>
                  <a:srgbClr val="669900"/>
                </a:solidFill>
                <a:latin typeface="Comic Sans MS" charset="0"/>
              </a:rPr>
              <a:t>H</a:t>
            </a:r>
            <a:r>
              <a:rPr lang="pt-BR" altLang="en-US" b="1" baseline="-25000">
                <a:solidFill>
                  <a:srgbClr val="669900"/>
                </a:solidFill>
                <a:latin typeface="Comic Sans MS" charset="0"/>
              </a:rPr>
              <a:t>4</a:t>
            </a:r>
            <a:r>
              <a:rPr lang="pt-BR" altLang="en-US" b="1">
                <a:solidFill>
                  <a:srgbClr val="669900"/>
                </a:solidFill>
                <a:latin typeface="Comic Sans MS" charset="0"/>
              </a:rPr>
              <a:t>Y</a:t>
            </a:r>
          </a:p>
        </p:txBody>
      </p:sp>
      <p:grpSp>
        <p:nvGrpSpPr>
          <p:cNvPr id="62" name="Group 23"/>
          <p:cNvGrpSpPr>
            <a:grpSpLocks/>
          </p:cNvGrpSpPr>
          <p:nvPr/>
        </p:nvGrpSpPr>
        <p:grpSpPr bwMode="auto">
          <a:xfrm>
            <a:off x="228600" y="4610100"/>
            <a:ext cx="6477000" cy="1333500"/>
            <a:chOff x="720" y="2088"/>
            <a:chExt cx="4080" cy="840"/>
          </a:xfrm>
        </p:grpSpPr>
        <p:sp>
          <p:nvSpPr>
            <p:cNvPr id="63" name="Rectangle 24"/>
            <p:cNvSpPr>
              <a:spLocks noChangeArrowheads="1"/>
            </p:cNvSpPr>
            <p:nvPr/>
          </p:nvSpPr>
          <p:spPr bwMode="auto">
            <a:xfrm>
              <a:off x="1920" y="2352"/>
              <a:ext cx="1920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  <a:buSzPct val="85000"/>
              </a:pPr>
              <a:r>
                <a:rPr lang="pt-BR" altLang="en-US" sz="1800" b="1">
                  <a:solidFill>
                    <a:srgbClr val="CC9900"/>
                  </a:solidFill>
                  <a:latin typeface="Comic Sans MS" charset="0"/>
                </a:rPr>
                <a:t>N – CH</a:t>
              </a:r>
              <a:r>
                <a:rPr lang="pt-BR" altLang="en-US" sz="1800" b="1" baseline="-25000">
                  <a:solidFill>
                    <a:srgbClr val="CC9900"/>
                  </a:solidFill>
                  <a:latin typeface="Comic Sans MS" charset="0"/>
                </a:rPr>
                <a:t>2</a:t>
              </a:r>
              <a:r>
                <a:rPr lang="pt-BR" altLang="en-US" sz="1800" b="1">
                  <a:solidFill>
                    <a:srgbClr val="CC9900"/>
                  </a:solidFill>
                  <a:latin typeface="Comic Sans MS" charset="0"/>
                </a:rPr>
                <a:t> – CH</a:t>
              </a:r>
              <a:r>
                <a:rPr lang="pt-BR" altLang="en-US" sz="1800" b="1" baseline="-25000">
                  <a:solidFill>
                    <a:srgbClr val="CC9900"/>
                  </a:solidFill>
                  <a:latin typeface="Comic Sans MS" charset="0"/>
                </a:rPr>
                <a:t>2</a:t>
              </a:r>
              <a:r>
                <a:rPr lang="pt-BR" altLang="en-US" sz="1800" b="1">
                  <a:solidFill>
                    <a:srgbClr val="CC9900"/>
                  </a:solidFill>
                  <a:latin typeface="Comic Sans MS" charset="0"/>
                </a:rPr>
                <a:t> - N</a:t>
              </a:r>
              <a:endParaRPr lang="pt-BR" altLang="en-US" sz="1800">
                <a:solidFill>
                  <a:srgbClr val="333333"/>
                </a:solidFill>
                <a:latin typeface="Comic Sans MS" charset="0"/>
              </a:endParaRPr>
            </a:p>
          </p:txBody>
        </p:sp>
        <p:sp>
          <p:nvSpPr>
            <p:cNvPr id="64" name="Rectangle 25"/>
            <p:cNvSpPr>
              <a:spLocks noChangeArrowheads="1"/>
            </p:cNvSpPr>
            <p:nvPr/>
          </p:nvSpPr>
          <p:spPr bwMode="auto">
            <a:xfrm>
              <a:off x="864" y="2592"/>
              <a:ext cx="129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  <a:buSzPct val="85000"/>
              </a:pPr>
              <a:r>
                <a:rPr lang="pt-BR" altLang="en-US" sz="1800" b="1" baseline="30000">
                  <a:solidFill>
                    <a:srgbClr val="A50021"/>
                  </a:solidFill>
                  <a:latin typeface="Comic Sans MS" charset="0"/>
                </a:rPr>
                <a:t>-</a:t>
              </a:r>
              <a:r>
                <a:rPr lang="pt-BR" altLang="en-US" sz="1800" b="1">
                  <a:solidFill>
                    <a:srgbClr val="A50021"/>
                  </a:solidFill>
                  <a:latin typeface="Comic Sans MS" charset="0"/>
                </a:rPr>
                <a:t>OOC</a:t>
              </a:r>
              <a:r>
                <a:rPr lang="pt-BR" altLang="en-US" sz="1800" b="1">
                  <a:solidFill>
                    <a:srgbClr val="CC9900"/>
                  </a:solidFill>
                  <a:latin typeface="Comic Sans MS" charset="0"/>
                </a:rPr>
                <a:t> – CH</a:t>
              </a:r>
              <a:r>
                <a:rPr lang="pt-BR" altLang="en-US" sz="1800" b="1" baseline="-25000">
                  <a:solidFill>
                    <a:srgbClr val="CC9900"/>
                  </a:solidFill>
                  <a:latin typeface="Comic Sans MS" charset="0"/>
                </a:rPr>
                <a:t>2</a:t>
              </a:r>
              <a:endParaRPr lang="pt-BR" altLang="en-US" sz="1800">
                <a:solidFill>
                  <a:srgbClr val="333333"/>
                </a:solidFill>
                <a:latin typeface="Comic Sans MS" charset="0"/>
              </a:endParaRPr>
            </a:p>
          </p:txBody>
        </p:sp>
        <p:sp>
          <p:nvSpPr>
            <p:cNvPr id="65" name="Rectangle 26"/>
            <p:cNvSpPr>
              <a:spLocks noChangeArrowheads="1"/>
            </p:cNvSpPr>
            <p:nvPr/>
          </p:nvSpPr>
          <p:spPr bwMode="auto">
            <a:xfrm>
              <a:off x="720" y="2088"/>
              <a:ext cx="129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  <a:buSzPct val="85000"/>
              </a:pPr>
              <a:r>
                <a:rPr lang="pt-BR" altLang="en-US" sz="1800" b="1">
                  <a:solidFill>
                    <a:srgbClr val="A50021"/>
                  </a:solidFill>
                  <a:latin typeface="Comic Sans MS" charset="0"/>
                </a:rPr>
                <a:t>  </a:t>
              </a:r>
              <a:r>
                <a:rPr lang="pt-BR" altLang="en-US" sz="1800" b="1" baseline="30000">
                  <a:solidFill>
                    <a:srgbClr val="A50021"/>
                  </a:solidFill>
                  <a:latin typeface="Comic Sans MS" charset="0"/>
                </a:rPr>
                <a:t>-</a:t>
              </a:r>
              <a:r>
                <a:rPr lang="pt-BR" altLang="en-US" sz="1800" b="1">
                  <a:solidFill>
                    <a:srgbClr val="A50021"/>
                  </a:solidFill>
                  <a:latin typeface="Comic Sans MS" charset="0"/>
                </a:rPr>
                <a:t>OOC</a:t>
              </a:r>
              <a:r>
                <a:rPr lang="pt-BR" altLang="en-US" sz="1800" b="1">
                  <a:solidFill>
                    <a:srgbClr val="CC9900"/>
                  </a:solidFill>
                  <a:latin typeface="Comic Sans MS" charset="0"/>
                </a:rPr>
                <a:t> – CH</a:t>
              </a:r>
              <a:r>
                <a:rPr lang="pt-BR" altLang="en-US" sz="1800" b="1" baseline="-25000">
                  <a:solidFill>
                    <a:srgbClr val="CC9900"/>
                  </a:solidFill>
                  <a:latin typeface="Comic Sans MS" charset="0"/>
                </a:rPr>
                <a:t>2</a:t>
              </a:r>
              <a:endParaRPr lang="pt-BR" altLang="en-US" sz="1800">
                <a:solidFill>
                  <a:srgbClr val="333333"/>
                </a:solidFill>
                <a:latin typeface="Comic Sans MS" charset="0"/>
              </a:endParaRPr>
            </a:p>
          </p:txBody>
        </p:sp>
        <p:sp>
          <p:nvSpPr>
            <p:cNvPr id="66" name="Rectangle 27"/>
            <p:cNvSpPr>
              <a:spLocks noChangeArrowheads="1"/>
            </p:cNvSpPr>
            <p:nvPr/>
          </p:nvSpPr>
          <p:spPr bwMode="auto">
            <a:xfrm>
              <a:off x="3504" y="2112"/>
              <a:ext cx="129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  <a:buSzPct val="85000"/>
              </a:pPr>
              <a:r>
                <a:rPr lang="pt-BR" altLang="en-US" sz="1800" b="1">
                  <a:solidFill>
                    <a:srgbClr val="CC9900"/>
                  </a:solidFill>
                  <a:latin typeface="Comic Sans MS" charset="0"/>
                </a:rPr>
                <a:t>CH</a:t>
              </a:r>
              <a:r>
                <a:rPr lang="pt-BR" altLang="en-US" sz="1800" b="1" baseline="-25000">
                  <a:solidFill>
                    <a:srgbClr val="CC9900"/>
                  </a:solidFill>
                  <a:latin typeface="Comic Sans MS" charset="0"/>
                </a:rPr>
                <a:t>2 </a:t>
              </a:r>
              <a:r>
                <a:rPr lang="pt-BR" altLang="en-US" sz="1800" b="1">
                  <a:solidFill>
                    <a:srgbClr val="CC9900"/>
                  </a:solidFill>
                  <a:latin typeface="Comic Sans MS" charset="0"/>
                </a:rPr>
                <a:t>– COOH</a:t>
              </a:r>
            </a:p>
          </p:txBody>
        </p:sp>
        <p:sp>
          <p:nvSpPr>
            <p:cNvPr id="67" name="Rectangle 28"/>
            <p:cNvSpPr>
              <a:spLocks noChangeArrowheads="1"/>
            </p:cNvSpPr>
            <p:nvPr/>
          </p:nvSpPr>
          <p:spPr bwMode="auto">
            <a:xfrm>
              <a:off x="3504" y="2592"/>
              <a:ext cx="129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  <a:buSzPct val="85000"/>
              </a:pPr>
              <a:r>
                <a:rPr lang="pt-BR" altLang="en-US" sz="1800" b="1">
                  <a:solidFill>
                    <a:srgbClr val="CC9900"/>
                  </a:solidFill>
                  <a:latin typeface="Comic Sans MS" charset="0"/>
                </a:rPr>
                <a:t>CH</a:t>
              </a:r>
              <a:r>
                <a:rPr lang="pt-BR" altLang="en-US" sz="1800" b="1" baseline="-25000">
                  <a:solidFill>
                    <a:srgbClr val="CC9900"/>
                  </a:solidFill>
                  <a:latin typeface="Comic Sans MS" charset="0"/>
                </a:rPr>
                <a:t>2 </a:t>
              </a:r>
              <a:r>
                <a:rPr lang="pt-BR" altLang="en-US" sz="1800" b="1">
                  <a:solidFill>
                    <a:srgbClr val="CC9900"/>
                  </a:solidFill>
                  <a:latin typeface="Comic Sans MS" charset="0"/>
                </a:rPr>
                <a:t>– </a:t>
              </a:r>
              <a:r>
                <a:rPr lang="pt-BR" altLang="en-US" sz="1800" b="1">
                  <a:solidFill>
                    <a:srgbClr val="A50021"/>
                  </a:solidFill>
                  <a:latin typeface="Comic Sans MS" charset="0"/>
                </a:rPr>
                <a:t>COO</a:t>
              </a:r>
              <a:r>
                <a:rPr lang="pt-BR" altLang="en-US" sz="1800" b="1" baseline="30000">
                  <a:solidFill>
                    <a:srgbClr val="A50021"/>
                  </a:solidFill>
                  <a:latin typeface="Comic Sans MS" charset="0"/>
                </a:rPr>
                <a:t>-</a:t>
              </a:r>
            </a:p>
          </p:txBody>
        </p:sp>
        <p:sp>
          <p:nvSpPr>
            <p:cNvPr id="68" name="Line 29"/>
            <p:cNvSpPr>
              <a:spLocks noChangeShapeType="1"/>
            </p:cNvSpPr>
            <p:nvPr/>
          </p:nvSpPr>
          <p:spPr bwMode="auto">
            <a:xfrm flipH="1">
              <a:off x="1776" y="2496"/>
              <a:ext cx="144" cy="144"/>
            </a:xfrm>
            <a:prstGeom prst="line">
              <a:avLst/>
            </a:prstGeom>
            <a:noFill/>
            <a:ln w="28575">
              <a:solidFill>
                <a:srgbClr val="66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9" name="Line 30"/>
            <p:cNvSpPr>
              <a:spLocks noChangeShapeType="1"/>
            </p:cNvSpPr>
            <p:nvPr/>
          </p:nvSpPr>
          <p:spPr bwMode="auto">
            <a:xfrm flipH="1">
              <a:off x="3360" y="2256"/>
              <a:ext cx="144" cy="144"/>
            </a:xfrm>
            <a:prstGeom prst="line">
              <a:avLst/>
            </a:prstGeom>
            <a:noFill/>
            <a:ln w="28575">
              <a:solidFill>
                <a:srgbClr val="66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0" name="Line 31"/>
            <p:cNvSpPr>
              <a:spLocks noChangeShapeType="1"/>
            </p:cNvSpPr>
            <p:nvPr/>
          </p:nvSpPr>
          <p:spPr bwMode="auto">
            <a:xfrm rot="16200000" flipH="1">
              <a:off x="3360" y="2496"/>
              <a:ext cx="144" cy="144"/>
            </a:xfrm>
            <a:prstGeom prst="line">
              <a:avLst/>
            </a:prstGeom>
            <a:noFill/>
            <a:ln w="28575">
              <a:solidFill>
                <a:srgbClr val="66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" name="Line 32"/>
            <p:cNvSpPr>
              <a:spLocks noChangeShapeType="1"/>
            </p:cNvSpPr>
            <p:nvPr/>
          </p:nvSpPr>
          <p:spPr bwMode="auto">
            <a:xfrm rot="16200000" flipH="1">
              <a:off x="1776" y="2256"/>
              <a:ext cx="144" cy="144"/>
            </a:xfrm>
            <a:prstGeom prst="line">
              <a:avLst/>
            </a:prstGeom>
            <a:noFill/>
            <a:ln w="28575">
              <a:solidFill>
                <a:srgbClr val="66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2" name="Text Box 33"/>
            <p:cNvSpPr txBox="1">
              <a:spLocks noChangeArrowheads="1"/>
            </p:cNvSpPr>
            <p:nvPr/>
          </p:nvSpPr>
          <p:spPr bwMode="auto">
            <a:xfrm>
              <a:off x="1440" y="2352"/>
              <a:ext cx="4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en-US" sz="1800" b="1">
                  <a:solidFill>
                    <a:srgbClr val="666699"/>
                  </a:solidFill>
                  <a:latin typeface="Comic Sans MS" charset="0"/>
                </a:rPr>
                <a:t>H</a:t>
              </a:r>
              <a:r>
                <a:rPr lang="pt-BR" altLang="en-US" sz="1800" b="1" baseline="30000">
                  <a:solidFill>
                    <a:srgbClr val="666699"/>
                  </a:solidFill>
                  <a:latin typeface="Comic Sans MS" charset="0"/>
                </a:rPr>
                <a:t>+</a:t>
              </a:r>
              <a:r>
                <a:rPr lang="pt-BR" altLang="en-US" sz="1800" b="1">
                  <a:solidFill>
                    <a:srgbClr val="666699"/>
                  </a:solidFill>
                  <a:latin typeface="Comic Sans MS" charset="0"/>
                </a:rPr>
                <a:t> -</a:t>
              </a:r>
            </a:p>
          </p:txBody>
        </p:sp>
        <p:sp>
          <p:nvSpPr>
            <p:cNvPr id="73" name="Text Box 34"/>
            <p:cNvSpPr txBox="1">
              <a:spLocks noChangeArrowheads="1"/>
            </p:cNvSpPr>
            <p:nvPr/>
          </p:nvSpPr>
          <p:spPr bwMode="auto">
            <a:xfrm>
              <a:off x="3408" y="2352"/>
              <a:ext cx="4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en-US" sz="1800" b="1">
                  <a:solidFill>
                    <a:srgbClr val="666699"/>
                  </a:solidFill>
                  <a:latin typeface="Comic Sans MS" charset="0"/>
                </a:rPr>
                <a:t>- H</a:t>
              </a:r>
              <a:r>
                <a:rPr lang="pt-BR" altLang="en-US" sz="1800" b="1" baseline="30000">
                  <a:solidFill>
                    <a:srgbClr val="666699"/>
                  </a:solidFill>
                  <a:latin typeface="Comic Sans MS" charset="0"/>
                </a:rPr>
                <a:t>+</a:t>
              </a:r>
              <a:endParaRPr lang="pt-BR" altLang="en-US" sz="1800" b="1">
                <a:solidFill>
                  <a:srgbClr val="666699"/>
                </a:solidFill>
                <a:latin typeface="Comic Sans MS" charset="0"/>
              </a:endParaRPr>
            </a:p>
          </p:txBody>
        </p:sp>
      </p:grpSp>
      <p:sp>
        <p:nvSpPr>
          <p:cNvPr id="74" name="Text Box 47"/>
          <p:cNvSpPr txBox="1">
            <a:spLocks noChangeArrowheads="1"/>
          </p:cNvSpPr>
          <p:nvPr/>
        </p:nvSpPr>
        <p:spPr bwMode="auto">
          <a:xfrm>
            <a:off x="7086600" y="49530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en-US" b="1">
                <a:solidFill>
                  <a:srgbClr val="669900"/>
                </a:solidFill>
                <a:latin typeface="Comic Sans MS" charset="0"/>
              </a:rPr>
              <a:t>H</a:t>
            </a:r>
            <a:r>
              <a:rPr lang="pt-BR" altLang="en-US" b="1" baseline="-25000">
                <a:solidFill>
                  <a:srgbClr val="669900"/>
                </a:solidFill>
                <a:latin typeface="Comic Sans MS" charset="0"/>
              </a:rPr>
              <a:t>3</a:t>
            </a:r>
            <a:r>
              <a:rPr lang="pt-BR" altLang="en-US" b="1">
                <a:solidFill>
                  <a:srgbClr val="669900"/>
                </a:solidFill>
                <a:latin typeface="Comic Sans MS" charset="0"/>
              </a:rPr>
              <a:t>Y</a:t>
            </a:r>
            <a:r>
              <a:rPr lang="pt-BR" altLang="en-US" b="1" baseline="30000">
                <a:solidFill>
                  <a:srgbClr val="669900"/>
                </a:solidFill>
                <a:latin typeface="Comic Sans MS" charset="0"/>
              </a:rPr>
              <a:t>-</a:t>
            </a:r>
          </a:p>
        </p:txBody>
      </p:sp>
      <p:sp>
        <p:nvSpPr>
          <p:cNvPr id="2" name="Rectangle 1"/>
          <p:cNvSpPr/>
          <p:nvPr/>
        </p:nvSpPr>
        <p:spPr>
          <a:xfrm>
            <a:off x="641131" y="1153822"/>
            <a:ext cx="77093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Tahoma" charset="0"/>
                <a:ea typeface="Tahoma" charset="0"/>
                <a:cs typeface="Tahoma" charset="0"/>
              </a:rPr>
              <a:t>EDTA neutro é </a:t>
            </a:r>
            <a:r>
              <a:rPr lang="pt-BR" sz="2400" dirty="0" err="1">
                <a:latin typeface="Tahoma" charset="0"/>
                <a:ea typeface="Tahoma" charset="0"/>
                <a:cs typeface="Tahoma" charset="0"/>
              </a:rPr>
              <a:t>tetraprótico</a:t>
            </a:r>
            <a:r>
              <a:rPr lang="pt-BR" sz="2400" dirty="0">
                <a:latin typeface="Tahoma" charset="0"/>
                <a:ea typeface="Tahoma" charset="0"/>
                <a:cs typeface="Tahoma" charset="0"/>
              </a:rPr>
              <a:t>, com forma H</a:t>
            </a:r>
            <a:r>
              <a:rPr lang="pt-BR" sz="2400" baseline="-25000" dirty="0">
                <a:latin typeface="Tahoma" charset="0"/>
                <a:ea typeface="Tahoma" charset="0"/>
                <a:cs typeface="Tahoma" charset="0"/>
              </a:rPr>
              <a:t>4</a:t>
            </a:r>
            <a:r>
              <a:rPr lang="pt-BR" sz="2400" dirty="0">
                <a:latin typeface="Tahoma" charset="0"/>
                <a:ea typeface="Tahoma" charset="0"/>
                <a:cs typeface="Tahoma" charset="0"/>
              </a:rPr>
              <a:t>Y</a:t>
            </a:r>
          </a:p>
          <a:p>
            <a:pPr algn="just"/>
            <a:endParaRPr lang="pt-BR" sz="2400" dirty="0">
              <a:latin typeface="Tahoma" charset="0"/>
              <a:ea typeface="Tahoma" charset="0"/>
              <a:cs typeface="Tahoma" charset="0"/>
            </a:endParaRPr>
          </a:p>
          <a:p>
            <a:pPr algn="just"/>
            <a:r>
              <a:rPr lang="pt-BR" sz="2400" dirty="0" err="1">
                <a:latin typeface="Tahoma" charset="0"/>
                <a:ea typeface="Tahoma" charset="0"/>
                <a:cs typeface="Tahoma" charset="0"/>
              </a:rPr>
              <a:t>Zwitterion</a:t>
            </a:r>
            <a:r>
              <a:rPr lang="pt-BR" sz="2400" dirty="0">
                <a:latin typeface="Tahoma" charset="0"/>
                <a:ea typeface="Tahoma" charset="0"/>
                <a:cs typeface="Tahoma" charset="0"/>
              </a:rPr>
              <a:t>, características anfipróticas</a:t>
            </a:r>
          </a:p>
        </p:txBody>
      </p:sp>
    </p:spTree>
    <p:extLst>
      <p:ext uri="{BB962C8B-B14F-4D97-AF65-F5344CB8AC3E}">
        <p14:creationId xmlns:p14="http://schemas.microsoft.com/office/powerpoint/2010/main" val="16317367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7909" y="207799"/>
            <a:ext cx="9276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FF0000"/>
                </a:solidFill>
                <a:latin typeface="Helvetica Neue"/>
                <a:cs typeface="Helvetica Neue"/>
              </a:rPr>
              <a:t>Ácido </a:t>
            </a:r>
            <a:r>
              <a:rPr lang="pt-BR" sz="3200" b="1" dirty="0" err="1">
                <a:solidFill>
                  <a:srgbClr val="FF0000"/>
                </a:solidFill>
                <a:latin typeface="Helvetica Neue"/>
                <a:cs typeface="Helvetica Neue"/>
              </a:rPr>
              <a:t>etilenodiaminotetraacético</a:t>
            </a:r>
            <a:r>
              <a:rPr lang="pt-BR" sz="3200" b="1" dirty="0">
                <a:solidFill>
                  <a:srgbClr val="FF0000"/>
                </a:solidFill>
                <a:latin typeface="Helvetica Neue"/>
                <a:cs typeface="Helvetica Neue"/>
              </a:rPr>
              <a:t> (EDTA</a:t>
            </a:r>
            <a:endParaRPr lang="pt-BR" sz="3200" b="1" dirty="0">
              <a:solidFill>
                <a:srgbClr val="FF00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0" name="Rectangle 5"/>
          <p:cNvSpPr>
            <a:spLocks noChangeArrowheads="1"/>
          </p:cNvSpPr>
          <p:nvPr/>
        </p:nvSpPr>
        <p:spPr bwMode="auto">
          <a:xfrm>
            <a:off x="2267607" y="3669424"/>
            <a:ext cx="3048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20000"/>
              </a:spcBef>
              <a:buSzPct val="85000"/>
            </a:pPr>
            <a:r>
              <a:rPr lang="pt-BR" altLang="en-US" sz="1800" b="1">
                <a:solidFill>
                  <a:srgbClr val="CC9900"/>
                </a:solidFill>
                <a:latin typeface="Comic Sans MS" charset="0"/>
              </a:rPr>
              <a:t>N – CH</a:t>
            </a:r>
            <a:r>
              <a:rPr lang="pt-BR" altLang="en-US" sz="1800" b="1" baseline="-25000">
                <a:solidFill>
                  <a:srgbClr val="CC9900"/>
                </a:solidFill>
                <a:latin typeface="Comic Sans MS" charset="0"/>
              </a:rPr>
              <a:t>2</a:t>
            </a:r>
            <a:r>
              <a:rPr lang="pt-BR" altLang="en-US" sz="1800" b="1">
                <a:solidFill>
                  <a:srgbClr val="CC9900"/>
                </a:solidFill>
                <a:latin typeface="Comic Sans MS" charset="0"/>
              </a:rPr>
              <a:t> – CH</a:t>
            </a:r>
            <a:r>
              <a:rPr lang="pt-BR" altLang="en-US" sz="1800" b="1" baseline="-25000">
                <a:solidFill>
                  <a:srgbClr val="CC9900"/>
                </a:solidFill>
                <a:latin typeface="Comic Sans MS" charset="0"/>
              </a:rPr>
              <a:t>2</a:t>
            </a:r>
            <a:r>
              <a:rPr lang="pt-BR" altLang="en-US" sz="1800" b="1">
                <a:solidFill>
                  <a:srgbClr val="CC9900"/>
                </a:solidFill>
                <a:latin typeface="Comic Sans MS" charset="0"/>
              </a:rPr>
              <a:t> - N</a:t>
            </a:r>
            <a:endParaRPr lang="pt-BR" altLang="en-US" sz="1800">
              <a:solidFill>
                <a:srgbClr val="333333"/>
              </a:solidFill>
              <a:latin typeface="Comic Sans MS" charset="0"/>
            </a:endParaRPr>
          </a:p>
        </p:txBody>
      </p:sp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591207" y="4050424"/>
            <a:ext cx="2057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20000"/>
              </a:spcBef>
              <a:buSzPct val="85000"/>
            </a:pPr>
            <a:r>
              <a:rPr lang="pt-BR" altLang="en-US" sz="1800" b="1" baseline="30000">
                <a:solidFill>
                  <a:srgbClr val="A50021"/>
                </a:solidFill>
                <a:latin typeface="Comic Sans MS" charset="0"/>
              </a:rPr>
              <a:t>-</a:t>
            </a:r>
            <a:r>
              <a:rPr lang="pt-BR" altLang="en-US" sz="1800" b="1">
                <a:solidFill>
                  <a:srgbClr val="A50021"/>
                </a:solidFill>
                <a:latin typeface="Comic Sans MS" charset="0"/>
              </a:rPr>
              <a:t>OOC</a:t>
            </a:r>
            <a:r>
              <a:rPr lang="pt-BR" altLang="en-US" sz="1800" b="1">
                <a:solidFill>
                  <a:srgbClr val="CC9900"/>
                </a:solidFill>
                <a:latin typeface="Comic Sans MS" charset="0"/>
              </a:rPr>
              <a:t> – CH</a:t>
            </a:r>
            <a:r>
              <a:rPr lang="pt-BR" altLang="en-US" sz="1800" b="1" baseline="-25000">
                <a:solidFill>
                  <a:srgbClr val="CC9900"/>
                </a:solidFill>
                <a:latin typeface="Comic Sans MS" charset="0"/>
              </a:rPr>
              <a:t>2</a:t>
            </a:r>
            <a:endParaRPr lang="pt-BR" altLang="en-US" sz="1800">
              <a:solidFill>
                <a:srgbClr val="333333"/>
              </a:solidFill>
              <a:latin typeface="Comic Sans MS" charset="0"/>
            </a:endParaRPr>
          </a:p>
        </p:txBody>
      </p:sp>
      <p:sp>
        <p:nvSpPr>
          <p:cNvPr id="32" name="Rectangle 7"/>
          <p:cNvSpPr>
            <a:spLocks noChangeArrowheads="1"/>
          </p:cNvSpPr>
          <p:nvPr/>
        </p:nvSpPr>
        <p:spPr bwMode="auto">
          <a:xfrm>
            <a:off x="362607" y="3250324"/>
            <a:ext cx="2057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20000"/>
              </a:spcBef>
              <a:buSzPct val="85000"/>
            </a:pPr>
            <a:r>
              <a:rPr lang="pt-BR" altLang="en-US" sz="1800" b="1">
                <a:solidFill>
                  <a:srgbClr val="CC9900"/>
                </a:solidFill>
                <a:latin typeface="Comic Sans MS" charset="0"/>
              </a:rPr>
              <a:t>  </a:t>
            </a:r>
            <a:r>
              <a:rPr lang="pt-BR" altLang="en-US" sz="1800" b="1" baseline="30000">
                <a:solidFill>
                  <a:srgbClr val="A50021"/>
                </a:solidFill>
                <a:latin typeface="Comic Sans MS" charset="0"/>
              </a:rPr>
              <a:t>-</a:t>
            </a:r>
            <a:r>
              <a:rPr lang="pt-BR" altLang="en-US" sz="1800" b="1">
                <a:solidFill>
                  <a:srgbClr val="A50021"/>
                </a:solidFill>
                <a:latin typeface="Comic Sans MS" charset="0"/>
              </a:rPr>
              <a:t>OOC</a:t>
            </a:r>
            <a:r>
              <a:rPr lang="pt-BR" altLang="en-US" sz="1800" b="1">
                <a:solidFill>
                  <a:srgbClr val="CC9900"/>
                </a:solidFill>
                <a:latin typeface="Comic Sans MS" charset="0"/>
              </a:rPr>
              <a:t> – CH</a:t>
            </a:r>
            <a:r>
              <a:rPr lang="pt-BR" altLang="en-US" sz="1800" b="1" baseline="-25000">
                <a:solidFill>
                  <a:srgbClr val="CC9900"/>
                </a:solidFill>
                <a:latin typeface="Comic Sans MS" charset="0"/>
              </a:rPr>
              <a:t>2</a:t>
            </a:r>
            <a:endParaRPr lang="pt-BR" altLang="en-US" sz="1800">
              <a:solidFill>
                <a:srgbClr val="333333"/>
              </a:solidFill>
              <a:latin typeface="Comic Sans MS" charset="0"/>
            </a:endParaRPr>
          </a:p>
        </p:txBody>
      </p:sp>
      <p:sp>
        <p:nvSpPr>
          <p:cNvPr id="33" name="Rectangle 8"/>
          <p:cNvSpPr>
            <a:spLocks noChangeArrowheads="1"/>
          </p:cNvSpPr>
          <p:nvPr/>
        </p:nvSpPr>
        <p:spPr bwMode="auto">
          <a:xfrm>
            <a:off x="4782207" y="3288424"/>
            <a:ext cx="2057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20000"/>
              </a:spcBef>
              <a:buSzPct val="85000"/>
            </a:pPr>
            <a:r>
              <a:rPr lang="pt-BR" altLang="en-US" sz="1800" b="1">
                <a:solidFill>
                  <a:srgbClr val="CC9900"/>
                </a:solidFill>
                <a:latin typeface="Comic Sans MS" charset="0"/>
              </a:rPr>
              <a:t>CH</a:t>
            </a:r>
            <a:r>
              <a:rPr lang="pt-BR" altLang="en-US" sz="1800" b="1" baseline="-25000">
                <a:solidFill>
                  <a:srgbClr val="CC9900"/>
                </a:solidFill>
                <a:latin typeface="Comic Sans MS" charset="0"/>
              </a:rPr>
              <a:t>2 </a:t>
            </a:r>
            <a:r>
              <a:rPr lang="pt-BR" altLang="en-US" sz="1800" b="1">
                <a:solidFill>
                  <a:srgbClr val="CC9900"/>
                </a:solidFill>
                <a:latin typeface="Comic Sans MS" charset="0"/>
              </a:rPr>
              <a:t>– </a:t>
            </a:r>
            <a:r>
              <a:rPr lang="pt-BR" altLang="en-US" sz="1800" b="1">
                <a:solidFill>
                  <a:srgbClr val="A50021"/>
                </a:solidFill>
                <a:latin typeface="Comic Sans MS" charset="0"/>
              </a:rPr>
              <a:t>COO</a:t>
            </a:r>
            <a:r>
              <a:rPr lang="pt-BR" altLang="en-US" sz="1800" b="1" baseline="30000">
                <a:solidFill>
                  <a:srgbClr val="A50021"/>
                </a:solidFill>
                <a:latin typeface="Comic Sans MS" charset="0"/>
              </a:rPr>
              <a:t>-</a:t>
            </a:r>
          </a:p>
        </p:txBody>
      </p:sp>
      <p:sp>
        <p:nvSpPr>
          <p:cNvPr id="34" name="Rectangle 9"/>
          <p:cNvSpPr>
            <a:spLocks noChangeArrowheads="1"/>
          </p:cNvSpPr>
          <p:nvPr/>
        </p:nvSpPr>
        <p:spPr bwMode="auto">
          <a:xfrm>
            <a:off x="4782207" y="4050424"/>
            <a:ext cx="2057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20000"/>
              </a:spcBef>
              <a:buSzPct val="85000"/>
            </a:pPr>
            <a:r>
              <a:rPr lang="pt-BR" altLang="en-US" sz="1800" b="1">
                <a:solidFill>
                  <a:srgbClr val="CC9900"/>
                </a:solidFill>
                <a:latin typeface="Comic Sans MS" charset="0"/>
              </a:rPr>
              <a:t>CH</a:t>
            </a:r>
            <a:r>
              <a:rPr lang="pt-BR" altLang="en-US" sz="1800" b="1" baseline="-25000">
                <a:solidFill>
                  <a:srgbClr val="CC9900"/>
                </a:solidFill>
                <a:latin typeface="Comic Sans MS" charset="0"/>
              </a:rPr>
              <a:t>2 </a:t>
            </a:r>
            <a:r>
              <a:rPr lang="pt-BR" altLang="en-US" sz="1800" b="1">
                <a:solidFill>
                  <a:srgbClr val="CC9900"/>
                </a:solidFill>
                <a:latin typeface="Comic Sans MS" charset="0"/>
              </a:rPr>
              <a:t>– </a:t>
            </a:r>
            <a:r>
              <a:rPr lang="pt-BR" altLang="en-US" sz="1800" b="1">
                <a:solidFill>
                  <a:srgbClr val="A50021"/>
                </a:solidFill>
                <a:latin typeface="Comic Sans MS" charset="0"/>
              </a:rPr>
              <a:t>COO</a:t>
            </a:r>
            <a:r>
              <a:rPr lang="pt-BR" altLang="en-US" sz="1800" b="1" baseline="30000">
                <a:solidFill>
                  <a:srgbClr val="A50021"/>
                </a:solidFill>
                <a:latin typeface="Comic Sans MS" charset="0"/>
              </a:rPr>
              <a:t>-</a:t>
            </a:r>
          </a:p>
        </p:txBody>
      </p:sp>
      <p:sp>
        <p:nvSpPr>
          <p:cNvPr id="35" name="Line 10"/>
          <p:cNvSpPr>
            <a:spLocks noChangeShapeType="1"/>
          </p:cNvSpPr>
          <p:nvPr/>
        </p:nvSpPr>
        <p:spPr bwMode="auto">
          <a:xfrm flipH="1">
            <a:off x="2039007" y="3898024"/>
            <a:ext cx="228600" cy="228600"/>
          </a:xfrm>
          <a:prstGeom prst="line">
            <a:avLst/>
          </a:prstGeom>
          <a:noFill/>
          <a:ln w="28575">
            <a:solidFill>
              <a:srgbClr val="66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6" name="Line 11"/>
          <p:cNvSpPr>
            <a:spLocks noChangeShapeType="1"/>
          </p:cNvSpPr>
          <p:nvPr/>
        </p:nvSpPr>
        <p:spPr bwMode="auto">
          <a:xfrm flipH="1">
            <a:off x="4553607" y="3517024"/>
            <a:ext cx="228600" cy="228600"/>
          </a:xfrm>
          <a:prstGeom prst="line">
            <a:avLst/>
          </a:prstGeom>
          <a:noFill/>
          <a:ln w="28575">
            <a:solidFill>
              <a:srgbClr val="66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7" name="Line 12"/>
          <p:cNvSpPr>
            <a:spLocks noChangeShapeType="1"/>
          </p:cNvSpPr>
          <p:nvPr/>
        </p:nvSpPr>
        <p:spPr bwMode="auto">
          <a:xfrm rot="16200000" flipH="1">
            <a:off x="4553607" y="3898024"/>
            <a:ext cx="228600" cy="228600"/>
          </a:xfrm>
          <a:prstGeom prst="line">
            <a:avLst/>
          </a:prstGeom>
          <a:noFill/>
          <a:ln w="28575">
            <a:solidFill>
              <a:srgbClr val="66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" name="Line 13"/>
          <p:cNvSpPr>
            <a:spLocks noChangeShapeType="1"/>
          </p:cNvSpPr>
          <p:nvPr/>
        </p:nvSpPr>
        <p:spPr bwMode="auto">
          <a:xfrm rot="16200000" flipH="1">
            <a:off x="2039007" y="3517024"/>
            <a:ext cx="228600" cy="228600"/>
          </a:xfrm>
          <a:prstGeom prst="line">
            <a:avLst/>
          </a:prstGeom>
          <a:noFill/>
          <a:ln w="28575">
            <a:solidFill>
              <a:srgbClr val="66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9" name="Text Box 15"/>
          <p:cNvSpPr txBox="1">
            <a:spLocks noChangeArrowheads="1"/>
          </p:cNvSpPr>
          <p:nvPr/>
        </p:nvSpPr>
        <p:spPr bwMode="auto">
          <a:xfrm>
            <a:off x="4629807" y="3669424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en-US" sz="1800" b="1">
                <a:solidFill>
                  <a:srgbClr val="666699"/>
                </a:solidFill>
                <a:latin typeface="Comic Sans MS" charset="0"/>
              </a:rPr>
              <a:t>- H</a:t>
            </a:r>
            <a:r>
              <a:rPr lang="pt-BR" altLang="en-US" sz="1800" b="1" baseline="30000">
                <a:solidFill>
                  <a:srgbClr val="666699"/>
                </a:solidFill>
                <a:latin typeface="Comic Sans MS" charset="0"/>
              </a:rPr>
              <a:t>+</a:t>
            </a:r>
            <a:endParaRPr lang="pt-BR" altLang="en-US" sz="1800" b="1">
              <a:solidFill>
                <a:srgbClr val="666699"/>
              </a:solidFill>
              <a:latin typeface="Comic Sans MS" charset="0"/>
            </a:endParaRPr>
          </a:p>
        </p:txBody>
      </p:sp>
      <p:sp>
        <p:nvSpPr>
          <p:cNvPr id="40" name="Text Box 16"/>
          <p:cNvSpPr txBox="1">
            <a:spLocks noChangeArrowheads="1"/>
          </p:cNvSpPr>
          <p:nvPr/>
        </p:nvSpPr>
        <p:spPr bwMode="auto">
          <a:xfrm>
            <a:off x="7220607" y="3555124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en-US" b="1">
                <a:solidFill>
                  <a:srgbClr val="669900"/>
                </a:solidFill>
                <a:latin typeface="Comic Sans MS" charset="0"/>
              </a:rPr>
              <a:t>HY</a:t>
            </a:r>
            <a:r>
              <a:rPr lang="pt-BR" altLang="en-US" b="1" baseline="30000">
                <a:solidFill>
                  <a:srgbClr val="669900"/>
                </a:solidFill>
                <a:latin typeface="Comic Sans MS" charset="0"/>
              </a:rPr>
              <a:t>3-</a:t>
            </a:r>
          </a:p>
        </p:txBody>
      </p:sp>
      <p:sp>
        <p:nvSpPr>
          <p:cNvPr id="41" name="Text Box 29"/>
          <p:cNvSpPr txBox="1">
            <a:spLocks noChangeArrowheads="1"/>
          </p:cNvSpPr>
          <p:nvPr/>
        </p:nvSpPr>
        <p:spPr bwMode="auto">
          <a:xfrm>
            <a:off x="7220607" y="5307724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en-US" b="1">
                <a:solidFill>
                  <a:srgbClr val="669900"/>
                </a:solidFill>
                <a:latin typeface="Comic Sans MS" charset="0"/>
              </a:rPr>
              <a:t>Y</a:t>
            </a:r>
            <a:r>
              <a:rPr lang="pt-BR" altLang="en-US" b="1" baseline="30000">
                <a:solidFill>
                  <a:srgbClr val="669900"/>
                </a:solidFill>
                <a:latin typeface="Comic Sans MS" charset="0"/>
              </a:rPr>
              <a:t>4-</a:t>
            </a:r>
          </a:p>
        </p:txBody>
      </p:sp>
      <p:sp>
        <p:nvSpPr>
          <p:cNvPr id="42" name="Rectangle 44"/>
          <p:cNvSpPr>
            <a:spLocks noChangeArrowheads="1"/>
          </p:cNvSpPr>
          <p:nvPr/>
        </p:nvSpPr>
        <p:spPr bwMode="auto">
          <a:xfrm>
            <a:off x="2267607" y="5383924"/>
            <a:ext cx="3048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20000"/>
              </a:spcBef>
              <a:buSzPct val="85000"/>
            </a:pPr>
            <a:r>
              <a:rPr lang="pt-BR" altLang="en-US" sz="1800" b="1">
                <a:solidFill>
                  <a:srgbClr val="CC9900"/>
                </a:solidFill>
                <a:latin typeface="Comic Sans MS" charset="0"/>
              </a:rPr>
              <a:t>N – CH</a:t>
            </a:r>
            <a:r>
              <a:rPr lang="pt-BR" altLang="en-US" sz="1800" b="1" baseline="-25000">
                <a:solidFill>
                  <a:srgbClr val="CC9900"/>
                </a:solidFill>
                <a:latin typeface="Comic Sans MS" charset="0"/>
              </a:rPr>
              <a:t>2</a:t>
            </a:r>
            <a:r>
              <a:rPr lang="pt-BR" altLang="en-US" sz="1800" b="1">
                <a:solidFill>
                  <a:srgbClr val="CC9900"/>
                </a:solidFill>
                <a:latin typeface="Comic Sans MS" charset="0"/>
              </a:rPr>
              <a:t> – CH</a:t>
            </a:r>
            <a:r>
              <a:rPr lang="pt-BR" altLang="en-US" sz="1800" b="1" baseline="-25000">
                <a:solidFill>
                  <a:srgbClr val="CC9900"/>
                </a:solidFill>
                <a:latin typeface="Comic Sans MS" charset="0"/>
              </a:rPr>
              <a:t>2</a:t>
            </a:r>
            <a:r>
              <a:rPr lang="pt-BR" altLang="en-US" sz="1800" b="1">
                <a:solidFill>
                  <a:srgbClr val="CC9900"/>
                </a:solidFill>
                <a:latin typeface="Comic Sans MS" charset="0"/>
              </a:rPr>
              <a:t> - N</a:t>
            </a:r>
            <a:endParaRPr lang="pt-BR" altLang="en-US" sz="1800">
              <a:solidFill>
                <a:srgbClr val="333333"/>
              </a:solidFill>
              <a:latin typeface="Comic Sans MS" charset="0"/>
            </a:endParaRPr>
          </a:p>
        </p:txBody>
      </p:sp>
      <p:sp>
        <p:nvSpPr>
          <p:cNvPr id="43" name="Rectangle 45"/>
          <p:cNvSpPr>
            <a:spLocks noChangeArrowheads="1"/>
          </p:cNvSpPr>
          <p:nvPr/>
        </p:nvSpPr>
        <p:spPr bwMode="auto">
          <a:xfrm>
            <a:off x="591207" y="5764924"/>
            <a:ext cx="2057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20000"/>
              </a:spcBef>
              <a:buSzPct val="85000"/>
            </a:pPr>
            <a:r>
              <a:rPr lang="pt-BR" altLang="en-US" sz="1800" b="1" baseline="30000">
                <a:solidFill>
                  <a:srgbClr val="A50021"/>
                </a:solidFill>
                <a:latin typeface="Comic Sans MS" charset="0"/>
              </a:rPr>
              <a:t>-</a:t>
            </a:r>
            <a:r>
              <a:rPr lang="pt-BR" altLang="en-US" sz="1800" b="1">
                <a:solidFill>
                  <a:srgbClr val="A50021"/>
                </a:solidFill>
                <a:latin typeface="Comic Sans MS" charset="0"/>
              </a:rPr>
              <a:t>OOC</a:t>
            </a:r>
            <a:r>
              <a:rPr lang="pt-BR" altLang="en-US" sz="1800" b="1">
                <a:solidFill>
                  <a:srgbClr val="CC9900"/>
                </a:solidFill>
                <a:latin typeface="Comic Sans MS" charset="0"/>
              </a:rPr>
              <a:t> – CH</a:t>
            </a:r>
            <a:r>
              <a:rPr lang="pt-BR" altLang="en-US" sz="1800" b="1" baseline="-25000">
                <a:solidFill>
                  <a:srgbClr val="CC9900"/>
                </a:solidFill>
                <a:latin typeface="Comic Sans MS" charset="0"/>
              </a:rPr>
              <a:t>2</a:t>
            </a:r>
            <a:endParaRPr lang="pt-BR" altLang="en-US" sz="1800">
              <a:solidFill>
                <a:srgbClr val="333333"/>
              </a:solidFill>
              <a:latin typeface="Comic Sans MS" charset="0"/>
            </a:endParaRPr>
          </a:p>
        </p:txBody>
      </p:sp>
      <p:sp>
        <p:nvSpPr>
          <p:cNvPr id="44" name="Rectangle 46"/>
          <p:cNvSpPr>
            <a:spLocks noChangeArrowheads="1"/>
          </p:cNvSpPr>
          <p:nvPr/>
        </p:nvSpPr>
        <p:spPr bwMode="auto">
          <a:xfrm>
            <a:off x="362607" y="4964824"/>
            <a:ext cx="2057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20000"/>
              </a:spcBef>
              <a:buSzPct val="85000"/>
            </a:pPr>
            <a:r>
              <a:rPr lang="pt-BR" altLang="en-US" sz="1800" b="1">
                <a:solidFill>
                  <a:srgbClr val="CC9900"/>
                </a:solidFill>
                <a:latin typeface="Comic Sans MS" charset="0"/>
              </a:rPr>
              <a:t>  </a:t>
            </a:r>
            <a:r>
              <a:rPr lang="pt-BR" altLang="en-US" sz="1800" b="1" baseline="30000">
                <a:solidFill>
                  <a:srgbClr val="A50021"/>
                </a:solidFill>
                <a:latin typeface="Comic Sans MS" charset="0"/>
              </a:rPr>
              <a:t>-</a:t>
            </a:r>
            <a:r>
              <a:rPr lang="pt-BR" altLang="en-US" sz="1800" b="1">
                <a:solidFill>
                  <a:srgbClr val="A50021"/>
                </a:solidFill>
                <a:latin typeface="Comic Sans MS" charset="0"/>
              </a:rPr>
              <a:t>OOC</a:t>
            </a:r>
            <a:r>
              <a:rPr lang="pt-BR" altLang="en-US" sz="1800" b="1">
                <a:solidFill>
                  <a:srgbClr val="CC9900"/>
                </a:solidFill>
                <a:latin typeface="Comic Sans MS" charset="0"/>
              </a:rPr>
              <a:t> – CH</a:t>
            </a:r>
            <a:r>
              <a:rPr lang="pt-BR" altLang="en-US" sz="1800" b="1" baseline="-25000">
                <a:solidFill>
                  <a:srgbClr val="CC9900"/>
                </a:solidFill>
                <a:latin typeface="Comic Sans MS" charset="0"/>
              </a:rPr>
              <a:t>2</a:t>
            </a:r>
            <a:endParaRPr lang="pt-BR" altLang="en-US" sz="1800">
              <a:solidFill>
                <a:srgbClr val="333333"/>
              </a:solidFill>
              <a:latin typeface="Comic Sans MS" charset="0"/>
            </a:endParaRPr>
          </a:p>
        </p:txBody>
      </p:sp>
      <p:sp>
        <p:nvSpPr>
          <p:cNvPr id="45" name="Rectangle 47"/>
          <p:cNvSpPr>
            <a:spLocks noChangeArrowheads="1"/>
          </p:cNvSpPr>
          <p:nvPr/>
        </p:nvSpPr>
        <p:spPr bwMode="auto">
          <a:xfrm>
            <a:off x="4782207" y="5002924"/>
            <a:ext cx="2057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20000"/>
              </a:spcBef>
              <a:buSzPct val="85000"/>
            </a:pPr>
            <a:r>
              <a:rPr lang="pt-BR" altLang="en-US" sz="1800" b="1">
                <a:solidFill>
                  <a:srgbClr val="CC9900"/>
                </a:solidFill>
                <a:latin typeface="Comic Sans MS" charset="0"/>
              </a:rPr>
              <a:t>CH</a:t>
            </a:r>
            <a:r>
              <a:rPr lang="pt-BR" altLang="en-US" sz="1800" b="1" baseline="-25000">
                <a:solidFill>
                  <a:srgbClr val="CC9900"/>
                </a:solidFill>
                <a:latin typeface="Comic Sans MS" charset="0"/>
              </a:rPr>
              <a:t>2 </a:t>
            </a:r>
            <a:r>
              <a:rPr lang="pt-BR" altLang="en-US" sz="1800" b="1">
                <a:solidFill>
                  <a:srgbClr val="CC9900"/>
                </a:solidFill>
                <a:latin typeface="Comic Sans MS" charset="0"/>
              </a:rPr>
              <a:t>– </a:t>
            </a:r>
            <a:r>
              <a:rPr lang="pt-BR" altLang="en-US" sz="1800" b="1">
                <a:solidFill>
                  <a:srgbClr val="A50021"/>
                </a:solidFill>
                <a:latin typeface="Comic Sans MS" charset="0"/>
              </a:rPr>
              <a:t>COO</a:t>
            </a:r>
            <a:r>
              <a:rPr lang="pt-BR" altLang="en-US" sz="1800" b="1" baseline="30000">
                <a:solidFill>
                  <a:srgbClr val="A50021"/>
                </a:solidFill>
                <a:latin typeface="Comic Sans MS" charset="0"/>
              </a:rPr>
              <a:t>-</a:t>
            </a:r>
          </a:p>
        </p:txBody>
      </p:sp>
      <p:sp>
        <p:nvSpPr>
          <p:cNvPr id="46" name="Rectangle 48"/>
          <p:cNvSpPr>
            <a:spLocks noChangeArrowheads="1"/>
          </p:cNvSpPr>
          <p:nvPr/>
        </p:nvSpPr>
        <p:spPr bwMode="auto">
          <a:xfrm>
            <a:off x="4782207" y="5764924"/>
            <a:ext cx="2057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20000"/>
              </a:spcBef>
              <a:buSzPct val="85000"/>
            </a:pPr>
            <a:r>
              <a:rPr lang="pt-BR" altLang="en-US" sz="1800" b="1">
                <a:solidFill>
                  <a:srgbClr val="CC9900"/>
                </a:solidFill>
                <a:latin typeface="Comic Sans MS" charset="0"/>
              </a:rPr>
              <a:t>CH</a:t>
            </a:r>
            <a:r>
              <a:rPr lang="pt-BR" altLang="en-US" sz="1800" b="1" baseline="-25000">
                <a:solidFill>
                  <a:srgbClr val="CC9900"/>
                </a:solidFill>
                <a:latin typeface="Comic Sans MS" charset="0"/>
              </a:rPr>
              <a:t>2 </a:t>
            </a:r>
            <a:r>
              <a:rPr lang="pt-BR" altLang="en-US" sz="1800" b="1">
                <a:solidFill>
                  <a:srgbClr val="CC9900"/>
                </a:solidFill>
                <a:latin typeface="Comic Sans MS" charset="0"/>
              </a:rPr>
              <a:t>– </a:t>
            </a:r>
            <a:r>
              <a:rPr lang="pt-BR" altLang="en-US" sz="1800" b="1">
                <a:solidFill>
                  <a:srgbClr val="A50021"/>
                </a:solidFill>
                <a:latin typeface="Comic Sans MS" charset="0"/>
              </a:rPr>
              <a:t>COO</a:t>
            </a:r>
            <a:r>
              <a:rPr lang="pt-BR" altLang="en-US" sz="1800" b="1" baseline="30000">
                <a:solidFill>
                  <a:srgbClr val="A50021"/>
                </a:solidFill>
                <a:latin typeface="Comic Sans MS" charset="0"/>
              </a:rPr>
              <a:t>-</a:t>
            </a:r>
          </a:p>
        </p:txBody>
      </p:sp>
      <p:sp>
        <p:nvSpPr>
          <p:cNvPr id="47" name="Line 49"/>
          <p:cNvSpPr>
            <a:spLocks noChangeShapeType="1"/>
          </p:cNvSpPr>
          <p:nvPr/>
        </p:nvSpPr>
        <p:spPr bwMode="auto">
          <a:xfrm flipH="1">
            <a:off x="2039007" y="5612524"/>
            <a:ext cx="228600" cy="228600"/>
          </a:xfrm>
          <a:prstGeom prst="line">
            <a:avLst/>
          </a:prstGeom>
          <a:noFill/>
          <a:ln w="28575">
            <a:solidFill>
              <a:srgbClr val="66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2" name="Line 50"/>
          <p:cNvSpPr>
            <a:spLocks noChangeShapeType="1"/>
          </p:cNvSpPr>
          <p:nvPr/>
        </p:nvSpPr>
        <p:spPr bwMode="auto">
          <a:xfrm flipH="1">
            <a:off x="4553607" y="5231524"/>
            <a:ext cx="228600" cy="228600"/>
          </a:xfrm>
          <a:prstGeom prst="line">
            <a:avLst/>
          </a:prstGeom>
          <a:noFill/>
          <a:ln w="28575">
            <a:solidFill>
              <a:srgbClr val="66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5" name="Line 51"/>
          <p:cNvSpPr>
            <a:spLocks noChangeShapeType="1"/>
          </p:cNvSpPr>
          <p:nvPr/>
        </p:nvSpPr>
        <p:spPr bwMode="auto">
          <a:xfrm rot="16200000" flipH="1">
            <a:off x="4553607" y="5612524"/>
            <a:ext cx="228600" cy="228600"/>
          </a:xfrm>
          <a:prstGeom prst="line">
            <a:avLst/>
          </a:prstGeom>
          <a:noFill/>
          <a:ln w="28575">
            <a:solidFill>
              <a:srgbClr val="66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6" name="Line 52"/>
          <p:cNvSpPr>
            <a:spLocks noChangeShapeType="1"/>
          </p:cNvSpPr>
          <p:nvPr/>
        </p:nvSpPr>
        <p:spPr bwMode="auto">
          <a:xfrm rot="16200000" flipH="1">
            <a:off x="2039007" y="5231524"/>
            <a:ext cx="228600" cy="228600"/>
          </a:xfrm>
          <a:prstGeom prst="line">
            <a:avLst/>
          </a:prstGeom>
          <a:noFill/>
          <a:ln w="28575">
            <a:solidFill>
              <a:srgbClr val="66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77" name="Group 54"/>
          <p:cNvGrpSpPr>
            <a:grpSpLocks/>
          </p:cNvGrpSpPr>
          <p:nvPr/>
        </p:nvGrpSpPr>
        <p:grpSpPr bwMode="auto">
          <a:xfrm>
            <a:off x="362607" y="1573924"/>
            <a:ext cx="6477000" cy="1333500"/>
            <a:chOff x="720" y="2088"/>
            <a:chExt cx="4080" cy="840"/>
          </a:xfrm>
        </p:grpSpPr>
        <p:sp>
          <p:nvSpPr>
            <p:cNvPr id="78" name="Rectangle 55"/>
            <p:cNvSpPr>
              <a:spLocks noChangeArrowheads="1"/>
            </p:cNvSpPr>
            <p:nvPr/>
          </p:nvSpPr>
          <p:spPr bwMode="auto">
            <a:xfrm>
              <a:off x="1920" y="2352"/>
              <a:ext cx="1920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  <a:buSzPct val="85000"/>
              </a:pPr>
              <a:r>
                <a:rPr lang="pt-BR" altLang="en-US" sz="1800" b="1" dirty="0">
                  <a:solidFill>
                    <a:srgbClr val="CC9900"/>
                  </a:solidFill>
                  <a:latin typeface="Comic Sans MS" charset="0"/>
                </a:rPr>
                <a:t>N – CH</a:t>
              </a:r>
              <a:r>
                <a:rPr lang="pt-BR" altLang="en-US" sz="1800" b="1" baseline="-25000" dirty="0">
                  <a:solidFill>
                    <a:srgbClr val="CC9900"/>
                  </a:solidFill>
                  <a:latin typeface="Comic Sans MS" charset="0"/>
                </a:rPr>
                <a:t>2</a:t>
              </a:r>
              <a:r>
                <a:rPr lang="pt-BR" altLang="en-US" sz="1800" b="1" dirty="0">
                  <a:solidFill>
                    <a:srgbClr val="CC9900"/>
                  </a:solidFill>
                  <a:latin typeface="Comic Sans MS" charset="0"/>
                </a:rPr>
                <a:t> – CH</a:t>
              </a:r>
              <a:r>
                <a:rPr lang="pt-BR" altLang="en-US" sz="1800" b="1" baseline="-25000" dirty="0">
                  <a:solidFill>
                    <a:srgbClr val="CC9900"/>
                  </a:solidFill>
                  <a:latin typeface="Comic Sans MS" charset="0"/>
                </a:rPr>
                <a:t>2</a:t>
              </a:r>
              <a:r>
                <a:rPr lang="pt-BR" altLang="en-US" sz="1800" b="1" dirty="0">
                  <a:solidFill>
                    <a:srgbClr val="CC9900"/>
                  </a:solidFill>
                  <a:latin typeface="Comic Sans MS" charset="0"/>
                </a:rPr>
                <a:t> - N</a:t>
              </a:r>
              <a:endParaRPr lang="pt-BR" altLang="en-US" sz="1800" dirty="0">
                <a:solidFill>
                  <a:srgbClr val="333333"/>
                </a:solidFill>
                <a:latin typeface="Comic Sans MS" charset="0"/>
              </a:endParaRPr>
            </a:p>
          </p:txBody>
        </p:sp>
        <p:sp>
          <p:nvSpPr>
            <p:cNvPr id="79" name="Rectangle 56"/>
            <p:cNvSpPr>
              <a:spLocks noChangeArrowheads="1"/>
            </p:cNvSpPr>
            <p:nvPr/>
          </p:nvSpPr>
          <p:spPr bwMode="auto">
            <a:xfrm>
              <a:off x="864" y="2592"/>
              <a:ext cx="129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  <a:buSzPct val="85000"/>
              </a:pPr>
              <a:r>
                <a:rPr lang="pt-BR" altLang="en-US" sz="1800" b="1" baseline="30000">
                  <a:solidFill>
                    <a:srgbClr val="A50021"/>
                  </a:solidFill>
                  <a:latin typeface="Comic Sans MS" charset="0"/>
                </a:rPr>
                <a:t>-</a:t>
              </a:r>
              <a:r>
                <a:rPr lang="pt-BR" altLang="en-US" sz="1800" b="1">
                  <a:solidFill>
                    <a:srgbClr val="A50021"/>
                  </a:solidFill>
                  <a:latin typeface="Comic Sans MS" charset="0"/>
                </a:rPr>
                <a:t>OOC</a:t>
              </a:r>
              <a:r>
                <a:rPr lang="pt-BR" altLang="en-US" sz="1800" b="1">
                  <a:solidFill>
                    <a:srgbClr val="CC9900"/>
                  </a:solidFill>
                  <a:latin typeface="Comic Sans MS" charset="0"/>
                </a:rPr>
                <a:t> – CH</a:t>
              </a:r>
              <a:r>
                <a:rPr lang="pt-BR" altLang="en-US" sz="1800" b="1" baseline="-25000">
                  <a:solidFill>
                    <a:srgbClr val="CC9900"/>
                  </a:solidFill>
                  <a:latin typeface="Comic Sans MS" charset="0"/>
                </a:rPr>
                <a:t>2</a:t>
              </a:r>
              <a:endParaRPr lang="pt-BR" altLang="en-US" sz="1800">
                <a:solidFill>
                  <a:srgbClr val="333333"/>
                </a:solidFill>
                <a:latin typeface="Comic Sans MS" charset="0"/>
              </a:endParaRPr>
            </a:p>
          </p:txBody>
        </p:sp>
        <p:sp>
          <p:nvSpPr>
            <p:cNvPr id="80" name="Rectangle 57"/>
            <p:cNvSpPr>
              <a:spLocks noChangeArrowheads="1"/>
            </p:cNvSpPr>
            <p:nvPr/>
          </p:nvSpPr>
          <p:spPr bwMode="auto">
            <a:xfrm>
              <a:off x="720" y="2088"/>
              <a:ext cx="129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  <a:buSzPct val="85000"/>
              </a:pPr>
              <a:r>
                <a:rPr lang="pt-BR" altLang="en-US" sz="1800" b="1">
                  <a:solidFill>
                    <a:srgbClr val="A50021"/>
                  </a:solidFill>
                  <a:latin typeface="Comic Sans MS" charset="0"/>
                </a:rPr>
                <a:t>  </a:t>
              </a:r>
              <a:r>
                <a:rPr lang="pt-BR" altLang="en-US" sz="1800" b="1" baseline="30000">
                  <a:solidFill>
                    <a:srgbClr val="A50021"/>
                  </a:solidFill>
                  <a:latin typeface="Comic Sans MS" charset="0"/>
                </a:rPr>
                <a:t>-</a:t>
              </a:r>
              <a:r>
                <a:rPr lang="pt-BR" altLang="en-US" sz="1800" b="1">
                  <a:solidFill>
                    <a:srgbClr val="A50021"/>
                  </a:solidFill>
                  <a:latin typeface="Comic Sans MS" charset="0"/>
                </a:rPr>
                <a:t>OOC</a:t>
              </a:r>
              <a:r>
                <a:rPr lang="pt-BR" altLang="en-US" sz="1800" b="1">
                  <a:solidFill>
                    <a:srgbClr val="CC9900"/>
                  </a:solidFill>
                  <a:latin typeface="Comic Sans MS" charset="0"/>
                </a:rPr>
                <a:t> – CH</a:t>
              </a:r>
              <a:r>
                <a:rPr lang="pt-BR" altLang="en-US" sz="1800" b="1" baseline="-25000">
                  <a:solidFill>
                    <a:srgbClr val="CC9900"/>
                  </a:solidFill>
                  <a:latin typeface="Comic Sans MS" charset="0"/>
                </a:rPr>
                <a:t>2</a:t>
              </a:r>
              <a:endParaRPr lang="pt-BR" altLang="en-US" sz="1800">
                <a:solidFill>
                  <a:srgbClr val="333333"/>
                </a:solidFill>
                <a:latin typeface="Comic Sans MS" charset="0"/>
              </a:endParaRPr>
            </a:p>
          </p:txBody>
        </p:sp>
        <p:sp>
          <p:nvSpPr>
            <p:cNvPr id="81" name="Rectangle 58"/>
            <p:cNvSpPr>
              <a:spLocks noChangeArrowheads="1"/>
            </p:cNvSpPr>
            <p:nvPr/>
          </p:nvSpPr>
          <p:spPr bwMode="auto">
            <a:xfrm>
              <a:off x="3504" y="2112"/>
              <a:ext cx="129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  <a:buSzPct val="85000"/>
              </a:pPr>
              <a:r>
                <a:rPr lang="pt-BR" altLang="en-US" sz="1800" b="1">
                  <a:solidFill>
                    <a:srgbClr val="CC9900"/>
                  </a:solidFill>
                  <a:latin typeface="Comic Sans MS" charset="0"/>
                </a:rPr>
                <a:t>CH</a:t>
              </a:r>
              <a:r>
                <a:rPr lang="pt-BR" altLang="en-US" sz="1800" b="1" baseline="-25000">
                  <a:solidFill>
                    <a:srgbClr val="CC9900"/>
                  </a:solidFill>
                  <a:latin typeface="Comic Sans MS" charset="0"/>
                </a:rPr>
                <a:t>2 </a:t>
              </a:r>
              <a:r>
                <a:rPr lang="pt-BR" altLang="en-US" sz="1800" b="1">
                  <a:solidFill>
                    <a:srgbClr val="CC9900"/>
                  </a:solidFill>
                  <a:latin typeface="Comic Sans MS" charset="0"/>
                </a:rPr>
                <a:t>– </a:t>
              </a:r>
              <a:r>
                <a:rPr lang="pt-BR" altLang="en-US" sz="1800" b="1">
                  <a:solidFill>
                    <a:srgbClr val="A50021"/>
                  </a:solidFill>
                  <a:latin typeface="Comic Sans MS" charset="0"/>
                </a:rPr>
                <a:t>COO</a:t>
              </a:r>
              <a:r>
                <a:rPr lang="pt-BR" altLang="en-US" sz="1800" b="1" baseline="30000">
                  <a:solidFill>
                    <a:srgbClr val="A50021"/>
                  </a:solidFill>
                  <a:latin typeface="Comic Sans MS" charset="0"/>
                </a:rPr>
                <a:t>-</a:t>
              </a:r>
            </a:p>
          </p:txBody>
        </p:sp>
        <p:sp>
          <p:nvSpPr>
            <p:cNvPr id="82" name="Rectangle 59"/>
            <p:cNvSpPr>
              <a:spLocks noChangeArrowheads="1"/>
            </p:cNvSpPr>
            <p:nvPr/>
          </p:nvSpPr>
          <p:spPr bwMode="auto">
            <a:xfrm>
              <a:off x="3504" y="2592"/>
              <a:ext cx="129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  <a:buSzPct val="85000"/>
              </a:pPr>
              <a:r>
                <a:rPr lang="pt-BR" altLang="en-US" sz="1800" b="1">
                  <a:solidFill>
                    <a:srgbClr val="CC9900"/>
                  </a:solidFill>
                  <a:latin typeface="Comic Sans MS" charset="0"/>
                </a:rPr>
                <a:t>CH</a:t>
              </a:r>
              <a:r>
                <a:rPr lang="pt-BR" altLang="en-US" sz="1800" b="1" baseline="-25000">
                  <a:solidFill>
                    <a:srgbClr val="CC9900"/>
                  </a:solidFill>
                  <a:latin typeface="Comic Sans MS" charset="0"/>
                </a:rPr>
                <a:t>2 </a:t>
              </a:r>
              <a:r>
                <a:rPr lang="pt-BR" altLang="en-US" sz="1800" b="1">
                  <a:solidFill>
                    <a:srgbClr val="CC9900"/>
                  </a:solidFill>
                  <a:latin typeface="Comic Sans MS" charset="0"/>
                </a:rPr>
                <a:t>– </a:t>
              </a:r>
              <a:r>
                <a:rPr lang="pt-BR" altLang="en-US" sz="1800" b="1">
                  <a:solidFill>
                    <a:srgbClr val="A50021"/>
                  </a:solidFill>
                  <a:latin typeface="Comic Sans MS" charset="0"/>
                </a:rPr>
                <a:t>COO</a:t>
              </a:r>
              <a:r>
                <a:rPr lang="pt-BR" altLang="en-US" sz="1800" b="1" baseline="30000">
                  <a:solidFill>
                    <a:srgbClr val="A50021"/>
                  </a:solidFill>
                  <a:latin typeface="Comic Sans MS" charset="0"/>
                </a:rPr>
                <a:t>-</a:t>
              </a:r>
            </a:p>
          </p:txBody>
        </p:sp>
        <p:sp>
          <p:nvSpPr>
            <p:cNvPr id="83" name="Line 60"/>
            <p:cNvSpPr>
              <a:spLocks noChangeShapeType="1"/>
            </p:cNvSpPr>
            <p:nvPr/>
          </p:nvSpPr>
          <p:spPr bwMode="auto">
            <a:xfrm flipH="1">
              <a:off x="1776" y="2496"/>
              <a:ext cx="144" cy="144"/>
            </a:xfrm>
            <a:prstGeom prst="line">
              <a:avLst/>
            </a:prstGeom>
            <a:noFill/>
            <a:ln w="28575">
              <a:solidFill>
                <a:srgbClr val="66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4" name="Line 61"/>
            <p:cNvSpPr>
              <a:spLocks noChangeShapeType="1"/>
            </p:cNvSpPr>
            <p:nvPr/>
          </p:nvSpPr>
          <p:spPr bwMode="auto">
            <a:xfrm flipH="1">
              <a:off x="3360" y="2256"/>
              <a:ext cx="144" cy="144"/>
            </a:xfrm>
            <a:prstGeom prst="line">
              <a:avLst/>
            </a:prstGeom>
            <a:noFill/>
            <a:ln w="28575">
              <a:solidFill>
                <a:srgbClr val="66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5" name="Line 62"/>
            <p:cNvSpPr>
              <a:spLocks noChangeShapeType="1"/>
            </p:cNvSpPr>
            <p:nvPr/>
          </p:nvSpPr>
          <p:spPr bwMode="auto">
            <a:xfrm rot="16200000" flipH="1">
              <a:off x="3360" y="2496"/>
              <a:ext cx="144" cy="144"/>
            </a:xfrm>
            <a:prstGeom prst="line">
              <a:avLst/>
            </a:prstGeom>
            <a:noFill/>
            <a:ln w="28575">
              <a:solidFill>
                <a:srgbClr val="66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6" name="Line 63"/>
            <p:cNvSpPr>
              <a:spLocks noChangeShapeType="1"/>
            </p:cNvSpPr>
            <p:nvPr/>
          </p:nvSpPr>
          <p:spPr bwMode="auto">
            <a:xfrm rot="16200000" flipH="1">
              <a:off x="1776" y="2256"/>
              <a:ext cx="144" cy="144"/>
            </a:xfrm>
            <a:prstGeom prst="line">
              <a:avLst/>
            </a:prstGeom>
            <a:noFill/>
            <a:ln w="28575">
              <a:solidFill>
                <a:srgbClr val="66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7" name="Text Box 64"/>
            <p:cNvSpPr txBox="1">
              <a:spLocks noChangeArrowheads="1"/>
            </p:cNvSpPr>
            <p:nvPr/>
          </p:nvSpPr>
          <p:spPr bwMode="auto">
            <a:xfrm>
              <a:off x="1440" y="2352"/>
              <a:ext cx="4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en-US" sz="1800" b="1">
                  <a:solidFill>
                    <a:srgbClr val="666699"/>
                  </a:solidFill>
                  <a:latin typeface="Comic Sans MS" charset="0"/>
                </a:rPr>
                <a:t>H</a:t>
              </a:r>
              <a:r>
                <a:rPr lang="pt-BR" altLang="en-US" sz="1800" b="1" baseline="30000">
                  <a:solidFill>
                    <a:srgbClr val="666699"/>
                  </a:solidFill>
                  <a:latin typeface="Comic Sans MS" charset="0"/>
                </a:rPr>
                <a:t>+</a:t>
              </a:r>
              <a:r>
                <a:rPr lang="pt-BR" altLang="en-US" sz="1800" b="1">
                  <a:solidFill>
                    <a:srgbClr val="666699"/>
                  </a:solidFill>
                  <a:latin typeface="Comic Sans MS" charset="0"/>
                </a:rPr>
                <a:t> -</a:t>
              </a:r>
            </a:p>
          </p:txBody>
        </p:sp>
        <p:sp>
          <p:nvSpPr>
            <p:cNvPr id="88" name="Text Box 65"/>
            <p:cNvSpPr txBox="1">
              <a:spLocks noChangeArrowheads="1"/>
            </p:cNvSpPr>
            <p:nvPr/>
          </p:nvSpPr>
          <p:spPr bwMode="auto">
            <a:xfrm>
              <a:off x="3408" y="2352"/>
              <a:ext cx="4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en-US" sz="1800" b="1">
                  <a:solidFill>
                    <a:srgbClr val="666699"/>
                  </a:solidFill>
                  <a:latin typeface="Comic Sans MS" charset="0"/>
                </a:rPr>
                <a:t>- H</a:t>
              </a:r>
              <a:r>
                <a:rPr lang="pt-BR" altLang="en-US" sz="1800" b="1" baseline="30000">
                  <a:solidFill>
                    <a:srgbClr val="666699"/>
                  </a:solidFill>
                  <a:latin typeface="Comic Sans MS" charset="0"/>
                </a:rPr>
                <a:t>+</a:t>
              </a:r>
              <a:endParaRPr lang="pt-BR" altLang="en-US" sz="1800" b="1">
                <a:solidFill>
                  <a:srgbClr val="666699"/>
                </a:solidFill>
                <a:latin typeface="Comic Sans MS" charset="0"/>
              </a:endParaRPr>
            </a:p>
          </p:txBody>
        </p:sp>
      </p:grpSp>
      <p:sp>
        <p:nvSpPr>
          <p:cNvPr id="89" name="Text Box 66"/>
          <p:cNvSpPr txBox="1">
            <a:spLocks noChangeArrowheads="1"/>
          </p:cNvSpPr>
          <p:nvPr/>
        </p:nvSpPr>
        <p:spPr bwMode="auto">
          <a:xfrm>
            <a:off x="7296807" y="1954924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en-US" b="1">
                <a:solidFill>
                  <a:srgbClr val="669900"/>
                </a:solidFill>
                <a:latin typeface="Comic Sans MS" charset="0"/>
              </a:rPr>
              <a:t>H</a:t>
            </a:r>
            <a:r>
              <a:rPr lang="pt-BR" altLang="en-US" b="1" baseline="-25000">
                <a:solidFill>
                  <a:srgbClr val="669900"/>
                </a:solidFill>
                <a:latin typeface="Comic Sans MS" charset="0"/>
              </a:rPr>
              <a:t>2</a:t>
            </a:r>
            <a:r>
              <a:rPr lang="pt-BR" altLang="en-US" b="1">
                <a:solidFill>
                  <a:srgbClr val="669900"/>
                </a:solidFill>
                <a:latin typeface="Comic Sans MS" charset="0"/>
              </a:rPr>
              <a:t>Y</a:t>
            </a:r>
            <a:r>
              <a:rPr lang="pt-BR" altLang="en-US" b="1" baseline="30000">
                <a:solidFill>
                  <a:srgbClr val="669900"/>
                </a:solidFill>
                <a:latin typeface="Comic Sans MS" charset="0"/>
              </a:rPr>
              <a:t>2-</a:t>
            </a:r>
          </a:p>
        </p:txBody>
      </p:sp>
    </p:spTree>
    <p:extLst>
      <p:ext uri="{BB962C8B-B14F-4D97-AF65-F5344CB8AC3E}">
        <p14:creationId xmlns:p14="http://schemas.microsoft.com/office/powerpoint/2010/main" val="2466446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7909" y="207799"/>
            <a:ext cx="9276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FF0000"/>
                </a:solidFill>
                <a:latin typeface="Helvetica Neue"/>
                <a:cs typeface="Helvetica Neue"/>
              </a:rPr>
              <a:t>Propriedades ácido-base do EDTA</a:t>
            </a:r>
            <a:endParaRPr lang="pt-BR" sz="3200" b="1" dirty="0">
              <a:solidFill>
                <a:srgbClr val="FF00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970" y="2547226"/>
            <a:ext cx="7710871" cy="397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4156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7909" y="207799"/>
            <a:ext cx="9276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FF0000"/>
                </a:solidFill>
                <a:latin typeface="Helvetica Neue"/>
                <a:cs typeface="Helvetica Neue"/>
              </a:rPr>
              <a:t>Propriedades ácido-base do EDTA</a:t>
            </a:r>
            <a:endParaRPr lang="pt-BR" sz="3200" b="1" dirty="0">
              <a:solidFill>
                <a:srgbClr val="FF00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219"/>
            <a:ext cx="9131300" cy="471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0602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30105" y="231448"/>
            <a:ext cx="9276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FF0000"/>
                </a:solidFill>
                <a:latin typeface="Helvetica Neue"/>
                <a:cs typeface="Helvetica Neue"/>
              </a:rPr>
              <a:t>Função distribuição, valores de </a:t>
            </a:r>
            <a:r>
              <a:rPr lang="pt-BR" altLang="en-US" sz="3200" dirty="0">
                <a:solidFill>
                  <a:srgbClr val="FF0000"/>
                </a:solidFill>
                <a:ea typeface="ＭＳ Ｐゴシック" charset="-128"/>
                <a:sym typeface="Symbol" charset="2"/>
              </a:rPr>
              <a:t></a:t>
            </a:r>
            <a:r>
              <a:rPr lang="pt-BR" sz="3200" b="1" dirty="0">
                <a:solidFill>
                  <a:srgbClr val="FF0000"/>
                </a:solidFill>
                <a:latin typeface="Helvetica Neue"/>
                <a:cs typeface="Helvetica Neue"/>
              </a:rPr>
              <a:t> </a:t>
            </a:r>
            <a:endParaRPr lang="pt-BR" sz="3200" b="1" dirty="0">
              <a:solidFill>
                <a:srgbClr val="FF00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0717" y="1163719"/>
            <a:ext cx="872361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SzPct val="85000"/>
            </a:pPr>
            <a:r>
              <a:rPr lang="pt-BR" altLang="en-US" sz="2000" b="1" kern="0" dirty="0">
                <a:solidFill>
                  <a:srgbClr val="333333"/>
                </a:solidFill>
                <a:latin typeface="Tahoma" charset="0"/>
                <a:ea typeface="Tahoma" charset="0"/>
                <a:cs typeface="Tahoma" charset="0"/>
                <a:sym typeface="Wingdings 3" charset="2"/>
              </a:rPr>
              <a:t>Concentração molar total das espécies de </a:t>
            </a:r>
            <a:r>
              <a:rPr lang="pt-BR" altLang="en-US" sz="2000" b="1" kern="0">
                <a:solidFill>
                  <a:srgbClr val="333333"/>
                </a:solidFill>
                <a:latin typeface="Tahoma" charset="0"/>
                <a:ea typeface="Tahoma" charset="0"/>
                <a:cs typeface="Tahoma" charset="0"/>
                <a:sym typeface="Wingdings 3" charset="2"/>
              </a:rPr>
              <a:t>EDTA: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SzPct val="85000"/>
            </a:pPr>
            <a:endParaRPr lang="pt-BR" altLang="en-US" sz="2000" b="1" kern="0" dirty="0">
              <a:solidFill>
                <a:srgbClr val="333333"/>
              </a:solidFill>
              <a:latin typeface="Tahoma" charset="0"/>
              <a:ea typeface="Tahoma" charset="0"/>
              <a:cs typeface="Tahoma" charset="0"/>
              <a:sym typeface="Wingdings 3" charset="2"/>
            </a:endParaRP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SzPct val="85000"/>
            </a:pPr>
            <a:r>
              <a:rPr lang="pt-BR" altLang="en-US" sz="2000" b="1" kern="0" dirty="0">
                <a:solidFill>
                  <a:srgbClr val="333333"/>
                </a:solidFill>
                <a:latin typeface="Tahoma" charset="0"/>
                <a:ea typeface="Tahoma" charset="0"/>
                <a:cs typeface="Tahoma" charset="0"/>
              </a:rPr>
              <a:t>C</a:t>
            </a:r>
            <a:r>
              <a:rPr lang="pt-BR" altLang="en-US" sz="2000" b="1" kern="0" baseline="-25000" dirty="0">
                <a:solidFill>
                  <a:srgbClr val="333333"/>
                </a:solidFill>
                <a:latin typeface="Tahoma" charset="0"/>
                <a:ea typeface="Tahoma" charset="0"/>
                <a:cs typeface="Tahoma" charset="0"/>
              </a:rPr>
              <a:t>T</a:t>
            </a:r>
            <a:r>
              <a:rPr lang="pt-BR" altLang="en-US" sz="2000" b="1" kern="0" dirty="0">
                <a:solidFill>
                  <a:srgbClr val="333333"/>
                </a:solidFill>
                <a:latin typeface="Tahoma" charset="0"/>
                <a:ea typeface="Tahoma" charset="0"/>
                <a:cs typeface="Tahoma" charset="0"/>
              </a:rPr>
              <a:t> =</a:t>
            </a:r>
            <a:r>
              <a:rPr lang="pt-BR" altLang="en-US" sz="2000" b="1" kern="0" dirty="0">
                <a:solidFill>
                  <a:srgbClr val="800080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pt-BR" altLang="en-US" sz="2000" b="1" kern="0" dirty="0">
                <a:solidFill>
                  <a:srgbClr val="FF0080"/>
                </a:solidFill>
                <a:latin typeface="Tahoma" charset="0"/>
                <a:ea typeface="Tahoma" charset="0"/>
                <a:cs typeface="Tahoma" charset="0"/>
              </a:rPr>
              <a:t>[H</a:t>
            </a:r>
            <a:r>
              <a:rPr lang="pt-BR" altLang="en-US" sz="2000" b="1" kern="0" baseline="-25000" dirty="0">
                <a:solidFill>
                  <a:srgbClr val="FF0080"/>
                </a:solidFill>
                <a:latin typeface="Tahoma" charset="0"/>
                <a:ea typeface="Tahoma" charset="0"/>
                <a:cs typeface="Tahoma" charset="0"/>
              </a:rPr>
              <a:t>6</a:t>
            </a:r>
            <a:r>
              <a:rPr lang="pt-BR" altLang="en-US" sz="2000" b="1" kern="0" dirty="0">
                <a:solidFill>
                  <a:srgbClr val="FF0080"/>
                </a:solidFill>
                <a:latin typeface="Tahoma" charset="0"/>
                <a:ea typeface="Tahoma" charset="0"/>
                <a:cs typeface="Tahoma" charset="0"/>
              </a:rPr>
              <a:t>Y</a:t>
            </a:r>
            <a:r>
              <a:rPr lang="pt-BR" altLang="en-US" sz="2000" b="1" kern="0" baseline="30000" dirty="0">
                <a:solidFill>
                  <a:srgbClr val="FF0080"/>
                </a:solidFill>
                <a:latin typeface="Tahoma" charset="0"/>
                <a:ea typeface="Tahoma" charset="0"/>
                <a:cs typeface="Tahoma" charset="0"/>
              </a:rPr>
              <a:t>2+</a:t>
            </a:r>
            <a:r>
              <a:rPr lang="pt-BR" altLang="en-US" sz="2000" b="1" kern="0" dirty="0">
                <a:solidFill>
                  <a:srgbClr val="FF0080"/>
                </a:solidFill>
                <a:latin typeface="Tahoma" charset="0"/>
                <a:ea typeface="Tahoma" charset="0"/>
                <a:cs typeface="Tahoma" charset="0"/>
              </a:rPr>
              <a:t>] </a:t>
            </a:r>
            <a:r>
              <a:rPr lang="pt-BR" altLang="en-US" sz="2000" b="1" kern="0" dirty="0">
                <a:solidFill>
                  <a:srgbClr val="00264C"/>
                </a:solidFill>
                <a:latin typeface="Tahoma" charset="0"/>
                <a:ea typeface="Tahoma" charset="0"/>
                <a:cs typeface="Tahoma" charset="0"/>
              </a:rPr>
              <a:t>+</a:t>
            </a:r>
            <a:r>
              <a:rPr lang="pt-BR" altLang="en-US" sz="2000" b="1" kern="0" dirty="0">
                <a:solidFill>
                  <a:srgbClr val="800080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pt-BR" altLang="en-US" sz="2000" b="1" kern="0" dirty="0">
                <a:solidFill>
                  <a:srgbClr val="0000FF"/>
                </a:solidFill>
                <a:latin typeface="Tahoma" charset="0"/>
                <a:ea typeface="Tahoma" charset="0"/>
                <a:cs typeface="Tahoma" charset="0"/>
              </a:rPr>
              <a:t>[H</a:t>
            </a:r>
            <a:r>
              <a:rPr lang="pt-BR" altLang="en-US" sz="2000" b="1" kern="0" baseline="-25000" dirty="0">
                <a:solidFill>
                  <a:srgbClr val="0000FF"/>
                </a:solidFill>
                <a:latin typeface="Tahoma" charset="0"/>
                <a:ea typeface="Tahoma" charset="0"/>
                <a:cs typeface="Tahoma" charset="0"/>
              </a:rPr>
              <a:t>5</a:t>
            </a:r>
            <a:r>
              <a:rPr lang="pt-BR" altLang="en-US" sz="2000" b="1" kern="0" dirty="0">
                <a:solidFill>
                  <a:srgbClr val="0000FF"/>
                </a:solidFill>
                <a:latin typeface="Tahoma" charset="0"/>
                <a:ea typeface="Tahoma" charset="0"/>
                <a:cs typeface="Tahoma" charset="0"/>
              </a:rPr>
              <a:t>Y</a:t>
            </a:r>
            <a:r>
              <a:rPr lang="pt-BR" altLang="en-US" sz="2000" b="1" kern="0" baseline="30000" dirty="0">
                <a:solidFill>
                  <a:srgbClr val="0000FF"/>
                </a:solidFill>
                <a:latin typeface="Tahoma" charset="0"/>
                <a:ea typeface="Tahoma" charset="0"/>
                <a:cs typeface="Tahoma" charset="0"/>
              </a:rPr>
              <a:t>+</a:t>
            </a:r>
            <a:r>
              <a:rPr lang="pt-BR" altLang="en-US" sz="2000" b="1" kern="0" dirty="0">
                <a:solidFill>
                  <a:srgbClr val="0000FF"/>
                </a:solidFill>
                <a:latin typeface="Tahoma" charset="0"/>
                <a:ea typeface="Tahoma" charset="0"/>
                <a:cs typeface="Tahoma" charset="0"/>
              </a:rPr>
              <a:t>] </a:t>
            </a:r>
            <a:r>
              <a:rPr lang="pt-BR" altLang="en-US" sz="2000" b="1" kern="0" dirty="0">
                <a:solidFill>
                  <a:srgbClr val="00264C"/>
                </a:solidFill>
                <a:latin typeface="Tahoma" charset="0"/>
                <a:ea typeface="Tahoma" charset="0"/>
                <a:cs typeface="Tahoma" charset="0"/>
              </a:rPr>
              <a:t>+ </a:t>
            </a:r>
            <a:r>
              <a:rPr lang="pt-BR" altLang="en-US" sz="2000" b="1" kern="0" dirty="0">
                <a:solidFill>
                  <a:srgbClr val="800080"/>
                </a:solidFill>
                <a:latin typeface="Tahoma" charset="0"/>
                <a:ea typeface="Tahoma" charset="0"/>
                <a:cs typeface="Tahoma" charset="0"/>
                <a:sym typeface="Wingdings 3" charset="2"/>
              </a:rPr>
              <a:t>[</a:t>
            </a:r>
            <a:r>
              <a:rPr lang="pt-BR" altLang="en-US" sz="2000" b="1" kern="0" dirty="0">
                <a:solidFill>
                  <a:srgbClr val="800080"/>
                </a:solidFill>
                <a:latin typeface="Tahoma" charset="0"/>
                <a:ea typeface="Tahoma" charset="0"/>
                <a:cs typeface="Tahoma" charset="0"/>
              </a:rPr>
              <a:t>H</a:t>
            </a:r>
            <a:r>
              <a:rPr lang="pt-BR" altLang="en-US" sz="2000" b="1" kern="0" baseline="-25000" dirty="0">
                <a:solidFill>
                  <a:srgbClr val="800080"/>
                </a:solidFill>
                <a:latin typeface="Tahoma" charset="0"/>
                <a:ea typeface="Tahoma" charset="0"/>
                <a:cs typeface="Tahoma" charset="0"/>
              </a:rPr>
              <a:t>4</a:t>
            </a:r>
            <a:r>
              <a:rPr lang="pt-BR" altLang="en-US" sz="2000" b="1" kern="0" dirty="0">
                <a:solidFill>
                  <a:srgbClr val="800080"/>
                </a:solidFill>
                <a:latin typeface="Tahoma" charset="0"/>
                <a:ea typeface="Tahoma" charset="0"/>
                <a:cs typeface="Tahoma" charset="0"/>
              </a:rPr>
              <a:t>Y] </a:t>
            </a:r>
            <a:r>
              <a:rPr lang="pt-BR" altLang="en-US" sz="2000" b="1" kern="0" dirty="0">
                <a:solidFill>
                  <a:srgbClr val="333333"/>
                </a:solidFill>
                <a:latin typeface="Tahoma" charset="0"/>
                <a:ea typeface="Tahoma" charset="0"/>
                <a:cs typeface="Tahoma" charset="0"/>
              </a:rPr>
              <a:t>+ </a:t>
            </a:r>
            <a:r>
              <a:rPr lang="pt-BR" altLang="en-US" sz="2000" b="1" kern="0" dirty="0">
                <a:solidFill>
                  <a:srgbClr val="A50021"/>
                </a:solidFill>
                <a:latin typeface="Tahoma" charset="0"/>
                <a:ea typeface="Tahoma" charset="0"/>
                <a:cs typeface="Tahoma" charset="0"/>
              </a:rPr>
              <a:t>[</a:t>
            </a:r>
            <a:r>
              <a:rPr lang="pt-BR" altLang="en-US" sz="2000" b="1" kern="0" dirty="0">
                <a:solidFill>
                  <a:srgbClr val="A50021"/>
                </a:solidFill>
                <a:latin typeface="Tahoma" charset="0"/>
                <a:ea typeface="Tahoma" charset="0"/>
                <a:cs typeface="Tahoma" charset="0"/>
                <a:sym typeface="Wingdings 3" charset="2"/>
              </a:rPr>
              <a:t>H</a:t>
            </a:r>
            <a:r>
              <a:rPr lang="pt-BR" altLang="en-US" sz="2000" b="1" kern="0" baseline="-25000" dirty="0">
                <a:solidFill>
                  <a:srgbClr val="A50021"/>
                </a:solidFill>
                <a:latin typeface="Tahoma" charset="0"/>
                <a:ea typeface="Tahoma" charset="0"/>
                <a:cs typeface="Tahoma" charset="0"/>
                <a:sym typeface="Wingdings 3" charset="2"/>
              </a:rPr>
              <a:t>3</a:t>
            </a:r>
            <a:r>
              <a:rPr lang="pt-BR" altLang="en-US" sz="2000" b="1" kern="0" dirty="0">
                <a:solidFill>
                  <a:srgbClr val="A50021"/>
                </a:solidFill>
                <a:latin typeface="Tahoma" charset="0"/>
                <a:ea typeface="Tahoma" charset="0"/>
                <a:cs typeface="Tahoma" charset="0"/>
                <a:sym typeface="Wingdings 3" charset="2"/>
              </a:rPr>
              <a:t>Y</a:t>
            </a:r>
            <a:r>
              <a:rPr lang="pt-BR" altLang="en-US" sz="2000" b="1" kern="0" baseline="30000" dirty="0">
                <a:solidFill>
                  <a:srgbClr val="A50021"/>
                </a:solidFill>
                <a:latin typeface="Tahoma" charset="0"/>
                <a:ea typeface="Tahoma" charset="0"/>
                <a:cs typeface="Tahoma" charset="0"/>
                <a:sym typeface="Wingdings 3" charset="2"/>
              </a:rPr>
              <a:t>-</a:t>
            </a:r>
            <a:r>
              <a:rPr lang="pt-BR" altLang="en-US" sz="2000" b="1" kern="0" dirty="0">
                <a:solidFill>
                  <a:srgbClr val="A50021"/>
                </a:solidFill>
                <a:latin typeface="Tahoma" charset="0"/>
                <a:ea typeface="Tahoma" charset="0"/>
                <a:cs typeface="Tahoma" charset="0"/>
                <a:sym typeface="Wingdings 3" charset="2"/>
              </a:rPr>
              <a:t>]</a:t>
            </a:r>
            <a:r>
              <a:rPr lang="pt-BR" altLang="en-US" sz="2000" b="1" kern="0" baseline="30000" dirty="0">
                <a:solidFill>
                  <a:srgbClr val="A50021"/>
                </a:solidFill>
                <a:latin typeface="Tahoma" charset="0"/>
                <a:ea typeface="Tahoma" charset="0"/>
                <a:cs typeface="Tahoma" charset="0"/>
                <a:sym typeface="Wingdings 3" charset="2"/>
              </a:rPr>
              <a:t>  </a:t>
            </a:r>
            <a:r>
              <a:rPr lang="pt-BR" altLang="en-US" sz="2000" b="1" kern="0" dirty="0">
                <a:solidFill>
                  <a:srgbClr val="333333"/>
                </a:solidFill>
                <a:latin typeface="Tahoma" charset="0"/>
                <a:ea typeface="Tahoma" charset="0"/>
                <a:cs typeface="Tahoma" charset="0"/>
              </a:rPr>
              <a:t>+</a:t>
            </a:r>
            <a:r>
              <a:rPr lang="pt-BR" altLang="en-US" sz="2000" b="1" kern="0" dirty="0">
                <a:solidFill>
                  <a:srgbClr val="333333"/>
                </a:solidFill>
                <a:latin typeface="Tahoma" charset="0"/>
                <a:ea typeface="Tahoma" charset="0"/>
                <a:cs typeface="Tahoma" charset="0"/>
                <a:sym typeface="Wingdings 3" charset="2"/>
              </a:rPr>
              <a:t> </a:t>
            </a:r>
            <a:r>
              <a:rPr lang="pt-BR" altLang="en-US" sz="2000" b="1" kern="0" dirty="0">
                <a:solidFill>
                  <a:srgbClr val="CC9900"/>
                </a:solidFill>
                <a:latin typeface="Tahoma" charset="0"/>
                <a:ea typeface="Tahoma" charset="0"/>
                <a:cs typeface="Tahoma" charset="0"/>
                <a:sym typeface="Wingdings 3" charset="2"/>
              </a:rPr>
              <a:t>[H</a:t>
            </a:r>
            <a:r>
              <a:rPr lang="pt-BR" altLang="en-US" sz="2000" b="1" kern="0" baseline="-25000" dirty="0">
                <a:solidFill>
                  <a:srgbClr val="CC9900"/>
                </a:solidFill>
                <a:latin typeface="Tahoma" charset="0"/>
                <a:ea typeface="Tahoma" charset="0"/>
                <a:cs typeface="Tahoma" charset="0"/>
                <a:sym typeface="Wingdings 3" charset="2"/>
              </a:rPr>
              <a:t>2</a:t>
            </a:r>
            <a:r>
              <a:rPr lang="pt-BR" altLang="en-US" sz="2000" b="1" kern="0" dirty="0">
                <a:solidFill>
                  <a:srgbClr val="CC9900"/>
                </a:solidFill>
                <a:latin typeface="Tahoma" charset="0"/>
                <a:ea typeface="Tahoma" charset="0"/>
                <a:cs typeface="Tahoma" charset="0"/>
                <a:sym typeface="Wingdings 3" charset="2"/>
              </a:rPr>
              <a:t>Y</a:t>
            </a:r>
            <a:r>
              <a:rPr lang="pt-BR" altLang="en-US" sz="2000" b="1" kern="0" baseline="30000" dirty="0">
                <a:solidFill>
                  <a:srgbClr val="CC9900"/>
                </a:solidFill>
                <a:latin typeface="Tahoma" charset="0"/>
                <a:ea typeface="Tahoma" charset="0"/>
                <a:cs typeface="Tahoma" charset="0"/>
                <a:sym typeface="Wingdings 3" charset="2"/>
              </a:rPr>
              <a:t>2-</a:t>
            </a:r>
            <a:r>
              <a:rPr lang="pt-BR" altLang="en-US" sz="2000" b="1" kern="0" dirty="0">
                <a:solidFill>
                  <a:srgbClr val="CC9900"/>
                </a:solidFill>
                <a:latin typeface="Tahoma" charset="0"/>
                <a:ea typeface="Tahoma" charset="0"/>
                <a:cs typeface="Tahoma" charset="0"/>
                <a:sym typeface="Wingdings 3" charset="2"/>
              </a:rPr>
              <a:t>]</a:t>
            </a:r>
            <a:r>
              <a:rPr lang="pt-BR" altLang="en-US" sz="2000" b="1" kern="0" dirty="0">
                <a:solidFill>
                  <a:srgbClr val="333333"/>
                </a:solidFill>
                <a:latin typeface="Tahoma" charset="0"/>
                <a:ea typeface="Tahoma" charset="0"/>
                <a:cs typeface="Tahoma" charset="0"/>
                <a:sym typeface="Wingdings 3" charset="2"/>
              </a:rPr>
              <a:t> + </a:t>
            </a:r>
            <a:r>
              <a:rPr lang="pt-BR" altLang="en-US" sz="2000" b="1" kern="0" dirty="0">
                <a:solidFill>
                  <a:srgbClr val="669900"/>
                </a:solidFill>
                <a:latin typeface="Tahoma" charset="0"/>
                <a:ea typeface="Tahoma" charset="0"/>
                <a:cs typeface="Tahoma" charset="0"/>
                <a:sym typeface="Wingdings 3" charset="2"/>
              </a:rPr>
              <a:t>[HY</a:t>
            </a:r>
            <a:r>
              <a:rPr lang="pt-BR" altLang="en-US" sz="2000" b="1" kern="0" baseline="30000" dirty="0">
                <a:solidFill>
                  <a:srgbClr val="669900"/>
                </a:solidFill>
                <a:latin typeface="Tahoma" charset="0"/>
                <a:ea typeface="Tahoma" charset="0"/>
                <a:cs typeface="Tahoma" charset="0"/>
                <a:sym typeface="Wingdings 3" charset="2"/>
              </a:rPr>
              <a:t>3-</a:t>
            </a:r>
            <a:r>
              <a:rPr lang="pt-BR" altLang="en-US" sz="2000" b="1" kern="0" dirty="0">
                <a:solidFill>
                  <a:srgbClr val="669900"/>
                </a:solidFill>
                <a:latin typeface="Tahoma" charset="0"/>
                <a:ea typeface="Tahoma" charset="0"/>
                <a:cs typeface="Tahoma" charset="0"/>
                <a:sym typeface="Wingdings 3" charset="2"/>
              </a:rPr>
              <a:t>]</a:t>
            </a:r>
            <a:r>
              <a:rPr lang="pt-BR" altLang="en-US" sz="2000" b="1" kern="0" dirty="0">
                <a:solidFill>
                  <a:srgbClr val="333333"/>
                </a:solidFill>
                <a:latin typeface="Tahoma" charset="0"/>
                <a:ea typeface="Tahoma" charset="0"/>
                <a:cs typeface="Tahoma" charset="0"/>
                <a:sym typeface="Wingdings 3" charset="2"/>
              </a:rPr>
              <a:t> + </a:t>
            </a:r>
            <a:r>
              <a:rPr lang="pt-BR" altLang="en-US" sz="2000" b="1" kern="0" dirty="0">
                <a:solidFill>
                  <a:srgbClr val="666699"/>
                </a:solidFill>
                <a:latin typeface="Tahoma" charset="0"/>
                <a:ea typeface="Tahoma" charset="0"/>
                <a:cs typeface="Tahoma" charset="0"/>
                <a:sym typeface="Wingdings 3" charset="2"/>
              </a:rPr>
              <a:t>[Y</a:t>
            </a:r>
            <a:r>
              <a:rPr lang="pt-BR" altLang="en-US" sz="2000" b="1" kern="0" baseline="30000" dirty="0">
                <a:solidFill>
                  <a:srgbClr val="666699"/>
                </a:solidFill>
                <a:latin typeface="Tahoma" charset="0"/>
                <a:ea typeface="Tahoma" charset="0"/>
                <a:cs typeface="Tahoma" charset="0"/>
                <a:sym typeface="Wingdings 3" charset="2"/>
              </a:rPr>
              <a:t>4-</a:t>
            </a:r>
            <a:r>
              <a:rPr lang="pt-BR" altLang="en-US" sz="2000" b="1" kern="0" dirty="0">
                <a:solidFill>
                  <a:srgbClr val="666699"/>
                </a:solidFill>
                <a:latin typeface="Tahoma" charset="0"/>
                <a:ea typeface="Tahoma" charset="0"/>
                <a:cs typeface="Tahoma" charset="0"/>
                <a:sym typeface="Wingdings 3" charset="2"/>
              </a:rPr>
              <a:t>]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23013"/>
          <a:stretch/>
        </p:blipFill>
        <p:spPr>
          <a:xfrm>
            <a:off x="117833" y="2900855"/>
            <a:ext cx="8826500" cy="337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530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3"/>
          <p:cNvSpPr txBox="1">
            <a:spLocks noChangeArrowheads="1"/>
          </p:cNvSpPr>
          <p:nvPr/>
        </p:nvSpPr>
        <p:spPr bwMode="auto">
          <a:xfrm>
            <a:off x="4876800" y="1676400"/>
            <a:ext cx="4191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10000"/>
              </a:spcBef>
              <a:buSzPct val="85000"/>
            </a:pPr>
            <a:r>
              <a:rPr lang="pt-BR" altLang="en-US" sz="2000" b="1">
                <a:solidFill>
                  <a:srgbClr val="333333"/>
                </a:solidFill>
                <a:latin typeface="Comic Sans MS" charset="0"/>
                <a:sym typeface="Wingdings 3" charset="2"/>
              </a:rPr>
              <a:t>      </a:t>
            </a:r>
            <a:r>
              <a:rPr lang="pt-BR" altLang="en-US" sz="2000" b="1">
                <a:solidFill>
                  <a:srgbClr val="FF0080"/>
                </a:solidFill>
                <a:latin typeface="Comic Sans MS" charset="0"/>
              </a:rPr>
              <a:t>K</a:t>
            </a:r>
            <a:r>
              <a:rPr lang="pt-BR" altLang="en-US" sz="2000" b="1" baseline="-25000">
                <a:solidFill>
                  <a:srgbClr val="FF0080"/>
                </a:solidFill>
                <a:latin typeface="Comic Sans MS" charset="0"/>
              </a:rPr>
              <a:t>a1</a:t>
            </a:r>
            <a:r>
              <a:rPr lang="pt-BR" altLang="en-US" sz="2000" b="1">
                <a:solidFill>
                  <a:srgbClr val="0000FF"/>
                </a:solidFill>
                <a:latin typeface="Comic Sans MS" charset="0"/>
              </a:rPr>
              <a:t>K</a:t>
            </a:r>
            <a:r>
              <a:rPr lang="pt-BR" altLang="en-US" sz="2000" b="1" baseline="-25000">
                <a:solidFill>
                  <a:srgbClr val="0000FF"/>
                </a:solidFill>
                <a:latin typeface="Comic Sans MS" charset="0"/>
              </a:rPr>
              <a:t>a2</a:t>
            </a:r>
            <a:r>
              <a:rPr lang="pt-BR" altLang="en-US" sz="2000" b="1" baseline="-25000">
                <a:solidFill>
                  <a:srgbClr val="333333"/>
                </a:solidFill>
                <a:latin typeface="Comic Sans MS" charset="0"/>
              </a:rPr>
              <a:t> </a:t>
            </a:r>
            <a:r>
              <a:rPr lang="pt-BR" altLang="en-US" sz="2000" b="1">
                <a:solidFill>
                  <a:srgbClr val="333333"/>
                </a:solidFill>
                <a:latin typeface="Comic Sans MS" charset="0"/>
                <a:sym typeface="Wingdings 3" charset="2"/>
              </a:rPr>
              <a:t>[</a:t>
            </a:r>
            <a:r>
              <a:rPr lang="pt-BR" altLang="en-US" sz="2000" b="1">
                <a:solidFill>
                  <a:srgbClr val="333333"/>
                </a:solidFill>
                <a:latin typeface="Comic Sans MS" charset="0"/>
              </a:rPr>
              <a:t>H</a:t>
            </a:r>
            <a:r>
              <a:rPr lang="pt-BR" altLang="en-US" sz="2000" b="1" baseline="30000">
                <a:solidFill>
                  <a:srgbClr val="333333"/>
                </a:solidFill>
                <a:latin typeface="Comic Sans MS" charset="0"/>
              </a:rPr>
              <a:t>+</a:t>
            </a:r>
            <a:r>
              <a:rPr lang="pt-BR" altLang="en-US" sz="2000" b="1">
                <a:solidFill>
                  <a:srgbClr val="333333"/>
                </a:solidFill>
                <a:latin typeface="Comic Sans MS" charset="0"/>
              </a:rPr>
              <a:t>]</a:t>
            </a:r>
            <a:r>
              <a:rPr lang="pt-BR" altLang="en-US" sz="2000" b="1" baseline="30000">
                <a:solidFill>
                  <a:srgbClr val="333333"/>
                </a:solidFill>
                <a:latin typeface="Comic Sans MS" charset="0"/>
              </a:rPr>
              <a:t>4</a:t>
            </a:r>
            <a:r>
              <a:rPr lang="pt-BR" altLang="en-US" sz="2000" b="1">
                <a:solidFill>
                  <a:srgbClr val="333333"/>
                </a:solidFill>
                <a:latin typeface="Comic Sans MS" charset="0"/>
              </a:rPr>
              <a:t>        </a:t>
            </a:r>
          </a:p>
          <a:p>
            <a:pPr eaLnBrk="1" hangingPunct="1">
              <a:spcBef>
                <a:spcPct val="10000"/>
              </a:spcBef>
              <a:buSzPct val="85000"/>
            </a:pPr>
            <a:r>
              <a:rPr lang="pt-BR" altLang="en-US" sz="2000" b="1">
                <a:solidFill>
                  <a:srgbClr val="800080"/>
                </a:solidFill>
                <a:latin typeface="Comic Sans MS" charset="0"/>
                <a:sym typeface="Symbol" charset="2"/>
              </a:rPr>
              <a:t></a:t>
            </a:r>
            <a:r>
              <a:rPr lang="pt-BR" altLang="en-US" sz="2000" b="1" baseline="-25000">
                <a:solidFill>
                  <a:srgbClr val="800080"/>
                </a:solidFill>
                <a:latin typeface="Comic Sans MS" charset="0"/>
                <a:sym typeface="Symbol" charset="2"/>
              </a:rPr>
              <a:t>2</a:t>
            </a:r>
            <a:r>
              <a:rPr lang="pt-BR" altLang="en-US" sz="2000" b="1">
                <a:solidFill>
                  <a:srgbClr val="333333"/>
                </a:solidFill>
                <a:latin typeface="Comic Sans MS" charset="0"/>
                <a:sym typeface="Symbol" charset="2"/>
              </a:rPr>
              <a:t> =</a:t>
            </a:r>
          </a:p>
          <a:p>
            <a:pPr eaLnBrk="1" hangingPunct="1">
              <a:spcBef>
                <a:spcPct val="10000"/>
              </a:spcBef>
              <a:buSzPct val="85000"/>
            </a:pPr>
            <a:r>
              <a:rPr lang="pt-BR" altLang="en-US" sz="2000" b="1">
                <a:solidFill>
                  <a:srgbClr val="333333"/>
                </a:solidFill>
                <a:latin typeface="Comic Sans MS" charset="0"/>
              </a:rPr>
              <a:t>          D</a:t>
            </a:r>
          </a:p>
          <a:p>
            <a:pPr eaLnBrk="1" hangingPunct="1">
              <a:spcBef>
                <a:spcPct val="10000"/>
              </a:spcBef>
              <a:buSzPct val="85000"/>
            </a:pPr>
            <a:r>
              <a:rPr lang="pt-BR" altLang="en-US" sz="2000" b="1">
                <a:solidFill>
                  <a:srgbClr val="333333"/>
                </a:solidFill>
                <a:latin typeface="Comic Sans MS" charset="0"/>
              </a:rPr>
              <a:t>      </a:t>
            </a:r>
            <a:r>
              <a:rPr lang="pt-BR" altLang="en-US" sz="2000" b="1">
                <a:solidFill>
                  <a:srgbClr val="FF0080"/>
                </a:solidFill>
                <a:latin typeface="Comic Sans MS" charset="0"/>
              </a:rPr>
              <a:t>K</a:t>
            </a:r>
            <a:r>
              <a:rPr lang="pt-BR" altLang="en-US" sz="2000" b="1" baseline="-25000">
                <a:solidFill>
                  <a:srgbClr val="FF0080"/>
                </a:solidFill>
                <a:latin typeface="Comic Sans MS" charset="0"/>
              </a:rPr>
              <a:t>a1</a:t>
            </a:r>
            <a:r>
              <a:rPr lang="pt-BR" altLang="en-US" sz="2000" b="1">
                <a:solidFill>
                  <a:srgbClr val="0000FF"/>
                </a:solidFill>
                <a:latin typeface="Comic Sans MS" charset="0"/>
              </a:rPr>
              <a:t>K</a:t>
            </a:r>
            <a:r>
              <a:rPr lang="pt-BR" altLang="en-US" sz="2000" b="1" baseline="-25000">
                <a:solidFill>
                  <a:srgbClr val="0000FF"/>
                </a:solidFill>
                <a:latin typeface="Comic Sans MS" charset="0"/>
              </a:rPr>
              <a:t>a2</a:t>
            </a:r>
            <a:r>
              <a:rPr lang="pt-BR" altLang="en-US" sz="2000" b="1">
                <a:solidFill>
                  <a:srgbClr val="800080"/>
                </a:solidFill>
                <a:latin typeface="Comic Sans MS" charset="0"/>
              </a:rPr>
              <a:t>K</a:t>
            </a:r>
            <a:r>
              <a:rPr lang="pt-BR" altLang="en-US" sz="2000" b="1" baseline="-25000">
                <a:solidFill>
                  <a:srgbClr val="800080"/>
                </a:solidFill>
                <a:latin typeface="Comic Sans MS" charset="0"/>
              </a:rPr>
              <a:t>a3</a:t>
            </a:r>
            <a:r>
              <a:rPr lang="pt-BR" altLang="en-US" sz="2000" b="1">
                <a:solidFill>
                  <a:srgbClr val="800080"/>
                </a:solidFill>
                <a:latin typeface="Comic Sans MS" charset="0"/>
              </a:rPr>
              <a:t> </a:t>
            </a:r>
            <a:r>
              <a:rPr lang="pt-BR" altLang="en-US" sz="2000" b="1">
                <a:solidFill>
                  <a:srgbClr val="333333"/>
                </a:solidFill>
                <a:latin typeface="Comic Sans MS" charset="0"/>
              </a:rPr>
              <a:t>[</a:t>
            </a:r>
            <a:r>
              <a:rPr lang="pt-BR" altLang="en-US" sz="2000" b="1">
                <a:solidFill>
                  <a:srgbClr val="333333"/>
                </a:solidFill>
                <a:latin typeface="Comic Sans MS" charset="0"/>
                <a:sym typeface="Wingdings 3" charset="2"/>
              </a:rPr>
              <a:t>H</a:t>
            </a:r>
            <a:r>
              <a:rPr lang="pt-BR" altLang="en-US" sz="2000" b="1" baseline="30000">
                <a:solidFill>
                  <a:srgbClr val="333333"/>
                </a:solidFill>
                <a:latin typeface="Comic Sans MS" charset="0"/>
                <a:sym typeface="Wingdings 3" charset="2"/>
              </a:rPr>
              <a:t>+</a:t>
            </a:r>
            <a:r>
              <a:rPr lang="pt-BR" altLang="en-US" sz="2000" b="1">
                <a:solidFill>
                  <a:srgbClr val="333333"/>
                </a:solidFill>
                <a:latin typeface="Comic Sans MS" charset="0"/>
                <a:sym typeface="Wingdings 3" charset="2"/>
              </a:rPr>
              <a:t>]</a:t>
            </a:r>
            <a:r>
              <a:rPr lang="pt-BR" altLang="en-US" sz="2000" b="1" baseline="30000">
                <a:solidFill>
                  <a:srgbClr val="333333"/>
                </a:solidFill>
                <a:latin typeface="Comic Sans MS" charset="0"/>
                <a:sym typeface="Wingdings 3" charset="2"/>
              </a:rPr>
              <a:t>3</a:t>
            </a:r>
            <a:endParaRPr lang="pt-BR" altLang="en-US" sz="2000" b="1">
              <a:solidFill>
                <a:srgbClr val="333333"/>
              </a:solidFill>
              <a:latin typeface="Comic Sans MS" charset="0"/>
              <a:sym typeface="Wingdings 3" charset="2"/>
            </a:endParaRPr>
          </a:p>
          <a:p>
            <a:pPr eaLnBrk="1" hangingPunct="1">
              <a:spcBef>
                <a:spcPct val="10000"/>
              </a:spcBef>
              <a:buSzPct val="85000"/>
            </a:pPr>
            <a:r>
              <a:rPr lang="pt-BR" altLang="en-US" sz="2000" b="1">
                <a:solidFill>
                  <a:srgbClr val="A50021"/>
                </a:solidFill>
                <a:latin typeface="Comic Sans MS" charset="0"/>
                <a:sym typeface="Symbol" charset="2"/>
              </a:rPr>
              <a:t></a:t>
            </a:r>
            <a:r>
              <a:rPr lang="pt-BR" altLang="en-US" sz="2000" b="1" baseline="-25000">
                <a:solidFill>
                  <a:srgbClr val="A50021"/>
                </a:solidFill>
                <a:latin typeface="Comic Sans MS" charset="0"/>
                <a:sym typeface="Symbol" charset="2"/>
              </a:rPr>
              <a:t>3</a:t>
            </a:r>
            <a:r>
              <a:rPr lang="pt-BR" altLang="en-US" sz="2000" b="1">
                <a:solidFill>
                  <a:srgbClr val="333333"/>
                </a:solidFill>
                <a:latin typeface="Comic Sans MS" charset="0"/>
                <a:sym typeface="Symbol" charset="2"/>
              </a:rPr>
              <a:t> =           </a:t>
            </a:r>
          </a:p>
          <a:p>
            <a:pPr eaLnBrk="1" hangingPunct="1">
              <a:spcBef>
                <a:spcPct val="10000"/>
              </a:spcBef>
              <a:buSzPct val="85000"/>
            </a:pPr>
            <a:r>
              <a:rPr lang="pt-BR" altLang="en-US" sz="2000" b="1">
                <a:solidFill>
                  <a:srgbClr val="333333"/>
                </a:solidFill>
                <a:latin typeface="Comic Sans MS" charset="0"/>
                <a:sym typeface="Symbol" charset="2"/>
              </a:rPr>
              <a:t>            D</a:t>
            </a:r>
          </a:p>
          <a:p>
            <a:pPr eaLnBrk="1" hangingPunct="1">
              <a:spcBef>
                <a:spcPct val="10000"/>
              </a:spcBef>
              <a:buSzPct val="85000"/>
            </a:pPr>
            <a:r>
              <a:rPr lang="pt-BR" altLang="en-US" sz="2000" b="1">
                <a:solidFill>
                  <a:srgbClr val="333333"/>
                </a:solidFill>
                <a:latin typeface="Comic Sans MS" charset="0"/>
              </a:rPr>
              <a:t>      </a:t>
            </a:r>
            <a:r>
              <a:rPr lang="pt-BR" altLang="en-US" sz="2000" b="1">
                <a:solidFill>
                  <a:srgbClr val="FF0080"/>
                </a:solidFill>
                <a:latin typeface="Comic Sans MS" charset="0"/>
              </a:rPr>
              <a:t>K</a:t>
            </a:r>
            <a:r>
              <a:rPr lang="pt-BR" altLang="en-US" sz="2000" b="1" baseline="-25000">
                <a:solidFill>
                  <a:srgbClr val="FF0080"/>
                </a:solidFill>
                <a:latin typeface="Comic Sans MS" charset="0"/>
              </a:rPr>
              <a:t>a1</a:t>
            </a:r>
            <a:r>
              <a:rPr lang="pt-BR" altLang="en-US" sz="2000" b="1">
                <a:solidFill>
                  <a:srgbClr val="0000FF"/>
                </a:solidFill>
                <a:latin typeface="Comic Sans MS" charset="0"/>
              </a:rPr>
              <a:t>K</a:t>
            </a:r>
            <a:r>
              <a:rPr lang="pt-BR" altLang="en-US" sz="2000" b="1" baseline="-25000">
                <a:solidFill>
                  <a:srgbClr val="0000FF"/>
                </a:solidFill>
                <a:latin typeface="Comic Sans MS" charset="0"/>
              </a:rPr>
              <a:t>a2</a:t>
            </a:r>
            <a:r>
              <a:rPr lang="pt-BR" altLang="en-US" sz="2000" b="1">
                <a:solidFill>
                  <a:srgbClr val="800080"/>
                </a:solidFill>
                <a:latin typeface="Comic Sans MS" charset="0"/>
              </a:rPr>
              <a:t>K</a:t>
            </a:r>
            <a:r>
              <a:rPr lang="pt-BR" altLang="en-US" sz="2000" b="1" baseline="-25000">
                <a:solidFill>
                  <a:srgbClr val="800080"/>
                </a:solidFill>
                <a:latin typeface="Comic Sans MS" charset="0"/>
              </a:rPr>
              <a:t>a3</a:t>
            </a:r>
            <a:r>
              <a:rPr lang="pt-BR" altLang="en-US" sz="2000" b="1">
                <a:solidFill>
                  <a:srgbClr val="A50021"/>
                </a:solidFill>
                <a:latin typeface="Comic Sans MS" charset="0"/>
              </a:rPr>
              <a:t>K</a:t>
            </a:r>
            <a:r>
              <a:rPr lang="pt-BR" altLang="en-US" sz="2000" b="1" baseline="-25000">
                <a:solidFill>
                  <a:srgbClr val="A50021"/>
                </a:solidFill>
                <a:latin typeface="Comic Sans MS" charset="0"/>
              </a:rPr>
              <a:t>a4</a:t>
            </a:r>
            <a:r>
              <a:rPr lang="pt-BR" altLang="en-US" sz="2000" b="1" baseline="-25000">
                <a:solidFill>
                  <a:srgbClr val="333333"/>
                </a:solidFill>
                <a:latin typeface="Comic Sans MS" charset="0"/>
              </a:rPr>
              <a:t> </a:t>
            </a:r>
            <a:r>
              <a:rPr lang="pt-BR" altLang="en-US" sz="2000" b="1">
                <a:solidFill>
                  <a:srgbClr val="333333"/>
                </a:solidFill>
                <a:latin typeface="Comic Sans MS" charset="0"/>
              </a:rPr>
              <a:t>[</a:t>
            </a:r>
            <a:r>
              <a:rPr lang="pt-BR" altLang="en-US" sz="2000" b="1">
                <a:solidFill>
                  <a:srgbClr val="333333"/>
                </a:solidFill>
                <a:latin typeface="Comic Sans MS" charset="0"/>
                <a:sym typeface="Wingdings 3" charset="2"/>
              </a:rPr>
              <a:t>H</a:t>
            </a:r>
            <a:r>
              <a:rPr lang="pt-BR" altLang="en-US" sz="2000" b="1" baseline="30000">
                <a:solidFill>
                  <a:srgbClr val="333333"/>
                </a:solidFill>
                <a:latin typeface="Comic Sans MS" charset="0"/>
                <a:sym typeface="Wingdings 3" charset="2"/>
              </a:rPr>
              <a:t>+</a:t>
            </a:r>
            <a:r>
              <a:rPr lang="pt-BR" altLang="en-US" sz="2000" b="1">
                <a:solidFill>
                  <a:srgbClr val="333333"/>
                </a:solidFill>
                <a:latin typeface="Comic Sans MS" charset="0"/>
                <a:sym typeface="Wingdings 3" charset="2"/>
              </a:rPr>
              <a:t>]</a:t>
            </a:r>
            <a:r>
              <a:rPr lang="pt-BR" altLang="en-US" sz="2000" b="1" baseline="30000">
                <a:solidFill>
                  <a:srgbClr val="333333"/>
                </a:solidFill>
                <a:latin typeface="Comic Sans MS" charset="0"/>
                <a:sym typeface="Wingdings 3" charset="2"/>
              </a:rPr>
              <a:t>2</a:t>
            </a:r>
            <a:endParaRPr lang="pt-BR" altLang="en-US" sz="2000" b="1">
              <a:solidFill>
                <a:srgbClr val="333333"/>
              </a:solidFill>
              <a:latin typeface="Comic Sans MS" charset="0"/>
              <a:sym typeface="Wingdings 3" charset="2"/>
            </a:endParaRPr>
          </a:p>
          <a:p>
            <a:pPr eaLnBrk="1" hangingPunct="1">
              <a:spcBef>
                <a:spcPct val="10000"/>
              </a:spcBef>
              <a:buSzPct val="85000"/>
            </a:pPr>
            <a:r>
              <a:rPr lang="pt-BR" altLang="en-US" sz="2000" b="1">
                <a:solidFill>
                  <a:srgbClr val="CC9900"/>
                </a:solidFill>
                <a:latin typeface="Comic Sans MS" charset="0"/>
                <a:sym typeface="Symbol" charset="2"/>
              </a:rPr>
              <a:t></a:t>
            </a:r>
            <a:r>
              <a:rPr lang="pt-BR" altLang="en-US" sz="2000" b="1" baseline="-25000">
                <a:solidFill>
                  <a:srgbClr val="CC9900"/>
                </a:solidFill>
                <a:latin typeface="Comic Sans MS" charset="0"/>
                <a:sym typeface="Symbol" charset="2"/>
              </a:rPr>
              <a:t>4</a:t>
            </a:r>
            <a:r>
              <a:rPr lang="pt-BR" altLang="en-US" sz="2000" b="1">
                <a:solidFill>
                  <a:srgbClr val="333333"/>
                </a:solidFill>
                <a:latin typeface="Comic Sans MS" charset="0"/>
                <a:sym typeface="Symbol" charset="2"/>
              </a:rPr>
              <a:t> = </a:t>
            </a:r>
          </a:p>
          <a:p>
            <a:pPr eaLnBrk="1" hangingPunct="1">
              <a:spcBef>
                <a:spcPct val="10000"/>
              </a:spcBef>
              <a:buSzPct val="85000"/>
            </a:pPr>
            <a:r>
              <a:rPr lang="pt-BR" altLang="en-US" sz="2000" b="1">
                <a:solidFill>
                  <a:srgbClr val="333333"/>
                </a:solidFill>
                <a:latin typeface="Comic Sans MS" charset="0"/>
                <a:sym typeface="Symbol" charset="2"/>
              </a:rPr>
              <a:t>              D           </a:t>
            </a:r>
          </a:p>
          <a:p>
            <a:pPr eaLnBrk="1" hangingPunct="1">
              <a:spcBef>
                <a:spcPct val="10000"/>
              </a:spcBef>
              <a:buSzPct val="85000"/>
            </a:pPr>
            <a:r>
              <a:rPr lang="pt-BR" altLang="en-US" sz="2000" b="1">
                <a:solidFill>
                  <a:srgbClr val="333333"/>
                </a:solidFill>
                <a:latin typeface="Comic Sans MS" charset="0"/>
              </a:rPr>
              <a:t>       </a:t>
            </a:r>
            <a:r>
              <a:rPr lang="pt-BR" altLang="en-US" sz="2000" b="1">
                <a:solidFill>
                  <a:srgbClr val="FF0080"/>
                </a:solidFill>
                <a:latin typeface="Comic Sans MS" charset="0"/>
              </a:rPr>
              <a:t>K</a:t>
            </a:r>
            <a:r>
              <a:rPr lang="pt-BR" altLang="en-US" sz="2000" b="1" baseline="-25000">
                <a:solidFill>
                  <a:srgbClr val="FF0080"/>
                </a:solidFill>
                <a:latin typeface="Comic Sans MS" charset="0"/>
              </a:rPr>
              <a:t>a1</a:t>
            </a:r>
            <a:r>
              <a:rPr lang="pt-BR" altLang="en-US" sz="2000" b="1">
                <a:solidFill>
                  <a:srgbClr val="0000FF"/>
                </a:solidFill>
                <a:latin typeface="Comic Sans MS" charset="0"/>
              </a:rPr>
              <a:t>K</a:t>
            </a:r>
            <a:r>
              <a:rPr lang="pt-BR" altLang="en-US" sz="2000" b="1" baseline="-25000">
                <a:solidFill>
                  <a:srgbClr val="0000FF"/>
                </a:solidFill>
                <a:latin typeface="Comic Sans MS" charset="0"/>
              </a:rPr>
              <a:t>a2</a:t>
            </a:r>
            <a:r>
              <a:rPr lang="pt-BR" altLang="en-US" sz="2000" b="1">
                <a:solidFill>
                  <a:srgbClr val="800080"/>
                </a:solidFill>
                <a:latin typeface="Comic Sans MS" charset="0"/>
              </a:rPr>
              <a:t>K</a:t>
            </a:r>
            <a:r>
              <a:rPr lang="pt-BR" altLang="en-US" sz="2000" b="1" baseline="-25000">
                <a:solidFill>
                  <a:srgbClr val="800080"/>
                </a:solidFill>
                <a:latin typeface="Comic Sans MS" charset="0"/>
              </a:rPr>
              <a:t>a3</a:t>
            </a:r>
            <a:r>
              <a:rPr lang="pt-BR" altLang="en-US" sz="2000" b="1">
                <a:solidFill>
                  <a:srgbClr val="A50021"/>
                </a:solidFill>
                <a:latin typeface="Comic Sans MS" charset="0"/>
              </a:rPr>
              <a:t>K</a:t>
            </a:r>
            <a:r>
              <a:rPr lang="pt-BR" altLang="en-US" sz="2000" b="1" baseline="-25000">
                <a:solidFill>
                  <a:srgbClr val="A50021"/>
                </a:solidFill>
                <a:latin typeface="Comic Sans MS" charset="0"/>
              </a:rPr>
              <a:t>a4</a:t>
            </a:r>
            <a:r>
              <a:rPr lang="pt-BR" altLang="en-US" sz="2000" b="1">
                <a:solidFill>
                  <a:srgbClr val="CC9900"/>
                </a:solidFill>
                <a:latin typeface="Comic Sans MS" charset="0"/>
              </a:rPr>
              <a:t>K</a:t>
            </a:r>
            <a:r>
              <a:rPr lang="pt-BR" altLang="en-US" sz="2000" b="1" baseline="-25000">
                <a:solidFill>
                  <a:srgbClr val="CC9900"/>
                </a:solidFill>
                <a:latin typeface="Comic Sans MS" charset="0"/>
              </a:rPr>
              <a:t>a5 </a:t>
            </a:r>
            <a:r>
              <a:rPr lang="pt-BR" altLang="en-US" sz="2000" b="1">
                <a:solidFill>
                  <a:srgbClr val="333333"/>
                </a:solidFill>
                <a:latin typeface="Comic Sans MS" charset="0"/>
              </a:rPr>
              <a:t>[</a:t>
            </a:r>
            <a:r>
              <a:rPr lang="pt-BR" altLang="en-US" sz="2000" b="1">
                <a:solidFill>
                  <a:srgbClr val="333333"/>
                </a:solidFill>
                <a:latin typeface="Comic Sans MS" charset="0"/>
                <a:sym typeface="Wingdings 3" charset="2"/>
              </a:rPr>
              <a:t>H</a:t>
            </a:r>
            <a:r>
              <a:rPr lang="pt-BR" altLang="en-US" sz="2000" b="1" baseline="30000">
                <a:solidFill>
                  <a:srgbClr val="333333"/>
                </a:solidFill>
                <a:latin typeface="Comic Sans MS" charset="0"/>
                <a:sym typeface="Wingdings 3" charset="2"/>
              </a:rPr>
              <a:t>+</a:t>
            </a:r>
            <a:r>
              <a:rPr lang="pt-BR" altLang="en-US" sz="2000" b="1">
                <a:solidFill>
                  <a:srgbClr val="333333"/>
                </a:solidFill>
                <a:latin typeface="Comic Sans MS" charset="0"/>
                <a:sym typeface="Wingdings 3" charset="2"/>
              </a:rPr>
              <a:t>]</a:t>
            </a:r>
            <a:endParaRPr lang="pt-BR" altLang="en-US" sz="2000" b="1" baseline="30000">
              <a:solidFill>
                <a:srgbClr val="333333"/>
              </a:solidFill>
              <a:latin typeface="Comic Sans MS" charset="0"/>
              <a:sym typeface="Wingdings 3" charset="2"/>
            </a:endParaRPr>
          </a:p>
          <a:p>
            <a:pPr eaLnBrk="1" hangingPunct="1">
              <a:spcBef>
                <a:spcPct val="10000"/>
              </a:spcBef>
              <a:buSzPct val="85000"/>
            </a:pPr>
            <a:r>
              <a:rPr lang="pt-BR" altLang="en-US" sz="2000" b="1">
                <a:solidFill>
                  <a:srgbClr val="669900"/>
                </a:solidFill>
                <a:latin typeface="Comic Sans MS" charset="0"/>
                <a:sym typeface="Symbol" charset="2"/>
              </a:rPr>
              <a:t></a:t>
            </a:r>
            <a:r>
              <a:rPr lang="pt-BR" altLang="en-US" sz="2000" b="1" baseline="-25000">
                <a:solidFill>
                  <a:srgbClr val="669900"/>
                </a:solidFill>
                <a:latin typeface="Comic Sans MS" charset="0"/>
                <a:sym typeface="Symbol" charset="2"/>
              </a:rPr>
              <a:t>5</a:t>
            </a:r>
            <a:r>
              <a:rPr lang="pt-BR" altLang="en-US" sz="2000" b="1">
                <a:solidFill>
                  <a:srgbClr val="333333"/>
                </a:solidFill>
                <a:latin typeface="Comic Sans MS" charset="0"/>
                <a:sym typeface="Symbol" charset="2"/>
              </a:rPr>
              <a:t> =</a:t>
            </a:r>
            <a:r>
              <a:rPr lang="pt-BR" altLang="en-US" sz="2000" b="1" baseline="30000">
                <a:solidFill>
                  <a:srgbClr val="333333"/>
                </a:solidFill>
                <a:latin typeface="Comic Sans MS" charset="0"/>
                <a:sym typeface="Wingdings 3" charset="2"/>
              </a:rPr>
              <a:t> </a:t>
            </a:r>
          </a:p>
          <a:p>
            <a:pPr eaLnBrk="1" hangingPunct="1">
              <a:spcBef>
                <a:spcPct val="10000"/>
              </a:spcBef>
              <a:buSzPct val="85000"/>
            </a:pPr>
            <a:r>
              <a:rPr lang="pt-BR" altLang="en-US" sz="2000" b="1" baseline="30000">
                <a:solidFill>
                  <a:srgbClr val="333333"/>
                </a:solidFill>
                <a:latin typeface="Comic Sans MS" charset="0"/>
                <a:sym typeface="Wingdings 3" charset="2"/>
              </a:rPr>
              <a:t> </a:t>
            </a:r>
            <a:r>
              <a:rPr lang="pt-BR" altLang="en-US" sz="2000" b="1">
                <a:solidFill>
                  <a:srgbClr val="333333"/>
                </a:solidFill>
                <a:latin typeface="Comic Sans MS" charset="0"/>
                <a:sym typeface="Wingdings 3" charset="2"/>
              </a:rPr>
              <a:t>              D</a:t>
            </a:r>
          </a:p>
          <a:p>
            <a:pPr eaLnBrk="1" hangingPunct="1">
              <a:spcBef>
                <a:spcPct val="10000"/>
              </a:spcBef>
              <a:buSzPct val="85000"/>
            </a:pPr>
            <a:r>
              <a:rPr lang="pt-BR" altLang="en-US" sz="2000" b="1">
                <a:solidFill>
                  <a:srgbClr val="FF0080"/>
                </a:solidFill>
                <a:latin typeface="Comic Sans MS" charset="0"/>
              </a:rPr>
              <a:t>       K</a:t>
            </a:r>
            <a:r>
              <a:rPr lang="pt-BR" altLang="en-US" sz="2000" b="1" baseline="-25000">
                <a:solidFill>
                  <a:srgbClr val="FF0080"/>
                </a:solidFill>
                <a:latin typeface="Comic Sans MS" charset="0"/>
              </a:rPr>
              <a:t>a1</a:t>
            </a:r>
            <a:r>
              <a:rPr lang="pt-BR" altLang="en-US" sz="2000" b="1">
                <a:solidFill>
                  <a:srgbClr val="0000FF"/>
                </a:solidFill>
                <a:latin typeface="Comic Sans MS" charset="0"/>
              </a:rPr>
              <a:t>K</a:t>
            </a:r>
            <a:r>
              <a:rPr lang="pt-BR" altLang="en-US" sz="2000" b="1" baseline="-25000">
                <a:solidFill>
                  <a:srgbClr val="0000FF"/>
                </a:solidFill>
                <a:latin typeface="Comic Sans MS" charset="0"/>
              </a:rPr>
              <a:t>a2</a:t>
            </a:r>
            <a:r>
              <a:rPr lang="pt-BR" altLang="en-US" sz="2000" b="1">
                <a:solidFill>
                  <a:srgbClr val="800080"/>
                </a:solidFill>
                <a:latin typeface="Comic Sans MS" charset="0"/>
              </a:rPr>
              <a:t>K</a:t>
            </a:r>
            <a:r>
              <a:rPr lang="pt-BR" altLang="en-US" sz="2000" b="1" baseline="-25000">
                <a:solidFill>
                  <a:srgbClr val="800080"/>
                </a:solidFill>
                <a:latin typeface="Comic Sans MS" charset="0"/>
              </a:rPr>
              <a:t>a3</a:t>
            </a:r>
            <a:r>
              <a:rPr lang="pt-BR" altLang="en-US" sz="2000" b="1">
                <a:solidFill>
                  <a:srgbClr val="A50021"/>
                </a:solidFill>
                <a:latin typeface="Comic Sans MS" charset="0"/>
              </a:rPr>
              <a:t>K</a:t>
            </a:r>
            <a:r>
              <a:rPr lang="pt-BR" altLang="en-US" sz="2000" b="1" baseline="-25000">
                <a:solidFill>
                  <a:srgbClr val="A50021"/>
                </a:solidFill>
                <a:latin typeface="Comic Sans MS" charset="0"/>
              </a:rPr>
              <a:t>a4</a:t>
            </a:r>
            <a:r>
              <a:rPr lang="pt-BR" altLang="en-US" sz="2000" b="1">
                <a:solidFill>
                  <a:srgbClr val="CC9900"/>
                </a:solidFill>
                <a:latin typeface="Comic Sans MS" charset="0"/>
              </a:rPr>
              <a:t>K</a:t>
            </a:r>
            <a:r>
              <a:rPr lang="pt-BR" altLang="en-US" sz="2000" b="1" baseline="-25000">
                <a:solidFill>
                  <a:srgbClr val="CC9900"/>
                </a:solidFill>
                <a:latin typeface="Comic Sans MS" charset="0"/>
              </a:rPr>
              <a:t>a5</a:t>
            </a:r>
            <a:r>
              <a:rPr lang="pt-BR" altLang="en-US" sz="2000" b="1">
                <a:solidFill>
                  <a:srgbClr val="99CC00"/>
                </a:solidFill>
                <a:latin typeface="Comic Sans MS" charset="0"/>
              </a:rPr>
              <a:t>K</a:t>
            </a:r>
            <a:r>
              <a:rPr lang="pt-BR" altLang="en-US" sz="2000" b="1" baseline="-25000">
                <a:solidFill>
                  <a:srgbClr val="99CC00"/>
                </a:solidFill>
                <a:latin typeface="Comic Sans MS" charset="0"/>
              </a:rPr>
              <a:t>a6</a:t>
            </a:r>
            <a:endParaRPr lang="pt-BR" altLang="en-US" sz="2000" b="1">
              <a:solidFill>
                <a:srgbClr val="333333"/>
              </a:solidFill>
              <a:latin typeface="Comic Sans MS" charset="0"/>
              <a:sym typeface="Wingdings 3" charset="2"/>
            </a:endParaRPr>
          </a:p>
          <a:p>
            <a:pPr eaLnBrk="1" hangingPunct="1">
              <a:spcBef>
                <a:spcPct val="10000"/>
              </a:spcBef>
              <a:buSzPct val="85000"/>
            </a:pPr>
            <a:r>
              <a:rPr lang="pt-BR" altLang="en-US" sz="2000" b="1">
                <a:solidFill>
                  <a:srgbClr val="666699"/>
                </a:solidFill>
                <a:latin typeface="Comic Sans MS" charset="0"/>
                <a:sym typeface="Symbol" charset="2"/>
              </a:rPr>
              <a:t></a:t>
            </a:r>
            <a:r>
              <a:rPr lang="pt-BR" altLang="en-US" sz="2000" b="1" baseline="-25000">
                <a:solidFill>
                  <a:srgbClr val="666699"/>
                </a:solidFill>
                <a:latin typeface="Comic Sans MS" charset="0"/>
                <a:sym typeface="Symbol" charset="2"/>
              </a:rPr>
              <a:t>6</a:t>
            </a:r>
            <a:r>
              <a:rPr lang="pt-BR" altLang="en-US" sz="2000" b="1">
                <a:solidFill>
                  <a:srgbClr val="333333"/>
                </a:solidFill>
                <a:latin typeface="Comic Sans MS" charset="0"/>
                <a:sym typeface="Symbol" charset="2"/>
              </a:rPr>
              <a:t> =</a:t>
            </a:r>
          </a:p>
          <a:p>
            <a:pPr eaLnBrk="1" hangingPunct="1">
              <a:spcBef>
                <a:spcPct val="10000"/>
              </a:spcBef>
              <a:buSzPct val="85000"/>
            </a:pPr>
            <a:r>
              <a:rPr lang="pt-BR" altLang="en-US" sz="2000" b="1">
                <a:solidFill>
                  <a:srgbClr val="333333"/>
                </a:solidFill>
                <a:latin typeface="Comic Sans MS" charset="0"/>
                <a:sym typeface="Symbol" charset="2"/>
              </a:rPr>
              <a:t>               D                   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95600" y="1752600"/>
            <a:ext cx="2057400" cy="21336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pt-BR" altLang="en-US" b="1">
                <a:ea typeface="ＭＳ Ｐゴシック" charset="-128"/>
                <a:sym typeface="Wingdings 3" charset="2"/>
              </a:rPr>
              <a:t>       [</a:t>
            </a:r>
            <a:r>
              <a:rPr lang="pt-BR" altLang="en-US" b="1">
                <a:ea typeface="ＭＳ Ｐゴシック" charset="-128"/>
              </a:rPr>
              <a:t>H</a:t>
            </a:r>
            <a:r>
              <a:rPr lang="pt-BR" altLang="en-US" b="1" baseline="30000">
                <a:ea typeface="ＭＳ Ｐゴシック" charset="-128"/>
              </a:rPr>
              <a:t>+</a:t>
            </a:r>
            <a:r>
              <a:rPr lang="pt-BR" altLang="en-US" b="1">
                <a:ea typeface="ＭＳ Ｐゴシック" charset="-128"/>
              </a:rPr>
              <a:t>]</a:t>
            </a:r>
            <a:r>
              <a:rPr lang="pt-BR" altLang="en-US" b="1" baseline="30000">
                <a:ea typeface="ＭＳ Ｐゴシック" charset="-128"/>
              </a:rPr>
              <a:t>6</a:t>
            </a:r>
            <a:r>
              <a:rPr lang="pt-BR" altLang="en-US" b="1">
                <a:ea typeface="ＭＳ Ｐゴシック" charset="-128"/>
              </a:rPr>
              <a:t>        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pt-BR" altLang="en-US" b="1">
                <a:solidFill>
                  <a:srgbClr val="FF0080"/>
                </a:solidFill>
                <a:ea typeface="ＭＳ Ｐゴシック" charset="-128"/>
                <a:sym typeface="Symbol" charset="2"/>
              </a:rPr>
              <a:t></a:t>
            </a:r>
            <a:r>
              <a:rPr lang="pt-BR" altLang="en-US" b="1" baseline="-25000">
                <a:solidFill>
                  <a:srgbClr val="FF0080"/>
                </a:solidFill>
                <a:ea typeface="ＭＳ Ｐゴシック" charset="-128"/>
                <a:sym typeface="Symbol" charset="2"/>
              </a:rPr>
              <a:t>0</a:t>
            </a:r>
            <a:r>
              <a:rPr lang="pt-BR" altLang="en-US" b="1">
                <a:ea typeface="ＭＳ Ｐゴシック" charset="-128"/>
                <a:sym typeface="Symbol" charset="2"/>
              </a:rPr>
              <a:t> =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pt-BR" altLang="en-US" b="1">
                <a:ea typeface="ＭＳ Ｐゴシック" charset="-128"/>
              </a:rPr>
              <a:t>        D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pt-BR" altLang="en-US" b="1">
                <a:ea typeface="ＭＳ Ｐゴシック" charset="-128"/>
              </a:rPr>
              <a:t>      </a:t>
            </a:r>
            <a:r>
              <a:rPr lang="pt-BR" altLang="en-US" b="1">
                <a:solidFill>
                  <a:srgbClr val="FF0080"/>
                </a:solidFill>
                <a:ea typeface="ＭＳ Ｐゴシック" charset="-128"/>
              </a:rPr>
              <a:t>K</a:t>
            </a:r>
            <a:r>
              <a:rPr lang="pt-BR" altLang="en-US" b="1" baseline="-25000">
                <a:solidFill>
                  <a:srgbClr val="FF0080"/>
                </a:solidFill>
                <a:ea typeface="ＭＳ Ｐゴシック" charset="-128"/>
              </a:rPr>
              <a:t>a1</a:t>
            </a:r>
            <a:r>
              <a:rPr lang="pt-BR" altLang="en-US" b="1">
                <a:solidFill>
                  <a:srgbClr val="FF0080"/>
                </a:solidFill>
                <a:ea typeface="ＭＳ Ｐゴシック" charset="-128"/>
              </a:rPr>
              <a:t> </a:t>
            </a:r>
            <a:r>
              <a:rPr lang="pt-BR" altLang="en-US" b="1">
                <a:ea typeface="ＭＳ Ｐゴシック" charset="-128"/>
              </a:rPr>
              <a:t>[</a:t>
            </a:r>
            <a:r>
              <a:rPr lang="pt-BR" altLang="en-US" b="1">
                <a:ea typeface="ＭＳ Ｐゴシック" charset="-128"/>
                <a:sym typeface="Wingdings 3" charset="2"/>
              </a:rPr>
              <a:t>H</a:t>
            </a:r>
            <a:r>
              <a:rPr lang="pt-BR" altLang="en-US" b="1" baseline="30000">
                <a:ea typeface="ＭＳ Ｐゴシック" charset="-128"/>
                <a:sym typeface="Wingdings 3" charset="2"/>
              </a:rPr>
              <a:t>+</a:t>
            </a:r>
            <a:r>
              <a:rPr lang="pt-BR" altLang="en-US" b="1">
                <a:ea typeface="ＭＳ Ｐゴシック" charset="-128"/>
                <a:sym typeface="Wingdings 3" charset="2"/>
              </a:rPr>
              <a:t>]</a:t>
            </a:r>
            <a:r>
              <a:rPr lang="pt-BR" altLang="en-US" b="1" baseline="30000">
                <a:ea typeface="ＭＳ Ｐゴシック" charset="-128"/>
                <a:sym typeface="Wingdings 3" charset="2"/>
              </a:rPr>
              <a:t>5</a:t>
            </a:r>
            <a:endParaRPr lang="pt-BR" altLang="en-US" b="1">
              <a:ea typeface="ＭＳ Ｐゴシック" charset="-128"/>
              <a:sym typeface="Wingdings 3" charset="2"/>
            </a:endParaRP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pt-BR" altLang="en-US" b="1">
                <a:solidFill>
                  <a:srgbClr val="0000FF"/>
                </a:solidFill>
                <a:ea typeface="ＭＳ Ｐゴシック" charset="-128"/>
                <a:sym typeface="Symbol" charset="2"/>
              </a:rPr>
              <a:t></a:t>
            </a:r>
            <a:r>
              <a:rPr lang="pt-BR" altLang="en-US" b="1" baseline="-25000">
                <a:solidFill>
                  <a:srgbClr val="0000FF"/>
                </a:solidFill>
                <a:ea typeface="ＭＳ Ｐゴシック" charset="-128"/>
                <a:sym typeface="Symbol" charset="2"/>
              </a:rPr>
              <a:t>1</a:t>
            </a:r>
            <a:r>
              <a:rPr lang="pt-BR" altLang="en-US" b="1">
                <a:ea typeface="ＭＳ Ｐゴシック" charset="-128"/>
                <a:sym typeface="Symbol" charset="2"/>
              </a:rPr>
              <a:t> =           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pt-BR" altLang="en-US" b="1">
                <a:ea typeface="ＭＳ Ｐゴシック" charset="-128"/>
                <a:sym typeface="Symbol" charset="2"/>
              </a:rPr>
              <a:t>         D   </a:t>
            </a:r>
          </a:p>
        </p:txBody>
      </p:sp>
      <p:sp>
        <p:nvSpPr>
          <p:cNvPr id="16387" name="Line 5"/>
          <p:cNvSpPr>
            <a:spLocks noChangeShapeType="1"/>
          </p:cNvSpPr>
          <p:nvPr/>
        </p:nvSpPr>
        <p:spPr bwMode="auto">
          <a:xfrm>
            <a:off x="3581400" y="2286000"/>
            <a:ext cx="838200" cy="0"/>
          </a:xfrm>
          <a:prstGeom prst="line">
            <a:avLst/>
          </a:prstGeom>
          <a:noFill/>
          <a:ln w="2857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388" name="Line 6"/>
          <p:cNvSpPr>
            <a:spLocks noChangeShapeType="1"/>
          </p:cNvSpPr>
          <p:nvPr/>
        </p:nvSpPr>
        <p:spPr bwMode="auto">
          <a:xfrm>
            <a:off x="3581400" y="3124200"/>
            <a:ext cx="1219200" cy="0"/>
          </a:xfrm>
          <a:prstGeom prst="line">
            <a:avLst/>
          </a:prstGeom>
          <a:noFill/>
          <a:ln w="2857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389" name="Text Box 10"/>
          <p:cNvSpPr txBox="1">
            <a:spLocks noChangeArrowheads="1"/>
          </p:cNvSpPr>
          <p:nvPr/>
        </p:nvSpPr>
        <p:spPr bwMode="auto">
          <a:xfrm>
            <a:off x="336331" y="142875"/>
            <a:ext cx="8731469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pt-BR" altLang="en-US" sz="2000" b="1" dirty="0">
                <a:solidFill>
                  <a:srgbClr val="333333"/>
                </a:solidFill>
                <a:latin typeface="Comic Sans MS" charset="0"/>
              </a:rPr>
              <a:t>Combinando as expressões de K</a:t>
            </a:r>
            <a:r>
              <a:rPr lang="pt-BR" altLang="en-US" sz="2000" b="1" baseline="-25000" dirty="0">
                <a:solidFill>
                  <a:srgbClr val="333333"/>
                </a:solidFill>
                <a:latin typeface="Comic Sans MS" charset="0"/>
              </a:rPr>
              <a:t>a</a:t>
            </a:r>
            <a:r>
              <a:rPr lang="pt-BR" altLang="en-US" sz="2000" b="1" dirty="0">
                <a:solidFill>
                  <a:srgbClr val="333333"/>
                </a:solidFill>
                <a:latin typeface="Comic Sans MS" charset="0"/>
              </a:rPr>
              <a:t> e </a:t>
            </a:r>
            <a:r>
              <a:rPr lang="pt-BR" altLang="en-US" sz="2000" b="1" dirty="0">
                <a:solidFill>
                  <a:srgbClr val="333333"/>
                </a:solidFill>
                <a:latin typeface="Comic Sans MS" charset="0"/>
                <a:sym typeface="Symbol" charset="2"/>
              </a:rPr>
              <a:t></a:t>
            </a:r>
            <a:r>
              <a:rPr lang="pt-BR" altLang="en-US" sz="2000" b="1" dirty="0">
                <a:solidFill>
                  <a:srgbClr val="333333"/>
                </a:solidFill>
                <a:latin typeface="Comic Sans MS" charset="0"/>
              </a:rPr>
              <a:t>: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pt-BR" altLang="en-US" sz="2000" b="1" dirty="0" err="1">
                <a:solidFill>
                  <a:srgbClr val="333333"/>
                </a:solidFill>
                <a:latin typeface="Comic Sans MS" charset="0"/>
              </a:rPr>
              <a:t>D</a:t>
            </a:r>
            <a:r>
              <a:rPr lang="pt-BR" altLang="en-US" sz="2000" b="1" dirty="0">
                <a:solidFill>
                  <a:srgbClr val="333333"/>
                </a:solidFill>
                <a:latin typeface="Comic Sans MS" charset="0"/>
              </a:rPr>
              <a:t> =</a:t>
            </a:r>
            <a:r>
              <a:rPr lang="pt-BR" altLang="en-US" dirty="0"/>
              <a:t> </a:t>
            </a:r>
            <a:r>
              <a:rPr lang="pt-BR" altLang="en-US" sz="2000" b="1" dirty="0">
                <a:solidFill>
                  <a:srgbClr val="333333"/>
                </a:solidFill>
                <a:latin typeface="Comic Sans MS" charset="0"/>
                <a:sym typeface="Wingdings 3" charset="2"/>
              </a:rPr>
              <a:t>[</a:t>
            </a:r>
            <a:r>
              <a:rPr lang="pt-BR" altLang="en-US" sz="2000" b="1" dirty="0">
                <a:solidFill>
                  <a:srgbClr val="333333"/>
                </a:solidFill>
                <a:latin typeface="Comic Sans MS" charset="0"/>
              </a:rPr>
              <a:t>H</a:t>
            </a:r>
            <a:r>
              <a:rPr lang="pt-BR" altLang="en-US" sz="2000" b="1" baseline="30000" dirty="0">
                <a:solidFill>
                  <a:srgbClr val="333333"/>
                </a:solidFill>
                <a:latin typeface="Comic Sans MS" charset="0"/>
              </a:rPr>
              <a:t>+</a:t>
            </a:r>
            <a:r>
              <a:rPr lang="pt-BR" altLang="en-US" sz="2000" b="1" dirty="0">
                <a:solidFill>
                  <a:srgbClr val="333333"/>
                </a:solidFill>
                <a:latin typeface="Comic Sans MS" charset="0"/>
              </a:rPr>
              <a:t>]</a:t>
            </a:r>
            <a:r>
              <a:rPr lang="pt-BR" altLang="en-US" sz="2000" b="1" baseline="30000" dirty="0">
                <a:solidFill>
                  <a:srgbClr val="333333"/>
                </a:solidFill>
                <a:latin typeface="Comic Sans MS" charset="0"/>
              </a:rPr>
              <a:t>6</a:t>
            </a:r>
            <a:r>
              <a:rPr lang="pt-BR" altLang="en-US" sz="2000" b="1" dirty="0">
                <a:solidFill>
                  <a:srgbClr val="333333"/>
                </a:solidFill>
                <a:latin typeface="Comic Sans MS" charset="0"/>
              </a:rPr>
              <a:t> + </a:t>
            </a:r>
            <a:r>
              <a:rPr lang="pt-BR" altLang="en-US" sz="2000" b="1" dirty="0">
                <a:solidFill>
                  <a:srgbClr val="FF0080"/>
                </a:solidFill>
                <a:latin typeface="Comic Sans MS" charset="0"/>
              </a:rPr>
              <a:t>K</a:t>
            </a:r>
            <a:r>
              <a:rPr lang="pt-BR" altLang="en-US" sz="2000" b="1" baseline="-25000" dirty="0">
                <a:solidFill>
                  <a:srgbClr val="FF0080"/>
                </a:solidFill>
                <a:latin typeface="Comic Sans MS" charset="0"/>
              </a:rPr>
              <a:t>a1</a:t>
            </a:r>
            <a:r>
              <a:rPr lang="pt-BR" altLang="en-US" sz="2000" b="1" dirty="0">
                <a:solidFill>
                  <a:srgbClr val="333333"/>
                </a:solidFill>
                <a:latin typeface="Comic Sans MS" charset="0"/>
              </a:rPr>
              <a:t>[</a:t>
            </a:r>
            <a:r>
              <a:rPr lang="pt-BR" altLang="en-US" sz="2000" b="1" dirty="0">
                <a:solidFill>
                  <a:srgbClr val="333333"/>
                </a:solidFill>
                <a:latin typeface="Comic Sans MS" charset="0"/>
                <a:sym typeface="Wingdings 3" charset="2"/>
              </a:rPr>
              <a:t>H</a:t>
            </a:r>
            <a:r>
              <a:rPr lang="pt-BR" altLang="en-US" sz="2000" b="1" baseline="30000" dirty="0">
                <a:solidFill>
                  <a:srgbClr val="333333"/>
                </a:solidFill>
                <a:latin typeface="Comic Sans MS" charset="0"/>
                <a:sym typeface="Wingdings 3" charset="2"/>
              </a:rPr>
              <a:t>+</a:t>
            </a:r>
            <a:r>
              <a:rPr lang="pt-BR" altLang="en-US" sz="2000" b="1" dirty="0">
                <a:solidFill>
                  <a:srgbClr val="333333"/>
                </a:solidFill>
                <a:latin typeface="Comic Sans MS" charset="0"/>
                <a:sym typeface="Wingdings 3" charset="2"/>
              </a:rPr>
              <a:t>]</a:t>
            </a:r>
            <a:r>
              <a:rPr lang="pt-BR" altLang="en-US" sz="2000" b="1" baseline="30000" dirty="0">
                <a:solidFill>
                  <a:srgbClr val="333333"/>
                </a:solidFill>
                <a:latin typeface="Comic Sans MS" charset="0"/>
                <a:sym typeface="Wingdings 3" charset="2"/>
              </a:rPr>
              <a:t>5 </a:t>
            </a:r>
            <a:r>
              <a:rPr lang="pt-BR" altLang="en-US" sz="2000" b="1" dirty="0">
                <a:solidFill>
                  <a:srgbClr val="333333"/>
                </a:solidFill>
                <a:latin typeface="Comic Sans MS" charset="0"/>
                <a:sym typeface="Wingdings 3" charset="2"/>
              </a:rPr>
              <a:t>+ </a:t>
            </a:r>
            <a:r>
              <a:rPr lang="pt-BR" altLang="en-US" sz="2000" b="1" dirty="0">
                <a:solidFill>
                  <a:srgbClr val="FF0080"/>
                </a:solidFill>
                <a:latin typeface="Comic Sans MS" charset="0"/>
              </a:rPr>
              <a:t>K</a:t>
            </a:r>
            <a:r>
              <a:rPr lang="pt-BR" altLang="en-US" sz="2000" b="1" baseline="-25000" dirty="0">
                <a:solidFill>
                  <a:srgbClr val="FF0080"/>
                </a:solidFill>
                <a:latin typeface="Comic Sans MS" charset="0"/>
              </a:rPr>
              <a:t>a1</a:t>
            </a:r>
            <a:r>
              <a:rPr lang="pt-BR" altLang="en-US" sz="2000" b="1" dirty="0">
                <a:solidFill>
                  <a:srgbClr val="0000FF"/>
                </a:solidFill>
                <a:latin typeface="Comic Sans MS" charset="0"/>
              </a:rPr>
              <a:t>K</a:t>
            </a:r>
            <a:r>
              <a:rPr lang="pt-BR" altLang="en-US" sz="2000" b="1" baseline="-25000" dirty="0">
                <a:solidFill>
                  <a:srgbClr val="0000FF"/>
                </a:solidFill>
                <a:latin typeface="Comic Sans MS" charset="0"/>
              </a:rPr>
              <a:t>a2</a:t>
            </a:r>
            <a:r>
              <a:rPr lang="pt-BR" altLang="en-US" sz="2000" b="1" dirty="0">
                <a:solidFill>
                  <a:srgbClr val="333333"/>
                </a:solidFill>
                <a:latin typeface="Comic Sans MS" charset="0"/>
              </a:rPr>
              <a:t>[</a:t>
            </a:r>
            <a:r>
              <a:rPr lang="pt-BR" altLang="en-US" sz="2000" b="1" dirty="0">
                <a:solidFill>
                  <a:srgbClr val="333333"/>
                </a:solidFill>
                <a:latin typeface="Comic Sans MS" charset="0"/>
                <a:sym typeface="Wingdings 3" charset="2"/>
              </a:rPr>
              <a:t>H</a:t>
            </a:r>
            <a:r>
              <a:rPr lang="pt-BR" altLang="en-US" sz="2000" b="1" baseline="30000" dirty="0">
                <a:solidFill>
                  <a:srgbClr val="333333"/>
                </a:solidFill>
                <a:latin typeface="Comic Sans MS" charset="0"/>
                <a:sym typeface="Wingdings 3" charset="2"/>
              </a:rPr>
              <a:t>+</a:t>
            </a:r>
            <a:r>
              <a:rPr lang="pt-BR" altLang="en-US" sz="2000" b="1" dirty="0">
                <a:solidFill>
                  <a:srgbClr val="333333"/>
                </a:solidFill>
                <a:latin typeface="Comic Sans MS" charset="0"/>
                <a:sym typeface="Wingdings 3" charset="2"/>
              </a:rPr>
              <a:t>]</a:t>
            </a:r>
            <a:r>
              <a:rPr lang="pt-BR" altLang="en-US" sz="2000" b="1" baseline="30000" dirty="0">
                <a:solidFill>
                  <a:srgbClr val="333333"/>
                </a:solidFill>
                <a:latin typeface="Comic Sans MS" charset="0"/>
                <a:sym typeface="Wingdings 3" charset="2"/>
              </a:rPr>
              <a:t>4 </a:t>
            </a:r>
            <a:r>
              <a:rPr lang="pt-BR" altLang="en-US" sz="2000" b="1" dirty="0">
                <a:solidFill>
                  <a:srgbClr val="333333"/>
                </a:solidFill>
                <a:latin typeface="Comic Sans MS" charset="0"/>
                <a:sym typeface="Wingdings 3" charset="2"/>
              </a:rPr>
              <a:t>+ </a:t>
            </a:r>
            <a:r>
              <a:rPr lang="pt-BR" altLang="en-US" sz="2000" b="1" dirty="0">
                <a:solidFill>
                  <a:srgbClr val="FF0080"/>
                </a:solidFill>
                <a:latin typeface="Comic Sans MS" charset="0"/>
              </a:rPr>
              <a:t>K</a:t>
            </a:r>
            <a:r>
              <a:rPr lang="pt-BR" altLang="en-US" sz="2000" b="1" baseline="-25000" dirty="0">
                <a:solidFill>
                  <a:srgbClr val="FF0080"/>
                </a:solidFill>
                <a:latin typeface="Comic Sans MS" charset="0"/>
              </a:rPr>
              <a:t>a1</a:t>
            </a:r>
            <a:r>
              <a:rPr lang="pt-BR" altLang="en-US" sz="2000" b="1" dirty="0">
                <a:solidFill>
                  <a:srgbClr val="0000FF"/>
                </a:solidFill>
                <a:latin typeface="Comic Sans MS" charset="0"/>
              </a:rPr>
              <a:t>K</a:t>
            </a:r>
            <a:r>
              <a:rPr lang="pt-BR" altLang="en-US" sz="2000" b="1" baseline="-25000" dirty="0">
                <a:solidFill>
                  <a:srgbClr val="0000FF"/>
                </a:solidFill>
                <a:latin typeface="Comic Sans MS" charset="0"/>
              </a:rPr>
              <a:t>a2</a:t>
            </a:r>
            <a:r>
              <a:rPr lang="pt-BR" altLang="en-US" sz="2000" b="1" dirty="0">
                <a:solidFill>
                  <a:srgbClr val="660066"/>
                </a:solidFill>
                <a:latin typeface="Comic Sans MS" charset="0"/>
              </a:rPr>
              <a:t>K</a:t>
            </a:r>
            <a:r>
              <a:rPr lang="pt-BR" altLang="en-US" sz="2000" b="1" baseline="-25000" dirty="0">
                <a:solidFill>
                  <a:srgbClr val="660066"/>
                </a:solidFill>
                <a:latin typeface="Comic Sans MS" charset="0"/>
              </a:rPr>
              <a:t>a3</a:t>
            </a:r>
            <a:r>
              <a:rPr lang="pt-BR" altLang="en-US" sz="2000" b="1" dirty="0">
                <a:solidFill>
                  <a:srgbClr val="333333"/>
                </a:solidFill>
                <a:latin typeface="Comic Sans MS" charset="0"/>
              </a:rPr>
              <a:t>[</a:t>
            </a:r>
            <a:r>
              <a:rPr lang="pt-BR" altLang="en-US" sz="2000" b="1" dirty="0">
                <a:solidFill>
                  <a:srgbClr val="333333"/>
                </a:solidFill>
                <a:latin typeface="Comic Sans MS" charset="0"/>
                <a:sym typeface="Wingdings 3" charset="2"/>
              </a:rPr>
              <a:t>H</a:t>
            </a:r>
            <a:r>
              <a:rPr lang="pt-BR" altLang="en-US" sz="2000" b="1" baseline="30000" dirty="0">
                <a:solidFill>
                  <a:srgbClr val="333333"/>
                </a:solidFill>
                <a:latin typeface="Comic Sans MS" charset="0"/>
                <a:sym typeface="Wingdings 3" charset="2"/>
              </a:rPr>
              <a:t>+</a:t>
            </a:r>
            <a:r>
              <a:rPr lang="pt-BR" altLang="en-US" sz="2000" b="1" dirty="0">
                <a:solidFill>
                  <a:srgbClr val="333333"/>
                </a:solidFill>
                <a:latin typeface="Comic Sans MS" charset="0"/>
                <a:sym typeface="Wingdings 3" charset="2"/>
              </a:rPr>
              <a:t>]</a:t>
            </a:r>
            <a:r>
              <a:rPr lang="pt-BR" altLang="en-US" sz="2000" b="1" baseline="30000" dirty="0">
                <a:solidFill>
                  <a:srgbClr val="333333"/>
                </a:solidFill>
                <a:latin typeface="Comic Sans MS" charset="0"/>
                <a:sym typeface="Wingdings 3" charset="2"/>
              </a:rPr>
              <a:t>3</a:t>
            </a:r>
            <a:r>
              <a:rPr lang="pt-BR" altLang="en-US" sz="2000" b="1" dirty="0">
                <a:solidFill>
                  <a:srgbClr val="333333"/>
                </a:solidFill>
                <a:latin typeface="Comic Sans MS" charset="0"/>
                <a:sym typeface="Wingdings 3" charset="2"/>
              </a:rPr>
              <a:t> +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pt-BR" altLang="en-US" sz="2000" b="1" dirty="0">
                <a:solidFill>
                  <a:srgbClr val="FF0080"/>
                </a:solidFill>
                <a:latin typeface="Comic Sans MS" charset="0"/>
              </a:rPr>
              <a:t>K</a:t>
            </a:r>
            <a:r>
              <a:rPr lang="pt-BR" altLang="en-US" sz="2000" b="1" baseline="-25000" dirty="0">
                <a:solidFill>
                  <a:srgbClr val="FF0080"/>
                </a:solidFill>
                <a:latin typeface="Comic Sans MS" charset="0"/>
              </a:rPr>
              <a:t>a1</a:t>
            </a:r>
            <a:r>
              <a:rPr lang="pt-BR" altLang="en-US" sz="2000" b="1" dirty="0">
                <a:solidFill>
                  <a:srgbClr val="0000FF"/>
                </a:solidFill>
                <a:latin typeface="Comic Sans MS" charset="0"/>
              </a:rPr>
              <a:t>K</a:t>
            </a:r>
            <a:r>
              <a:rPr lang="pt-BR" altLang="en-US" sz="2000" b="1" baseline="-25000" dirty="0">
                <a:solidFill>
                  <a:srgbClr val="0000FF"/>
                </a:solidFill>
                <a:latin typeface="Comic Sans MS" charset="0"/>
              </a:rPr>
              <a:t>a2</a:t>
            </a:r>
            <a:r>
              <a:rPr lang="pt-BR" altLang="en-US" sz="2000" b="1" dirty="0">
                <a:solidFill>
                  <a:srgbClr val="660066"/>
                </a:solidFill>
                <a:latin typeface="Comic Sans MS" charset="0"/>
              </a:rPr>
              <a:t>K</a:t>
            </a:r>
            <a:r>
              <a:rPr lang="pt-BR" altLang="en-US" sz="2000" b="1" baseline="-25000" dirty="0">
                <a:solidFill>
                  <a:srgbClr val="660066"/>
                </a:solidFill>
                <a:latin typeface="Comic Sans MS" charset="0"/>
              </a:rPr>
              <a:t>a3</a:t>
            </a:r>
            <a:r>
              <a:rPr lang="pt-BR" altLang="en-US" sz="2000" b="1" dirty="0">
                <a:solidFill>
                  <a:srgbClr val="A50021"/>
                </a:solidFill>
                <a:latin typeface="Comic Sans MS" charset="0"/>
              </a:rPr>
              <a:t>K</a:t>
            </a:r>
            <a:r>
              <a:rPr lang="pt-BR" altLang="en-US" sz="2000" b="1" baseline="-25000" dirty="0">
                <a:solidFill>
                  <a:srgbClr val="A50021"/>
                </a:solidFill>
                <a:latin typeface="Comic Sans MS" charset="0"/>
              </a:rPr>
              <a:t>a4</a:t>
            </a:r>
            <a:r>
              <a:rPr lang="pt-BR" altLang="en-US" sz="2000" b="1" dirty="0">
                <a:solidFill>
                  <a:srgbClr val="333333"/>
                </a:solidFill>
                <a:latin typeface="Comic Sans MS" charset="0"/>
              </a:rPr>
              <a:t>[H</a:t>
            </a:r>
            <a:r>
              <a:rPr lang="pt-BR" altLang="en-US" sz="2000" b="1" baseline="30000" dirty="0">
                <a:solidFill>
                  <a:srgbClr val="333333"/>
                </a:solidFill>
                <a:latin typeface="Comic Sans MS" charset="0"/>
              </a:rPr>
              <a:t>+</a:t>
            </a:r>
            <a:r>
              <a:rPr lang="pt-BR" altLang="en-US" sz="2000" b="1" dirty="0">
                <a:solidFill>
                  <a:srgbClr val="333333"/>
                </a:solidFill>
                <a:latin typeface="Comic Sans MS" charset="0"/>
              </a:rPr>
              <a:t>]</a:t>
            </a:r>
            <a:r>
              <a:rPr lang="pt-BR" altLang="en-US" sz="2000" b="1" baseline="30000" dirty="0">
                <a:solidFill>
                  <a:srgbClr val="333333"/>
                </a:solidFill>
                <a:latin typeface="Comic Sans MS" charset="0"/>
              </a:rPr>
              <a:t>2</a:t>
            </a:r>
            <a:r>
              <a:rPr lang="pt-BR" altLang="en-US" sz="2000" b="1" dirty="0">
                <a:solidFill>
                  <a:srgbClr val="333333"/>
                </a:solidFill>
                <a:latin typeface="Comic Sans MS" charset="0"/>
              </a:rPr>
              <a:t> + </a:t>
            </a:r>
            <a:r>
              <a:rPr lang="pt-BR" altLang="en-US" sz="2000" b="1" dirty="0">
                <a:solidFill>
                  <a:srgbClr val="FF0080"/>
                </a:solidFill>
                <a:latin typeface="Comic Sans MS" charset="0"/>
              </a:rPr>
              <a:t>K</a:t>
            </a:r>
            <a:r>
              <a:rPr lang="pt-BR" altLang="en-US" sz="2000" b="1" baseline="-25000" dirty="0">
                <a:solidFill>
                  <a:srgbClr val="FF0080"/>
                </a:solidFill>
                <a:latin typeface="Comic Sans MS" charset="0"/>
              </a:rPr>
              <a:t>a1</a:t>
            </a:r>
            <a:r>
              <a:rPr lang="pt-BR" altLang="en-US" sz="2000" b="1" dirty="0">
                <a:solidFill>
                  <a:srgbClr val="0000FF"/>
                </a:solidFill>
                <a:latin typeface="Comic Sans MS" charset="0"/>
              </a:rPr>
              <a:t>K</a:t>
            </a:r>
            <a:r>
              <a:rPr lang="pt-BR" altLang="en-US" sz="2000" b="1" baseline="-25000" dirty="0">
                <a:solidFill>
                  <a:srgbClr val="0000FF"/>
                </a:solidFill>
                <a:latin typeface="Comic Sans MS" charset="0"/>
              </a:rPr>
              <a:t>a2</a:t>
            </a:r>
            <a:r>
              <a:rPr lang="pt-BR" altLang="en-US" sz="2000" b="1" dirty="0">
                <a:solidFill>
                  <a:srgbClr val="660066"/>
                </a:solidFill>
                <a:latin typeface="Comic Sans MS" charset="0"/>
              </a:rPr>
              <a:t>K</a:t>
            </a:r>
            <a:r>
              <a:rPr lang="pt-BR" altLang="en-US" sz="2000" b="1" baseline="-25000" dirty="0">
                <a:solidFill>
                  <a:srgbClr val="660066"/>
                </a:solidFill>
                <a:latin typeface="Comic Sans MS" charset="0"/>
              </a:rPr>
              <a:t>a3</a:t>
            </a:r>
            <a:r>
              <a:rPr lang="pt-BR" altLang="en-US" sz="2000" b="1" dirty="0">
                <a:solidFill>
                  <a:srgbClr val="A50021"/>
                </a:solidFill>
                <a:latin typeface="Comic Sans MS" charset="0"/>
              </a:rPr>
              <a:t>K</a:t>
            </a:r>
            <a:r>
              <a:rPr lang="pt-BR" altLang="en-US" sz="2000" b="1" baseline="-25000" dirty="0">
                <a:solidFill>
                  <a:srgbClr val="A50021"/>
                </a:solidFill>
                <a:latin typeface="Comic Sans MS" charset="0"/>
              </a:rPr>
              <a:t>a4</a:t>
            </a:r>
            <a:r>
              <a:rPr lang="pt-BR" altLang="en-US" sz="2000" b="1" dirty="0">
                <a:solidFill>
                  <a:srgbClr val="CC9900"/>
                </a:solidFill>
                <a:latin typeface="Comic Sans MS" charset="0"/>
              </a:rPr>
              <a:t>K</a:t>
            </a:r>
            <a:r>
              <a:rPr lang="pt-BR" altLang="en-US" sz="2000" b="1" baseline="-25000" dirty="0">
                <a:solidFill>
                  <a:srgbClr val="CC9900"/>
                </a:solidFill>
                <a:latin typeface="Comic Sans MS" charset="0"/>
              </a:rPr>
              <a:t>a5</a:t>
            </a:r>
            <a:r>
              <a:rPr lang="pt-BR" altLang="en-US" sz="2000" b="1" dirty="0">
                <a:solidFill>
                  <a:srgbClr val="333333"/>
                </a:solidFill>
                <a:latin typeface="Comic Sans MS" charset="0"/>
              </a:rPr>
              <a:t>[H</a:t>
            </a:r>
            <a:r>
              <a:rPr lang="pt-BR" altLang="en-US" sz="2000" b="1" baseline="30000" dirty="0">
                <a:solidFill>
                  <a:srgbClr val="333333"/>
                </a:solidFill>
                <a:latin typeface="Comic Sans MS" charset="0"/>
              </a:rPr>
              <a:t>+</a:t>
            </a:r>
            <a:r>
              <a:rPr lang="pt-BR" altLang="en-US" sz="2000" b="1" dirty="0">
                <a:solidFill>
                  <a:srgbClr val="333333"/>
                </a:solidFill>
                <a:latin typeface="Comic Sans MS" charset="0"/>
              </a:rPr>
              <a:t>] + </a:t>
            </a:r>
            <a:r>
              <a:rPr lang="pt-BR" altLang="en-US" sz="2000" b="1" dirty="0">
                <a:solidFill>
                  <a:srgbClr val="FF0080"/>
                </a:solidFill>
                <a:latin typeface="Comic Sans MS" charset="0"/>
              </a:rPr>
              <a:t>K</a:t>
            </a:r>
            <a:r>
              <a:rPr lang="pt-BR" altLang="en-US" sz="2000" b="1" baseline="-25000" dirty="0">
                <a:solidFill>
                  <a:srgbClr val="FF0080"/>
                </a:solidFill>
                <a:latin typeface="Comic Sans MS" charset="0"/>
              </a:rPr>
              <a:t>a1</a:t>
            </a:r>
            <a:r>
              <a:rPr lang="pt-BR" altLang="en-US" sz="2000" b="1" dirty="0">
                <a:solidFill>
                  <a:srgbClr val="0000FF"/>
                </a:solidFill>
                <a:latin typeface="Comic Sans MS" charset="0"/>
              </a:rPr>
              <a:t>K</a:t>
            </a:r>
            <a:r>
              <a:rPr lang="pt-BR" altLang="en-US" sz="2000" b="1" baseline="-25000" dirty="0">
                <a:solidFill>
                  <a:srgbClr val="0000FF"/>
                </a:solidFill>
                <a:latin typeface="Comic Sans MS" charset="0"/>
              </a:rPr>
              <a:t>a2</a:t>
            </a:r>
            <a:r>
              <a:rPr lang="pt-BR" altLang="en-US" sz="2000" b="1" dirty="0">
                <a:solidFill>
                  <a:srgbClr val="800080"/>
                </a:solidFill>
                <a:latin typeface="Comic Sans MS" charset="0"/>
              </a:rPr>
              <a:t>K</a:t>
            </a:r>
            <a:r>
              <a:rPr lang="pt-BR" altLang="en-US" sz="2000" b="1" baseline="-25000" dirty="0">
                <a:solidFill>
                  <a:srgbClr val="800080"/>
                </a:solidFill>
                <a:latin typeface="Comic Sans MS" charset="0"/>
              </a:rPr>
              <a:t>a3</a:t>
            </a:r>
            <a:r>
              <a:rPr lang="pt-BR" altLang="en-US" sz="2000" b="1" dirty="0">
                <a:solidFill>
                  <a:srgbClr val="A50021"/>
                </a:solidFill>
                <a:latin typeface="Comic Sans MS" charset="0"/>
              </a:rPr>
              <a:t>K</a:t>
            </a:r>
            <a:r>
              <a:rPr lang="pt-BR" altLang="en-US" sz="2000" b="1" baseline="-25000" dirty="0">
                <a:solidFill>
                  <a:srgbClr val="A50021"/>
                </a:solidFill>
                <a:latin typeface="Comic Sans MS" charset="0"/>
              </a:rPr>
              <a:t>a4</a:t>
            </a:r>
            <a:r>
              <a:rPr lang="pt-BR" altLang="en-US" sz="2000" b="1" dirty="0">
                <a:solidFill>
                  <a:srgbClr val="CC9900"/>
                </a:solidFill>
                <a:latin typeface="Comic Sans MS" charset="0"/>
              </a:rPr>
              <a:t>K</a:t>
            </a:r>
            <a:r>
              <a:rPr lang="pt-BR" altLang="en-US" sz="2000" b="1" baseline="-25000" dirty="0">
                <a:solidFill>
                  <a:srgbClr val="CC9900"/>
                </a:solidFill>
                <a:latin typeface="Comic Sans MS" charset="0"/>
              </a:rPr>
              <a:t>a5</a:t>
            </a:r>
            <a:r>
              <a:rPr lang="pt-BR" altLang="en-US" sz="2000" b="1" dirty="0">
                <a:solidFill>
                  <a:srgbClr val="99CC00"/>
                </a:solidFill>
                <a:latin typeface="Comic Sans MS" charset="0"/>
              </a:rPr>
              <a:t>K</a:t>
            </a:r>
            <a:r>
              <a:rPr lang="pt-BR" altLang="en-US" sz="2000" b="1" baseline="-25000" dirty="0">
                <a:solidFill>
                  <a:srgbClr val="99CC00"/>
                </a:solidFill>
                <a:latin typeface="Comic Sans MS" charset="0"/>
              </a:rPr>
              <a:t>a6</a:t>
            </a:r>
            <a:endParaRPr lang="pt-BR" altLang="en-US" sz="2000" b="1" dirty="0">
              <a:solidFill>
                <a:srgbClr val="99CC00"/>
              </a:solidFill>
              <a:latin typeface="Comic Sans MS" charset="0"/>
              <a:sym typeface="Symbol" charset="2"/>
            </a:endParaRPr>
          </a:p>
        </p:txBody>
      </p:sp>
      <p:sp>
        <p:nvSpPr>
          <p:cNvPr id="16390" name="Text Box 12"/>
          <p:cNvSpPr txBox="1">
            <a:spLocks noChangeArrowheads="1"/>
          </p:cNvSpPr>
          <p:nvPr/>
        </p:nvSpPr>
        <p:spPr bwMode="auto">
          <a:xfrm>
            <a:off x="152400" y="2133600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en-US" b="1">
                <a:solidFill>
                  <a:srgbClr val="333333"/>
                </a:solidFill>
                <a:latin typeface="Comic Sans MS" charset="0"/>
                <a:sym typeface="Symbol" charset="2"/>
              </a:rPr>
              <a:t> = f (K</a:t>
            </a:r>
            <a:r>
              <a:rPr lang="pt-BR" altLang="en-US" b="1" baseline="-25000">
                <a:solidFill>
                  <a:srgbClr val="333333"/>
                </a:solidFill>
                <a:latin typeface="Comic Sans MS" charset="0"/>
                <a:sym typeface="Symbol" charset="2"/>
              </a:rPr>
              <a:t>a</a:t>
            </a:r>
            <a:r>
              <a:rPr lang="pt-BR" altLang="en-US" b="1">
                <a:solidFill>
                  <a:srgbClr val="333333"/>
                </a:solidFill>
                <a:latin typeface="Comic Sans MS" charset="0"/>
                <a:sym typeface="Symbol" charset="2"/>
              </a:rPr>
              <a:t>, H</a:t>
            </a:r>
            <a:r>
              <a:rPr lang="pt-BR" altLang="en-US" b="1" baseline="30000">
                <a:solidFill>
                  <a:srgbClr val="333333"/>
                </a:solidFill>
                <a:latin typeface="Comic Sans MS" charset="0"/>
                <a:sym typeface="Symbol" charset="2"/>
              </a:rPr>
              <a:t>+</a:t>
            </a:r>
            <a:r>
              <a:rPr lang="pt-BR" altLang="en-US" b="1">
                <a:solidFill>
                  <a:srgbClr val="333333"/>
                </a:solidFill>
                <a:latin typeface="Comic Sans MS" charset="0"/>
                <a:sym typeface="Symbol" charset="2"/>
              </a:rPr>
              <a:t>)</a:t>
            </a:r>
            <a:endParaRPr lang="pt-BR" altLang="en-US" b="1">
              <a:solidFill>
                <a:srgbClr val="333333"/>
              </a:solidFill>
              <a:latin typeface="Comic Sans MS" charset="0"/>
            </a:endParaRPr>
          </a:p>
        </p:txBody>
      </p:sp>
      <p:sp>
        <p:nvSpPr>
          <p:cNvPr id="16391" name="Text Box 14"/>
          <p:cNvSpPr txBox="1">
            <a:spLocks noChangeArrowheads="1"/>
          </p:cNvSpPr>
          <p:nvPr/>
        </p:nvSpPr>
        <p:spPr bwMode="auto">
          <a:xfrm>
            <a:off x="152400" y="4800600"/>
            <a:ext cx="4038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en-US" b="1">
                <a:solidFill>
                  <a:srgbClr val="FF0080"/>
                </a:solidFill>
                <a:latin typeface="Comic Sans MS" charset="0"/>
                <a:sym typeface="Symbol" charset="2"/>
              </a:rPr>
              <a:t></a:t>
            </a:r>
            <a:r>
              <a:rPr lang="pt-BR" altLang="en-US" b="1" baseline="-25000">
                <a:solidFill>
                  <a:srgbClr val="FF0080"/>
                </a:solidFill>
                <a:latin typeface="Comic Sans MS" charset="0"/>
                <a:sym typeface="Symbol" charset="2"/>
              </a:rPr>
              <a:t>0</a:t>
            </a:r>
            <a:r>
              <a:rPr lang="pt-BR" altLang="en-US" b="1">
                <a:solidFill>
                  <a:srgbClr val="333333"/>
                </a:solidFill>
                <a:latin typeface="Comic Sans MS" charset="0"/>
                <a:sym typeface="Symbol" charset="2"/>
              </a:rPr>
              <a:t> + </a:t>
            </a:r>
            <a:r>
              <a:rPr lang="pt-BR" altLang="en-US" b="1">
                <a:solidFill>
                  <a:srgbClr val="0000FF"/>
                </a:solidFill>
                <a:latin typeface="Comic Sans MS" charset="0"/>
                <a:sym typeface="Symbol" charset="2"/>
              </a:rPr>
              <a:t></a:t>
            </a:r>
            <a:r>
              <a:rPr lang="pt-BR" altLang="en-US" b="1" baseline="-25000">
                <a:solidFill>
                  <a:srgbClr val="0000FF"/>
                </a:solidFill>
                <a:latin typeface="Comic Sans MS" charset="0"/>
                <a:sym typeface="Symbol" charset="2"/>
              </a:rPr>
              <a:t>1</a:t>
            </a:r>
            <a:r>
              <a:rPr lang="pt-BR" altLang="en-US" b="1">
                <a:solidFill>
                  <a:srgbClr val="333333"/>
                </a:solidFill>
                <a:latin typeface="Comic Sans MS" charset="0"/>
                <a:sym typeface="Symbol" charset="2"/>
              </a:rPr>
              <a:t> + </a:t>
            </a:r>
            <a:r>
              <a:rPr lang="pt-BR" altLang="en-US" b="1">
                <a:solidFill>
                  <a:srgbClr val="800080"/>
                </a:solidFill>
                <a:latin typeface="Comic Sans MS" charset="0"/>
                <a:sym typeface="Symbol" charset="2"/>
              </a:rPr>
              <a:t></a:t>
            </a:r>
            <a:r>
              <a:rPr lang="pt-BR" altLang="en-US" b="1" baseline="-25000">
                <a:solidFill>
                  <a:srgbClr val="800080"/>
                </a:solidFill>
                <a:latin typeface="Comic Sans MS" charset="0"/>
                <a:sym typeface="Symbol" charset="2"/>
              </a:rPr>
              <a:t>2</a:t>
            </a:r>
            <a:r>
              <a:rPr lang="pt-BR" altLang="en-US" b="1">
                <a:solidFill>
                  <a:srgbClr val="333333"/>
                </a:solidFill>
                <a:latin typeface="Comic Sans MS" charset="0"/>
                <a:sym typeface="Symbol" charset="2"/>
              </a:rPr>
              <a:t> + </a:t>
            </a:r>
            <a:r>
              <a:rPr lang="pt-BR" altLang="en-US" b="1">
                <a:solidFill>
                  <a:srgbClr val="A50021"/>
                </a:solidFill>
                <a:latin typeface="Comic Sans MS" charset="0"/>
                <a:sym typeface="Symbol" charset="2"/>
              </a:rPr>
              <a:t></a:t>
            </a:r>
            <a:r>
              <a:rPr lang="pt-BR" altLang="en-US" b="1" baseline="-25000">
                <a:solidFill>
                  <a:srgbClr val="A50021"/>
                </a:solidFill>
                <a:latin typeface="Comic Sans MS" charset="0"/>
                <a:sym typeface="Symbol" charset="2"/>
              </a:rPr>
              <a:t>3</a:t>
            </a:r>
            <a:r>
              <a:rPr lang="pt-BR" altLang="en-US" b="1">
                <a:solidFill>
                  <a:srgbClr val="333333"/>
                </a:solidFill>
                <a:latin typeface="Comic Sans MS" charset="0"/>
                <a:sym typeface="Symbol" charset="2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en-US" b="1">
                <a:solidFill>
                  <a:schemeClr val="bg2"/>
                </a:solidFill>
                <a:latin typeface="Comic Sans MS" charset="0"/>
                <a:sym typeface="Symbol" charset="2"/>
              </a:rPr>
              <a:t>     + </a:t>
            </a:r>
            <a:r>
              <a:rPr lang="pt-BR" altLang="en-US" b="1">
                <a:solidFill>
                  <a:srgbClr val="CC9900"/>
                </a:solidFill>
                <a:latin typeface="Comic Sans MS" charset="0"/>
                <a:sym typeface="Symbol" charset="2"/>
              </a:rPr>
              <a:t></a:t>
            </a:r>
            <a:r>
              <a:rPr lang="pt-BR" altLang="en-US" b="1" baseline="-25000">
                <a:solidFill>
                  <a:srgbClr val="CC9900"/>
                </a:solidFill>
                <a:latin typeface="Comic Sans MS" charset="0"/>
                <a:sym typeface="Symbol" charset="2"/>
              </a:rPr>
              <a:t>4</a:t>
            </a:r>
            <a:r>
              <a:rPr lang="pt-BR" altLang="en-US" b="1">
                <a:solidFill>
                  <a:srgbClr val="333333"/>
                </a:solidFill>
                <a:latin typeface="Comic Sans MS" charset="0"/>
                <a:sym typeface="Symbol" charset="2"/>
              </a:rPr>
              <a:t> + </a:t>
            </a:r>
            <a:r>
              <a:rPr lang="pt-BR" altLang="en-US" b="1">
                <a:solidFill>
                  <a:srgbClr val="669900"/>
                </a:solidFill>
                <a:latin typeface="Comic Sans MS" charset="0"/>
                <a:sym typeface="Symbol" charset="2"/>
              </a:rPr>
              <a:t></a:t>
            </a:r>
            <a:r>
              <a:rPr lang="pt-BR" altLang="en-US" b="1" baseline="-25000">
                <a:solidFill>
                  <a:srgbClr val="669900"/>
                </a:solidFill>
                <a:latin typeface="Comic Sans MS" charset="0"/>
                <a:sym typeface="Symbol" charset="2"/>
              </a:rPr>
              <a:t>5</a:t>
            </a:r>
            <a:r>
              <a:rPr lang="pt-BR" altLang="en-US" b="1">
                <a:solidFill>
                  <a:srgbClr val="333333"/>
                </a:solidFill>
                <a:latin typeface="Comic Sans MS" charset="0"/>
                <a:sym typeface="Symbol" charset="2"/>
              </a:rPr>
              <a:t> + </a:t>
            </a:r>
            <a:r>
              <a:rPr lang="pt-BR" altLang="en-US" b="1">
                <a:solidFill>
                  <a:srgbClr val="666699"/>
                </a:solidFill>
                <a:latin typeface="Comic Sans MS" charset="0"/>
                <a:sym typeface="Symbol" charset="2"/>
              </a:rPr>
              <a:t></a:t>
            </a:r>
            <a:r>
              <a:rPr lang="pt-BR" altLang="en-US" b="1" baseline="-25000">
                <a:solidFill>
                  <a:srgbClr val="666699"/>
                </a:solidFill>
                <a:latin typeface="Comic Sans MS" charset="0"/>
                <a:sym typeface="Symbol" charset="2"/>
              </a:rPr>
              <a:t>6</a:t>
            </a:r>
            <a:r>
              <a:rPr lang="pt-BR" altLang="en-US" b="1">
                <a:solidFill>
                  <a:srgbClr val="333333"/>
                </a:solidFill>
                <a:latin typeface="Comic Sans MS" charset="0"/>
                <a:sym typeface="Symbol" charset="2"/>
              </a:rPr>
              <a:t> = 1</a:t>
            </a:r>
          </a:p>
        </p:txBody>
      </p:sp>
      <p:sp>
        <p:nvSpPr>
          <p:cNvPr id="16392" name="Line 5"/>
          <p:cNvSpPr>
            <a:spLocks noChangeShapeType="1"/>
          </p:cNvSpPr>
          <p:nvPr/>
        </p:nvSpPr>
        <p:spPr bwMode="auto">
          <a:xfrm>
            <a:off x="5638800" y="2209800"/>
            <a:ext cx="1447800" cy="0"/>
          </a:xfrm>
          <a:prstGeom prst="line">
            <a:avLst/>
          </a:prstGeom>
          <a:noFill/>
          <a:ln w="2857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393" name="Line 6"/>
          <p:cNvSpPr>
            <a:spLocks noChangeShapeType="1"/>
          </p:cNvSpPr>
          <p:nvPr/>
        </p:nvSpPr>
        <p:spPr bwMode="auto">
          <a:xfrm>
            <a:off x="5638800" y="3276600"/>
            <a:ext cx="1752600" cy="0"/>
          </a:xfrm>
          <a:prstGeom prst="line">
            <a:avLst/>
          </a:prstGeom>
          <a:noFill/>
          <a:ln w="2857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394" name="Line 7"/>
          <p:cNvSpPr>
            <a:spLocks noChangeShapeType="1"/>
          </p:cNvSpPr>
          <p:nvPr/>
        </p:nvSpPr>
        <p:spPr bwMode="auto">
          <a:xfrm>
            <a:off x="5638800" y="4267200"/>
            <a:ext cx="2057400" cy="0"/>
          </a:xfrm>
          <a:prstGeom prst="line">
            <a:avLst/>
          </a:prstGeom>
          <a:noFill/>
          <a:ln w="2857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395" name="Line 8"/>
          <p:cNvSpPr>
            <a:spLocks noChangeShapeType="1"/>
          </p:cNvSpPr>
          <p:nvPr/>
        </p:nvSpPr>
        <p:spPr bwMode="auto">
          <a:xfrm>
            <a:off x="5715000" y="5257800"/>
            <a:ext cx="2362200" cy="0"/>
          </a:xfrm>
          <a:prstGeom prst="line">
            <a:avLst/>
          </a:prstGeom>
          <a:noFill/>
          <a:ln w="2857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396" name="Line 8"/>
          <p:cNvSpPr>
            <a:spLocks noChangeShapeType="1"/>
          </p:cNvSpPr>
          <p:nvPr/>
        </p:nvSpPr>
        <p:spPr bwMode="auto">
          <a:xfrm>
            <a:off x="5715000" y="6248400"/>
            <a:ext cx="2362200" cy="0"/>
          </a:xfrm>
          <a:prstGeom prst="line">
            <a:avLst/>
          </a:prstGeom>
          <a:noFill/>
          <a:ln w="2857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cxnSp>
        <p:nvCxnSpPr>
          <p:cNvPr id="16397" name="Elbow Connector 2"/>
          <p:cNvCxnSpPr>
            <a:cxnSpLocks noChangeShapeType="1"/>
          </p:cNvCxnSpPr>
          <p:nvPr/>
        </p:nvCxnSpPr>
        <p:spPr bwMode="auto">
          <a:xfrm rot="16200000" flipH="1">
            <a:off x="1619250" y="2457450"/>
            <a:ext cx="533400" cy="952500"/>
          </a:xfrm>
          <a:prstGeom prst="bentConnector2">
            <a:avLst/>
          </a:prstGeom>
          <a:noFill/>
          <a:ln w="38100">
            <a:solidFill>
              <a:srgbClr val="333333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3914534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609599" y="212917"/>
            <a:ext cx="8124497" cy="1295400"/>
          </a:xfrm>
        </p:spPr>
        <p:txBody>
          <a:bodyPr>
            <a:noAutofit/>
          </a:bodyPr>
          <a:lstStyle/>
          <a:p>
            <a:pPr eaLnBrk="1" hangingPunct="1"/>
            <a:r>
              <a:rPr lang="pt-BR" altLang="en-US" sz="2400">
                <a:latin typeface="Tahoma" charset="0"/>
                <a:ea typeface="Tahoma" charset="0"/>
                <a:cs typeface="Tahoma" charset="0"/>
                <a:sym typeface="Symbol" charset="2"/>
              </a:rPr>
              <a:t>H</a:t>
            </a:r>
            <a:r>
              <a:rPr lang="pt-BR" altLang="en-US" sz="2400" baseline="-25000">
                <a:latin typeface="Tahoma" charset="0"/>
                <a:ea typeface="Tahoma" charset="0"/>
                <a:cs typeface="Tahoma" charset="0"/>
                <a:sym typeface="Symbol" charset="2"/>
              </a:rPr>
              <a:t>2</a:t>
            </a:r>
            <a:r>
              <a:rPr lang="pt-BR" altLang="en-US" sz="2400">
                <a:latin typeface="Tahoma" charset="0"/>
                <a:ea typeface="Tahoma" charset="0"/>
                <a:cs typeface="Tahoma" charset="0"/>
                <a:sym typeface="Symbol" charset="2"/>
              </a:rPr>
              <a:t>Y</a:t>
            </a:r>
            <a:r>
              <a:rPr lang="pt-BR" altLang="en-US" sz="2400" baseline="30000">
                <a:latin typeface="Tahoma" charset="0"/>
                <a:ea typeface="Tahoma" charset="0"/>
                <a:cs typeface="Tahoma" charset="0"/>
                <a:sym typeface="Symbol" charset="2"/>
              </a:rPr>
              <a:t>2-</a:t>
            </a:r>
            <a:r>
              <a:rPr lang="pt-BR" altLang="en-US" sz="2400">
                <a:latin typeface="Tahoma" charset="0"/>
                <a:ea typeface="Tahoma" charset="0"/>
                <a:cs typeface="Tahoma" charset="0"/>
                <a:sym typeface="Symbol" charset="2"/>
              </a:rPr>
              <a:t> predomina em meio moderadamente ácido, pH 3-6;</a:t>
            </a:r>
            <a:br>
              <a:rPr lang="pt-BR" altLang="en-US" sz="2400">
                <a:latin typeface="Tahoma" charset="0"/>
                <a:ea typeface="Tahoma" charset="0"/>
                <a:cs typeface="Tahoma" charset="0"/>
                <a:sym typeface="Symbol" charset="2"/>
              </a:rPr>
            </a:br>
            <a:r>
              <a:rPr lang="pt-BR" altLang="en-US" sz="2400">
                <a:latin typeface="Tahoma" charset="0"/>
                <a:ea typeface="Tahoma" charset="0"/>
                <a:cs typeface="Tahoma" charset="0"/>
                <a:sym typeface="Symbol" charset="2"/>
              </a:rPr>
              <a:t>reagente mais comum nas </a:t>
            </a:r>
            <a:r>
              <a:rPr lang="pt-BR" altLang="en-US" sz="2400" dirty="0" err="1">
                <a:latin typeface="Tahoma" charset="0"/>
                <a:ea typeface="Tahoma" charset="0"/>
                <a:cs typeface="Tahoma" charset="0"/>
                <a:sym typeface="Symbol" charset="2"/>
              </a:rPr>
              <a:t>tit</a:t>
            </a:r>
            <a:r>
              <a:rPr lang="pt-BR" altLang="en-US" sz="2400" dirty="0">
                <a:latin typeface="Tahoma" charset="0"/>
                <a:ea typeface="Tahoma" charset="0"/>
                <a:cs typeface="Tahoma" charset="0"/>
                <a:sym typeface="Symbol" charset="2"/>
              </a:rPr>
              <a:t>. </a:t>
            </a:r>
            <a:r>
              <a:rPr lang="pt-BR" altLang="en-US" sz="2400" dirty="0" err="1">
                <a:latin typeface="Tahoma" charset="0"/>
                <a:ea typeface="Tahoma" charset="0"/>
                <a:cs typeface="Tahoma" charset="0"/>
                <a:sym typeface="Symbol" charset="2"/>
              </a:rPr>
              <a:t>complex</a:t>
            </a:r>
            <a:r>
              <a:rPr lang="pt-BR" altLang="en-US" sz="2400" dirty="0">
                <a:latin typeface="Tahoma" charset="0"/>
                <a:ea typeface="Tahoma" charset="0"/>
                <a:cs typeface="Tahoma" charset="0"/>
                <a:sym typeface="Symbol" charset="2"/>
              </a:rPr>
              <a:t>.: Na</a:t>
            </a:r>
            <a:r>
              <a:rPr lang="pt-BR" altLang="en-US" sz="2400" baseline="-25000" dirty="0">
                <a:latin typeface="Tahoma" charset="0"/>
                <a:ea typeface="Tahoma" charset="0"/>
                <a:cs typeface="Tahoma" charset="0"/>
                <a:sym typeface="Symbol" charset="2"/>
              </a:rPr>
              <a:t>2</a:t>
            </a:r>
            <a:r>
              <a:rPr lang="pt-BR" altLang="en-US" sz="2400" dirty="0">
                <a:latin typeface="Tahoma" charset="0"/>
                <a:ea typeface="Tahoma" charset="0"/>
                <a:cs typeface="Tahoma" charset="0"/>
                <a:sym typeface="Symbol" charset="2"/>
              </a:rPr>
              <a:t>H</a:t>
            </a:r>
            <a:r>
              <a:rPr lang="pt-BR" altLang="en-US" sz="2400" baseline="-25000" dirty="0">
                <a:latin typeface="Tahoma" charset="0"/>
                <a:ea typeface="Tahoma" charset="0"/>
                <a:cs typeface="Tahoma" charset="0"/>
                <a:sym typeface="Symbol" charset="2"/>
              </a:rPr>
              <a:t>2</a:t>
            </a:r>
            <a:r>
              <a:rPr lang="pt-BR" altLang="en-US" sz="2400" dirty="0">
                <a:latin typeface="Tahoma" charset="0"/>
                <a:ea typeface="Tahoma" charset="0"/>
                <a:cs typeface="Tahoma" charset="0"/>
                <a:sym typeface="Symbol" charset="2"/>
              </a:rPr>
              <a:t>Y.2H</a:t>
            </a:r>
            <a:r>
              <a:rPr lang="pt-BR" altLang="en-US" sz="2400" baseline="-25000" dirty="0">
                <a:latin typeface="Tahoma" charset="0"/>
                <a:ea typeface="Tahoma" charset="0"/>
                <a:cs typeface="Tahoma" charset="0"/>
                <a:sym typeface="Symbol" charset="2"/>
              </a:rPr>
              <a:t>2</a:t>
            </a:r>
            <a:r>
              <a:rPr lang="pt-BR" altLang="en-US" sz="2400" dirty="0">
                <a:latin typeface="Tahoma" charset="0"/>
                <a:ea typeface="Tahoma" charset="0"/>
                <a:cs typeface="Tahoma" charset="0"/>
                <a:sym typeface="Symbol" charset="2"/>
              </a:rPr>
              <a:t>O</a:t>
            </a:r>
            <a:br>
              <a:rPr lang="pt-BR" altLang="en-US" sz="2400" dirty="0">
                <a:latin typeface="Tahoma" charset="0"/>
                <a:ea typeface="Tahoma" charset="0"/>
                <a:cs typeface="Tahoma" charset="0"/>
                <a:sym typeface="Symbol" charset="2"/>
              </a:rPr>
            </a:br>
            <a:br>
              <a:rPr lang="pt-BR" altLang="en-US" sz="2400" dirty="0">
                <a:latin typeface="Tahoma" charset="0"/>
                <a:ea typeface="Tahoma" charset="0"/>
                <a:cs typeface="Tahoma" charset="0"/>
                <a:sym typeface="Symbol" charset="2"/>
              </a:rPr>
            </a:br>
            <a:r>
              <a:rPr lang="pt-BR" altLang="en-US" sz="2400" dirty="0">
                <a:latin typeface="Tahoma" charset="0"/>
                <a:ea typeface="Tahoma" charset="0"/>
                <a:cs typeface="Tahoma" charset="0"/>
                <a:sym typeface="Symbol" charset="2"/>
              </a:rPr>
              <a:t>Y</a:t>
            </a:r>
            <a:r>
              <a:rPr lang="pt-BR" altLang="en-US" sz="2400" baseline="30000" dirty="0">
                <a:latin typeface="Tahoma" charset="0"/>
                <a:ea typeface="Tahoma" charset="0"/>
                <a:cs typeface="Tahoma" charset="0"/>
                <a:sym typeface="Symbol" charset="2"/>
              </a:rPr>
              <a:t>4-</a:t>
            </a:r>
            <a:r>
              <a:rPr lang="pt-BR" altLang="en-US" sz="2400" dirty="0">
                <a:latin typeface="Tahoma" charset="0"/>
                <a:ea typeface="Tahoma" charset="0"/>
                <a:cs typeface="Tahoma" charset="0"/>
                <a:sym typeface="Symbol" charset="2"/>
              </a:rPr>
              <a:t> predomina acima de pH 10</a:t>
            </a:r>
          </a:p>
        </p:txBody>
      </p:sp>
      <p:graphicFrame>
        <p:nvGraphicFramePr>
          <p:cNvPr id="41" name="Chart 40"/>
          <p:cNvGraphicFramePr>
            <a:graphicFrameLocks/>
          </p:cNvGraphicFramePr>
          <p:nvPr/>
        </p:nvGraphicFramePr>
        <p:xfrm>
          <a:off x="1219200" y="2057400"/>
          <a:ext cx="66294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2" name="Text Box 41"/>
          <p:cNvSpPr txBox="1">
            <a:spLocks noChangeArrowheads="1"/>
          </p:cNvSpPr>
          <p:nvPr/>
        </p:nvSpPr>
        <p:spPr bwMode="auto">
          <a:xfrm>
            <a:off x="990600" y="2052638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pt-BR" b="1" dirty="0">
                <a:solidFill>
                  <a:srgbClr val="333333"/>
                </a:solidFill>
                <a:latin typeface="+mj-lt"/>
                <a:sym typeface="Symbol" charset="0"/>
              </a:rPr>
              <a:t></a:t>
            </a:r>
            <a:endParaRPr lang="pt-BR" b="1" dirty="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17412" name="Text Box 42"/>
          <p:cNvSpPr txBox="1">
            <a:spLocks noChangeArrowheads="1"/>
          </p:cNvSpPr>
          <p:nvPr/>
        </p:nvSpPr>
        <p:spPr bwMode="auto">
          <a:xfrm>
            <a:off x="2057400" y="3886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en-US" b="1">
                <a:solidFill>
                  <a:srgbClr val="800080"/>
                </a:solidFill>
                <a:latin typeface="Comic Sans MS" charset="0"/>
                <a:sym typeface="Symbol" charset="2"/>
              </a:rPr>
              <a:t></a:t>
            </a:r>
            <a:r>
              <a:rPr lang="pt-BR" altLang="en-US" b="1" baseline="-25000">
                <a:solidFill>
                  <a:srgbClr val="800080"/>
                </a:solidFill>
                <a:latin typeface="Comic Sans MS" charset="0"/>
                <a:sym typeface="Symbol" charset="2"/>
              </a:rPr>
              <a:t>2</a:t>
            </a:r>
            <a:endParaRPr lang="pt-BR" altLang="en-US" b="1" baseline="-25000">
              <a:solidFill>
                <a:srgbClr val="800080"/>
              </a:solidFill>
              <a:latin typeface="Comic Sans MS" charset="0"/>
            </a:endParaRPr>
          </a:p>
        </p:txBody>
      </p:sp>
      <p:sp>
        <p:nvSpPr>
          <p:cNvPr id="17413" name="Text Box 43"/>
          <p:cNvSpPr txBox="1">
            <a:spLocks noChangeArrowheads="1"/>
          </p:cNvSpPr>
          <p:nvPr/>
        </p:nvSpPr>
        <p:spPr bwMode="auto">
          <a:xfrm>
            <a:off x="2624138" y="3471863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en-US" b="1">
                <a:solidFill>
                  <a:srgbClr val="A50021"/>
                </a:solidFill>
                <a:latin typeface="Comic Sans MS" charset="0"/>
                <a:sym typeface="Symbol" charset="2"/>
              </a:rPr>
              <a:t></a:t>
            </a:r>
            <a:r>
              <a:rPr lang="pt-BR" altLang="en-US" b="1" baseline="-25000">
                <a:solidFill>
                  <a:srgbClr val="A50021"/>
                </a:solidFill>
                <a:latin typeface="Comic Sans MS" charset="0"/>
                <a:sym typeface="Symbol" charset="2"/>
              </a:rPr>
              <a:t>3</a:t>
            </a:r>
            <a:endParaRPr lang="pt-BR" altLang="en-US" b="1" baseline="-25000">
              <a:solidFill>
                <a:srgbClr val="A50021"/>
              </a:solidFill>
              <a:latin typeface="Comic Sans MS" charset="0"/>
            </a:endParaRPr>
          </a:p>
        </p:txBody>
      </p:sp>
      <p:sp>
        <p:nvSpPr>
          <p:cNvPr id="17414" name="Text Box 44"/>
          <p:cNvSpPr txBox="1">
            <a:spLocks noChangeArrowheads="1"/>
          </p:cNvSpPr>
          <p:nvPr/>
        </p:nvSpPr>
        <p:spPr bwMode="auto">
          <a:xfrm>
            <a:off x="3505200" y="18288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en-US" b="1">
                <a:solidFill>
                  <a:srgbClr val="CC9900"/>
                </a:solidFill>
                <a:latin typeface="Comic Sans MS" charset="0"/>
                <a:sym typeface="Symbol" charset="2"/>
              </a:rPr>
              <a:t></a:t>
            </a:r>
            <a:r>
              <a:rPr lang="pt-BR" altLang="en-US" b="1" baseline="-25000">
                <a:solidFill>
                  <a:srgbClr val="CC9900"/>
                </a:solidFill>
                <a:latin typeface="Comic Sans MS" charset="0"/>
                <a:sym typeface="Symbol" charset="2"/>
              </a:rPr>
              <a:t>4</a:t>
            </a:r>
            <a:endParaRPr lang="pt-BR" altLang="en-US" b="1" baseline="-25000">
              <a:solidFill>
                <a:srgbClr val="CC9900"/>
              </a:solidFill>
              <a:latin typeface="Comic Sans MS" charset="0"/>
            </a:endParaRPr>
          </a:p>
        </p:txBody>
      </p:sp>
      <p:sp>
        <p:nvSpPr>
          <p:cNvPr id="17415" name="Text Box 45"/>
          <p:cNvSpPr txBox="1">
            <a:spLocks noChangeArrowheads="1"/>
          </p:cNvSpPr>
          <p:nvPr/>
        </p:nvSpPr>
        <p:spPr bwMode="auto">
          <a:xfrm>
            <a:off x="5029200" y="18288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en-US" b="1">
                <a:solidFill>
                  <a:srgbClr val="669900"/>
                </a:solidFill>
                <a:latin typeface="Comic Sans MS" charset="0"/>
                <a:sym typeface="Symbol" charset="2"/>
              </a:rPr>
              <a:t></a:t>
            </a:r>
            <a:r>
              <a:rPr lang="pt-BR" altLang="en-US" b="1" baseline="-25000">
                <a:solidFill>
                  <a:srgbClr val="669900"/>
                </a:solidFill>
                <a:latin typeface="Comic Sans MS" charset="0"/>
                <a:sym typeface="Symbol" charset="2"/>
              </a:rPr>
              <a:t>5</a:t>
            </a:r>
            <a:endParaRPr lang="pt-BR" altLang="en-US" b="1" baseline="-25000">
              <a:solidFill>
                <a:srgbClr val="669900"/>
              </a:solidFill>
              <a:latin typeface="Comic Sans MS" charset="0"/>
            </a:endParaRPr>
          </a:p>
        </p:txBody>
      </p:sp>
      <p:sp>
        <p:nvSpPr>
          <p:cNvPr id="17416" name="Text Box 46"/>
          <p:cNvSpPr txBox="1">
            <a:spLocks noChangeArrowheads="1"/>
          </p:cNvSpPr>
          <p:nvPr/>
        </p:nvSpPr>
        <p:spPr bwMode="auto">
          <a:xfrm>
            <a:off x="6781800" y="18288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en-US" b="1">
                <a:solidFill>
                  <a:srgbClr val="666699"/>
                </a:solidFill>
                <a:latin typeface="Comic Sans MS" charset="0"/>
                <a:sym typeface="Symbol" charset="2"/>
              </a:rPr>
              <a:t></a:t>
            </a:r>
            <a:r>
              <a:rPr lang="pt-BR" altLang="en-US" b="1" baseline="-25000">
                <a:solidFill>
                  <a:srgbClr val="666699"/>
                </a:solidFill>
                <a:latin typeface="Comic Sans MS" charset="0"/>
                <a:sym typeface="Symbol" charset="2"/>
              </a:rPr>
              <a:t>6</a:t>
            </a:r>
            <a:endParaRPr lang="pt-BR" altLang="en-US" b="1" baseline="-25000">
              <a:solidFill>
                <a:srgbClr val="666699"/>
              </a:solidFill>
              <a:latin typeface="Comic Sans MS" charset="0"/>
            </a:endParaRPr>
          </a:p>
        </p:txBody>
      </p:sp>
      <p:sp>
        <p:nvSpPr>
          <p:cNvPr id="17417" name="Text Box 47"/>
          <p:cNvSpPr txBox="1">
            <a:spLocks noChangeArrowheads="1"/>
          </p:cNvSpPr>
          <p:nvPr/>
        </p:nvSpPr>
        <p:spPr bwMode="auto">
          <a:xfrm>
            <a:off x="6400800" y="3276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en-US" b="1">
                <a:solidFill>
                  <a:srgbClr val="666699"/>
                </a:solidFill>
                <a:latin typeface="Comic Sans MS" charset="0"/>
                <a:sym typeface="Symbol" charset="2"/>
              </a:rPr>
              <a:t>Y</a:t>
            </a:r>
            <a:r>
              <a:rPr lang="pt-BR" altLang="en-US" b="1" baseline="30000">
                <a:solidFill>
                  <a:srgbClr val="666699"/>
                </a:solidFill>
                <a:latin typeface="Comic Sans MS" charset="0"/>
                <a:sym typeface="Symbol" charset="2"/>
              </a:rPr>
              <a:t>4-</a:t>
            </a:r>
            <a:endParaRPr lang="pt-BR" altLang="en-US" b="1" baseline="30000">
              <a:solidFill>
                <a:srgbClr val="666699"/>
              </a:solidFill>
              <a:latin typeface="Comic Sans MS" charset="0"/>
            </a:endParaRPr>
          </a:p>
        </p:txBody>
      </p:sp>
      <p:sp>
        <p:nvSpPr>
          <p:cNvPr id="17418" name="Text Box 48"/>
          <p:cNvSpPr txBox="1">
            <a:spLocks noChangeArrowheads="1"/>
          </p:cNvSpPr>
          <p:nvPr/>
        </p:nvSpPr>
        <p:spPr bwMode="auto">
          <a:xfrm>
            <a:off x="5181600" y="30480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en-US" b="1">
                <a:solidFill>
                  <a:srgbClr val="669900"/>
                </a:solidFill>
                <a:latin typeface="Comic Sans MS" charset="0"/>
                <a:sym typeface="Symbol" charset="2"/>
              </a:rPr>
              <a:t>HY</a:t>
            </a:r>
            <a:r>
              <a:rPr lang="pt-BR" altLang="en-US" b="1" baseline="30000">
                <a:solidFill>
                  <a:srgbClr val="669900"/>
                </a:solidFill>
                <a:latin typeface="Comic Sans MS" charset="0"/>
                <a:sym typeface="Symbol" charset="2"/>
              </a:rPr>
              <a:t>3-</a:t>
            </a:r>
            <a:endParaRPr lang="pt-BR" altLang="en-US" b="1" baseline="30000">
              <a:solidFill>
                <a:srgbClr val="669900"/>
              </a:solidFill>
              <a:latin typeface="Comic Sans MS" charset="0"/>
            </a:endParaRPr>
          </a:p>
        </p:txBody>
      </p:sp>
      <p:sp>
        <p:nvSpPr>
          <p:cNvPr id="17419" name="Text Box 49"/>
          <p:cNvSpPr txBox="1">
            <a:spLocks noChangeArrowheads="1"/>
          </p:cNvSpPr>
          <p:nvPr/>
        </p:nvSpPr>
        <p:spPr bwMode="auto">
          <a:xfrm>
            <a:off x="3276600" y="28194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en-US" b="1">
                <a:solidFill>
                  <a:srgbClr val="CC9900"/>
                </a:solidFill>
                <a:latin typeface="Comic Sans MS" charset="0"/>
                <a:sym typeface="Symbol" charset="2"/>
              </a:rPr>
              <a:t>H</a:t>
            </a:r>
            <a:r>
              <a:rPr lang="pt-BR" altLang="en-US" b="1" baseline="-25000">
                <a:solidFill>
                  <a:srgbClr val="CC9900"/>
                </a:solidFill>
                <a:latin typeface="Comic Sans MS" charset="0"/>
                <a:sym typeface="Symbol" charset="2"/>
              </a:rPr>
              <a:t>2</a:t>
            </a:r>
            <a:r>
              <a:rPr lang="pt-BR" altLang="en-US" b="1">
                <a:solidFill>
                  <a:srgbClr val="CC9900"/>
                </a:solidFill>
                <a:latin typeface="Comic Sans MS" charset="0"/>
                <a:sym typeface="Symbol" charset="2"/>
              </a:rPr>
              <a:t>Y</a:t>
            </a:r>
            <a:r>
              <a:rPr lang="pt-BR" altLang="en-US" b="1" baseline="30000">
                <a:solidFill>
                  <a:srgbClr val="CC9900"/>
                </a:solidFill>
                <a:latin typeface="Comic Sans MS" charset="0"/>
                <a:sym typeface="Symbol" charset="2"/>
              </a:rPr>
              <a:t>2-</a:t>
            </a:r>
            <a:endParaRPr lang="pt-BR" altLang="en-US" b="1" baseline="30000">
              <a:solidFill>
                <a:srgbClr val="CC9900"/>
              </a:solidFill>
              <a:latin typeface="Comic Sans MS" charset="0"/>
            </a:endParaRPr>
          </a:p>
        </p:txBody>
      </p:sp>
      <p:sp>
        <p:nvSpPr>
          <p:cNvPr id="17420" name="Text Box 50"/>
          <p:cNvSpPr txBox="1">
            <a:spLocks noChangeArrowheads="1"/>
          </p:cNvSpPr>
          <p:nvPr/>
        </p:nvSpPr>
        <p:spPr bwMode="auto">
          <a:xfrm>
            <a:off x="3352800" y="44196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en-US" b="1">
                <a:solidFill>
                  <a:srgbClr val="A50021"/>
                </a:solidFill>
                <a:latin typeface="Comic Sans MS" charset="0"/>
                <a:sym typeface="Symbol" charset="2"/>
              </a:rPr>
              <a:t>H</a:t>
            </a:r>
            <a:r>
              <a:rPr lang="pt-BR" altLang="en-US" b="1" baseline="-25000">
                <a:solidFill>
                  <a:srgbClr val="A50021"/>
                </a:solidFill>
                <a:latin typeface="Comic Sans MS" charset="0"/>
                <a:sym typeface="Symbol" charset="2"/>
              </a:rPr>
              <a:t>3</a:t>
            </a:r>
            <a:r>
              <a:rPr lang="pt-BR" altLang="en-US" b="1">
                <a:solidFill>
                  <a:srgbClr val="A50021"/>
                </a:solidFill>
                <a:latin typeface="Comic Sans MS" charset="0"/>
                <a:sym typeface="Symbol" charset="2"/>
              </a:rPr>
              <a:t>Y</a:t>
            </a:r>
            <a:r>
              <a:rPr lang="pt-BR" altLang="en-US" b="1" baseline="30000">
                <a:solidFill>
                  <a:srgbClr val="A50021"/>
                </a:solidFill>
                <a:latin typeface="Comic Sans MS" charset="0"/>
                <a:sym typeface="Symbol" charset="2"/>
              </a:rPr>
              <a:t>-</a:t>
            </a:r>
            <a:endParaRPr lang="pt-BR" altLang="en-US" b="1" baseline="30000">
              <a:solidFill>
                <a:srgbClr val="A50021"/>
              </a:solidFill>
              <a:latin typeface="Comic Sans MS" charset="0"/>
            </a:endParaRPr>
          </a:p>
        </p:txBody>
      </p:sp>
      <p:sp>
        <p:nvSpPr>
          <p:cNvPr id="17421" name="Text Box 51"/>
          <p:cNvSpPr txBox="1">
            <a:spLocks noChangeArrowheads="1"/>
          </p:cNvSpPr>
          <p:nvPr/>
        </p:nvSpPr>
        <p:spPr bwMode="auto">
          <a:xfrm>
            <a:off x="2438400" y="30480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en-US" b="1">
                <a:solidFill>
                  <a:srgbClr val="800080"/>
                </a:solidFill>
                <a:latin typeface="Comic Sans MS" charset="0"/>
                <a:sym typeface="Symbol" charset="2"/>
              </a:rPr>
              <a:t>H</a:t>
            </a:r>
            <a:r>
              <a:rPr lang="pt-BR" altLang="en-US" b="1" baseline="-25000">
                <a:solidFill>
                  <a:srgbClr val="800080"/>
                </a:solidFill>
                <a:latin typeface="Comic Sans MS" charset="0"/>
                <a:sym typeface="Symbol" charset="2"/>
              </a:rPr>
              <a:t>4</a:t>
            </a:r>
            <a:r>
              <a:rPr lang="pt-BR" altLang="en-US" b="1">
                <a:solidFill>
                  <a:srgbClr val="800080"/>
                </a:solidFill>
                <a:latin typeface="Comic Sans MS" charset="0"/>
                <a:sym typeface="Symbol" charset="2"/>
              </a:rPr>
              <a:t>Y</a:t>
            </a:r>
            <a:endParaRPr lang="pt-BR" altLang="en-US" b="1" baseline="30000">
              <a:solidFill>
                <a:srgbClr val="800080"/>
              </a:solidFill>
              <a:latin typeface="Comic Sans MS" charset="0"/>
            </a:endParaRPr>
          </a:p>
        </p:txBody>
      </p:sp>
      <p:sp>
        <p:nvSpPr>
          <p:cNvPr id="17422" name="Line 52"/>
          <p:cNvSpPr>
            <a:spLocks noChangeShapeType="1"/>
          </p:cNvSpPr>
          <p:nvPr/>
        </p:nvSpPr>
        <p:spPr bwMode="auto">
          <a:xfrm flipH="1">
            <a:off x="2590800" y="3495675"/>
            <a:ext cx="152400" cy="685800"/>
          </a:xfrm>
          <a:prstGeom prst="line">
            <a:avLst/>
          </a:prstGeom>
          <a:noFill/>
          <a:ln w="28575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7423" name="Line 53"/>
          <p:cNvSpPr>
            <a:spLocks noChangeShapeType="1"/>
          </p:cNvSpPr>
          <p:nvPr/>
        </p:nvSpPr>
        <p:spPr bwMode="auto">
          <a:xfrm flipV="1">
            <a:off x="3919538" y="2641600"/>
            <a:ext cx="152400" cy="152400"/>
          </a:xfrm>
          <a:prstGeom prst="line">
            <a:avLst/>
          </a:prstGeom>
          <a:noFill/>
          <a:ln w="28575">
            <a:solidFill>
              <a:srgbClr val="CC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7424" name="Line 54"/>
          <p:cNvSpPr>
            <a:spLocks noChangeShapeType="1"/>
          </p:cNvSpPr>
          <p:nvPr/>
        </p:nvSpPr>
        <p:spPr bwMode="auto">
          <a:xfrm flipV="1">
            <a:off x="5588000" y="2819400"/>
            <a:ext cx="228600" cy="228600"/>
          </a:xfrm>
          <a:prstGeom prst="line">
            <a:avLst/>
          </a:prstGeom>
          <a:noFill/>
          <a:ln w="28575">
            <a:solidFill>
              <a:srgbClr val="66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7425" name="Line 55"/>
          <p:cNvSpPr>
            <a:spLocks noChangeShapeType="1"/>
          </p:cNvSpPr>
          <p:nvPr/>
        </p:nvSpPr>
        <p:spPr bwMode="auto">
          <a:xfrm>
            <a:off x="3124200" y="4495800"/>
            <a:ext cx="228600" cy="15240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7426" name="Line 56"/>
          <p:cNvSpPr>
            <a:spLocks noChangeShapeType="1"/>
          </p:cNvSpPr>
          <p:nvPr/>
        </p:nvSpPr>
        <p:spPr bwMode="auto">
          <a:xfrm>
            <a:off x="6324600" y="3048000"/>
            <a:ext cx="228600" cy="228600"/>
          </a:xfrm>
          <a:prstGeom prst="line">
            <a:avLst/>
          </a:prstGeom>
          <a:noFill/>
          <a:ln w="28575">
            <a:solidFill>
              <a:srgbClr val="66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7427" name="Text Box 51"/>
          <p:cNvSpPr txBox="1">
            <a:spLocks noChangeArrowheads="1"/>
          </p:cNvSpPr>
          <p:nvPr/>
        </p:nvSpPr>
        <p:spPr bwMode="auto">
          <a:xfrm>
            <a:off x="2514600" y="24384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en-US" b="1">
                <a:solidFill>
                  <a:srgbClr val="0000FF"/>
                </a:solidFill>
                <a:latin typeface="Comic Sans MS" charset="0"/>
                <a:sym typeface="Symbol" charset="2"/>
              </a:rPr>
              <a:t>H</a:t>
            </a:r>
            <a:r>
              <a:rPr lang="pt-BR" altLang="en-US" b="1" baseline="-25000">
                <a:solidFill>
                  <a:srgbClr val="0000FF"/>
                </a:solidFill>
                <a:latin typeface="Comic Sans MS" charset="0"/>
                <a:sym typeface="Symbol" charset="2"/>
              </a:rPr>
              <a:t>5</a:t>
            </a:r>
            <a:r>
              <a:rPr lang="pt-BR" altLang="en-US" b="1">
                <a:solidFill>
                  <a:srgbClr val="0000FF"/>
                </a:solidFill>
                <a:latin typeface="Comic Sans MS" charset="0"/>
                <a:sym typeface="Symbol" charset="2"/>
              </a:rPr>
              <a:t>Y</a:t>
            </a:r>
            <a:r>
              <a:rPr lang="pt-BR" altLang="en-US" b="1" baseline="30000">
                <a:solidFill>
                  <a:srgbClr val="0000FF"/>
                </a:solidFill>
                <a:latin typeface="Comic Sans MS" charset="0"/>
                <a:sym typeface="Symbol" charset="2"/>
              </a:rPr>
              <a:t>+</a:t>
            </a:r>
            <a:endParaRPr lang="pt-BR" altLang="en-US" b="1" baseline="30000">
              <a:solidFill>
                <a:srgbClr val="0000FF"/>
              </a:solidFill>
              <a:latin typeface="Comic Sans MS" charset="0"/>
            </a:endParaRPr>
          </a:p>
        </p:txBody>
      </p:sp>
      <p:sp>
        <p:nvSpPr>
          <p:cNvPr id="17428" name="Text Box 51"/>
          <p:cNvSpPr txBox="1">
            <a:spLocks noChangeArrowheads="1"/>
          </p:cNvSpPr>
          <p:nvPr/>
        </p:nvSpPr>
        <p:spPr bwMode="auto">
          <a:xfrm>
            <a:off x="1981200" y="21336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en-US" b="1">
                <a:solidFill>
                  <a:srgbClr val="FF0080"/>
                </a:solidFill>
                <a:latin typeface="Comic Sans MS" charset="0"/>
                <a:sym typeface="Symbol" charset="2"/>
              </a:rPr>
              <a:t>H</a:t>
            </a:r>
            <a:r>
              <a:rPr lang="pt-BR" altLang="en-US" b="1" baseline="-25000">
                <a:solidFill>
                  <a:srgbClr val="FF0080"/>
                </a:solidFill>
                <a:latin typeface="Comic Sans MS" charset="0"/>
                <a:sym typeface="Symbol" charset="2"/>
              </a:rPr>
              <a:t>6</a:t>
            </a:r>
            <a:r>
              <a:rPr lang="pt-BR" altLang="en-US" b="1">
                <a:solidFill>
                  <a:srgbClr val="FF0080"/>
                </a:solidFill>
                <a:latin typeface="Comic Sans MS" charset="0"/>
                <a:sym typeface="Symbol" charset="2"/>
              </a:rPr>
              <a:t>Y</a:t>
            </a:r>
            <a:r>
              <a:rPr lang="pt-BR" altLang="en-US" b="1" baseline="30000">
                <a:solidFill>
                  <a:srgbClr val="FF0080"/>
                </a:solidFill>
                <a:latin typeface="Comic Sans MS" charset="0"/>
                <a:sym typeface="Symbol" charset="2"/>
              </a:rPr>
              <a:t>2+</a:t>
            </a:r>
            <a:endParaRPr lang="pt-BR" altLang="en-US" b="1" baseline="30000">
              <a:solidFill>
                <a:srgbClr val="FF0080"/>
              </a:solidFill>
              <a:latin typeface="Comic Sans MS" charset="0"/>
            </a:endParaRPr>
          </a:p>
        </p:txBody>
      </p:sp>
      <p:sp>
        <p:nvSpPr>
          <p:cNvPr id="60" name="Text Box 41"/>
          <p:cNvSpPr txBox="1">
            <a:spLocks noChangeArrowheads="1"/>
          </p:cNvSpPr>
          <p:nvPr/>
        </p:nvSpPr>
        <p:spPr bwMode="auto">
          <a:xfrm>
            <a:off x="4495800" y="6156325"/>
            <a:ext cx="609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pt-BR" sz="2000" b="1" dirty="0">
                <a:solidFill>
                  <a:srgbClr val="333333"/>
                </a:solidFill>
                <a:latin typeface="+mj-lt"/>
                <a:sym typeface="Symbol" charset="0"/>
              </a:rPr>
              <a:t>pH</a:t>
            </a:r>
            <a:endParaRPr lang="pt-BR" sz="2000" b="1" dirty="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17430" name="Text Box 42"/>
          <p:cNvSpPr txBox="1">
            <a:spLocks noChangeArrowheads="1"/>
          </p:cNvSpPr>
          <p:nvPr/>
        </p:nvSpPr>
        <p:spPr bwMode="auto">
          <a:xfrm>
            <a:off x="2030413" y="3455988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en-US" b="1">
                <a:solidFill>
                  <a:srgbClr val="0000FF"/>
                </a:solidFill>
                <a:latin typeface="Comic Sans MS" charset="0"/>
                <a:sym typeface="Symbol" charset="2"/>
              </a:rPr>
              <a:t></a:t>
            </a:r>
            <a:r>
              <a:rPr lang="pt-BR" altLang="en-US" b="1" baseline="-25000">
                <a:solidFill>
                  <a:srgbClr val="0000FF"/>
                </a:solidFill>
                <a:latin typeface="Comic Sans MS" charset="0"/>
                <a:sym typeface="Symbol" charset="2"/>
              </a:rPr>
              <a:t>1</a:t>
            </a:r>
            <a:endParaRPr lang="pt-BR" altLang="en-US" b="1" baseline="-25000">
              <a:solidFill>
                <a:srgbClr val="0000FF"/>
              </a:solidFill>
              <a:latin typeface="Comic Sans MS" charset="0"/>
            </a:endParaRPr>
          </a:p>
        </p:txBody>
      </p:sp>
      <p:sp>
        <p:nvSpPr>
          <p:cNvPr id="17431" name="Text Box 42"/>
          <p:cNvSpPr txBox="1">
            <a:spLocks noChangeArrowheads="1"/>
          </p:cNvSpPr>
          <p:nvPr/>
        </p:nvSpPr>
        <p:spPr bwMode="auto">
          <a:xfrm>
            <a:off x="1981200" y="41910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en-US" b="1">
                <a:solidFill>
                  <a:srgbClr val="FF0080"/>
                </a:solidFill>
                <a:latin typeface="Comic Sans MS" charset="0"/>
                <a:sym typeface="Symbol" charset="2"/>
              </a:rPr>
              <a:t></a:t>
            </a:r>
            <a:r>
              <a:rPr lang="pt-BR" altLang="en-US" b="1" baseline="-25000">
                <a:solidFill>
                  <a:srgbClr val="FF0080"/>
                </a:solidFill>
                <a:latin typeface="Comic Sans MS" charset="0"/>
                <a:sym typeface="Symbol" charset="2"/>
              </a:rPr>
              <a:t>0</a:t>
            </a:r>
            <a:endParaRPr lang="pt-BR" altLang="en-US" b="1" baseline="-25000">
              <a:solidFill>
                <a:srgbClr val="FF0080"/>
              </a:solidFill>
              <a:latin typeface="Comic Sans MS" charset="0"/>
            </a:endParaRPr>
          </a:p>
        </p:txBody>
      </p:sp>
      <p:sp>
        <p:nvSpPr>
          <p:cNvPr id="17432" name="Line 53"/>
          <p:cNvSpPr>
            <a:spLocks noChangeShapeType="1"/>
          </p:cNvSpPr>
          <p:nvPr/>
        </p:nvSpPr>
        <p:spPr bwMode="auto">
          <a:xfrm flipV="1">
            <a:off x="2362200" y="2819400"/>
            <a:ext cx="381000" cy="533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7433" name="Line 53"/>
          <p:cNvSpPr>
            <a:spLocks noChangeShapeType="1"/>
          </p:cNvSpPr>
          <p:nvPr/>
        </p:nvSpPr>
        <p:spPr bwMode="auto">
          <a:xfrm flipV="1">
            <a:off x="1981200" y="2590800"/>
            <a:ext cx="304800" cy="1676400"/>
          </a:xfrm>
          <a:prstGeom prst="line">
            <a:avLst/>
          </a:prstGeom>
          <a:noFill/>
          <a:ln w="28575">
            <a:solidFill>
              <a:srgbClr val="FF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838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295400" y="228600"/>
            <a:ext cx="7467600" cy="1295400"/>
          </a:xfrm>
        </p:spPr>
        <p:txBody>
          <a:bodyPr>
            <a:normAutofit/>
          </a:bodyPr>
          <a:lstStyle/>
          <a:p>
            <a:pPr eaLnBrk="1" hangingPunct="1"/>
            <a:r>
              <a:rPr lang="pt-BR" altLang="en-US" sz="2400">
                <a:latin typeface="Tahoma" charset="0"/>
                <a:ea typeface="Tahoma" charset="0"/>
                <a:cs typeface="Tahoma" charset="0"/>
                <a:sym typeface="Symbol" charset="2"/>
              </a:rPr>
              <a:t>Alguns livros consideram dissociação a partir da espécie anfiprótica H</a:t>
            </a:r>
            <a:r>
              <a:rPr lang="pt-BR" altLang="en-US" sz="2400" baseline="-25000">
                <a:latin typeface="Tahoma" charset="0"/>
                <a:ea typeface="Tahoma" charset="0"/>
                <a:cs typeface="Tahoma" charset="0"/>
                <a:sym typeface="Symbol" charset="2"/>
              </a:rPr>
              <a:t>4</a:t>
            </a:r>
            <a:r>
              <a:rPr lang="pt-BR" altLang="en-US" sz="2400">
                <a:latin typeface="Tahoma" charset="0"/>
                <a:ea typeface="Tahoma" charset="0"/>
                <a:cs typeface="Tahoma" charset="0"/>
                <a:sym typeface="Symbol" charset="2"/>
              </a:rPr>
              <a:t>Y:</a:t>
            </a:r>
            <a:br>
              <a:rPr lang="pt-BR" altLang="en-US" sz="2400">
                <a:latin typeface="Tahoma" charset="0"/>
                <a:ea typeface="Tahoma" charset="0"/>
                <a:cs typeface="Tahoma" charset="0"/>
                <a:sym typeface="Symbol" charset="2"/>
              </a:rPr>
            </a:br>
            <a:endParaRPr lang="pt-BR" altLang="en-US" sz="2400">
              <a:latin typeface="Tahoma" charset="0"/>
              <a:ea typeface="Tahoma" charset="0"/>
              <a:cs typeface="Tahoma" charset="0"/>
              <a:sym typeface="Symbol" charset="2"/>
            </a:endParaRPr>
          </a:p>
        </p:txBody>
      </p:sp>
      <p:sp>
        <p:nvSpPr>
          <p:cNvPr id="40" name="Rectangle 3"/>
          <p:cNvSpPr txBox="1">
            <a:spLocks noChangeArrowheads="1"/>
          </p:cNvSpPr>
          <p:nvPr/>
        </p:nvSpPr>
        <p:spPr>
          <a:xfrm>
            <a:off x="76200" y="1629103"/>
            <a:ext cx="90678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pt-BR" altLang="en-US" b="1" dirty="0">
                <a:solidFill>
                  <a:srgbClr val="A50021"/>
                </a:solidFill>
                <a:latin typeface="Comic Sans MS" charset="0"/>
                <a:ea typeface="Comic Sans MS" charset="0"/>
                <a:cs typeface="Comic Sans MS" charset="0"/>
              </a:rPr>
              <a:t>                                                                [</a:t>
            </a:r>
            <a:r>
              <a:rPr lang="pt-BR" altLang="en-US" b="1" dirty="0">
                <a:solidFill>
                  <a:srgbClr val="A50021"/>
                </a:solidFill>
                <a:latin typeface="Comic Sans MS" charset="0"/>
                <a:ea typeface="Comic Sans MS" charset="0"/>
                <a:cs typeface="Comic Sans MS" charset="0"/>
                <a:sym typeface="Wingdings 3" charset="2"/>
              </a:rPr>
              <a:t>H</a:t>
            </a:r>
            <a:r>
              <a:rPr lang="pt-BR" altLang="en-US" b="1" baseline="-25000" dirty="0">
                <a:solidFill>
                  <a:srgbClr val="A50021"/>
                </a:solidFill>
                <a:latin typeface="Comic Sans MS" charset="0"/>
                <a:ea typeface="Comic Sans MS" charset="0"/>
                <a:cs typeface="Comic Sans MS" charset="0"/>
                <a:sym typeface="Wingdings 3" charset="2"/>
              </a:rPr>
              <a:t>3</a:t>
            </a:r>
            <a:r>
              <a:rPr lang="pt-BR" altLang="en-US" b="1" dirty="0">
                <a:solidFill>
                  <a:srgbClr val="A50021"/>
                </a:solidFill>
                <a:latin typeface="Comic Sans MS" charset="0"/>
                <a:ea typeface="Comic Sans MS" charset="0"/>
                <a:cs typeface="Comic Sans MS" charset="0"/>
                <a:sym typeface="Wingdings 3" charset="2"/>
              </a:rPr>
              <a:t>Y</a:t>
            </a:r>
            <a:r>
              <a:rPr lang="pt-BR" altLang="en-US" b="1" baseline="30000" dirty="0">
                <a:solidFill>
                  <a:srgbClr val="A50021"/>
                </a:solidFill>
                <a:latin typeface="Comic Sans MS" charset="0"/>
                <a:ea typeface="Comic Sans MS" charset="0"/>
                <a:cs typeface="Comic Sans MS" charset="0"/>
                <a:sym typeface="Wingdings 3" charset="2"/>
              </a:rPr>
              <a:t>-</a:t>
            </a:r>
            <a:r>
              <a:rPr lang="pt-BR" altLang="en-US" b="1" dirty="0">
                <a:solidFill>
                  <a:srgbClr val="A50021"/>
                </a:solidFill>
                <a:latin typeface="Comic Sans MS" charset="0"/>
                <a:ea typeface="Comic Sans MS" charset="0"/>
                <a:cs typeface="Comic Sans MS" charset="0"/>
                <a:sym typeface="Wingdings 3" charset="2"/>
              </a:rPr>
              <a:t>] </a:t>
            </a:r>
            <a:r>
              <a:rPr lang="pt-BR" altLang="en-US" b="1" dirty="0">
                <a:latin typeface="Comic Sans MS" charset="0"/>
                <a:ea typeface="Comic Sans MS" charset="0"/>
                <a:cs typeface="Comic Sans MS" charset="0"/>
                <a:sym typeface="Wingdings 3" charset="2"/>
              </a:rPr>
              <a:t>[H</a:t>
            </a:r>
            <a:r>
              <a:rPr lang="pt-BR" altLang="en-US" b="1" baseline="-25000" dirty="0">
                <a:latin typeface="Comic Sans MS" charset="0"/>
                <a:ea typeface="Comic Sans MS" charset="0"/>
                <a:cs typeface="Comic Sans MS" charset="0"/>
                <a:sym typeface="Wingdings 3" charset="2"/>
              </a:rPr>
              <a:t>3</a:t>
            </a:r>
            <a:r>
              <a:rPr lang="pt-BR" altLang="en-US" b="1" dirty="0">
                <a:latin typeface="Comic Sans MS" charset="0"/>
                <a:ea typeface="Comic Sans MS" charset="0"/>
                <a:cs typeface="Comic Sans MS" charset="0"/>
                <a:sym typeface="Wingdings 3" charset="2"/>
              </a:rPr>
              <a:t>O</a:t>
            </a:r>
            <a:r>
              <a:rPr lang="pt-BR" altLang="en-US" b="1" baseline="30000" dirty="0">
                <a:latin typeface="Comic Sans MS" charset="0"/>
                <a:ea typeface="Comic Sans MS" charset="0"/>
                <a:cs typeface="Comic Sans MS" charset="0"/>
                <a:sym typeface="Wingdings 3" charset="2"/>
              </a:rPr>
              <a:t>+</a:t>
            </a:r>
            <a:r>
              <a:rPr lang="pt-BR" altLang="en-US" b="1" dirty="0">
                <a:latin typeface="Comic Sans MS" charset="0"/>
                <a:ea typeface="Comic Sans MS" charset="0"/>
                <a:cs typeface="Comic Sans MS" charset="0"/>
              </a:rPr>
              <a:t>]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pt-BR" altLang="en-US" b="1" dirty="0">
                <a:solidFill>
                  <a:srgbClr val="800080"/>
                </a:solidFill>
                <a:latin typeface="Comic Sans MS" charset="0"/>
                <a:ea typeface="Comic Sans MS" charset="0"/>
                <a:cs typeface="Comic Sans MS" charset="0"/>
              </a:rPr>
              <a:t>H</a:t>
            </a:r>
            <a:r>
              <a:rPr lang="pt-BR" altLang="en-US" b="1" baseline="-25000" dirty="0">
                <a:solidFill>
                  <a:srgbClr val="800080"/>
                </a:solidFill>
                <a:latin typeface="Comic Sans MS" charset="0"/>
                <a:ea typeface="Comic Sans MS" charset="0"/>
                <a:cs typeface="Comic Sans MS" charset="0"/>
              </a:rPr>
              <a:t>4</a:t>
            </a:r>
            <a:r>
              <a:rPr lang="pt-BR" altLang="en-US" b="1" dirty="0">
                <a:solidFill>
                  <a:srgbClr val="800080"/>
                </a:solidFill>
                <a:latin typeface="Comic Sans MS" charset="0"/>
                <a:ea typeface="Comic Sans MS" charset="0"/>
                <a:cs typeface="Comic Sans MS" charset="0"/>
              </a:rPr>
              <a:t>Y</a:t>
            </a:r>
            <a:r>
              <a:rPr lang="pt-BR" altLang="en-US" b="1" dirty="0">
                <a:latin typeface="Comic Sans MS" charset="0"/>
                <a:ea typeface="Comic Sans MS" charset="0"/>
                <a:cs typeface="Comic Sans MS" charset="0"/>
              </a:rPr>
              <a:t>   +  H</a:t>
            </a:r>
            <a:r>
              <a:rPr lang="pt-BR" altLang="en-US" b="1" baseline="-25000" dirty="0">
                <a:latin typeface="Comic Sans MS" charset="0"/>
                <a:ea typeface="Comic Sans MS" charset="0"/>
                <a:cs typeface="Comic Sans MS" charset="0"/>
              </a:rPr>
              <a:t>2</a:t>
            </a:r>
            <a:r>
              <a:rPr lang="pt-BR" altLang="en-US" b="1" dirty="0">
                <a:latin typeface="Comic Sans MS" charset="0"/>
                <a:ea typeface="Comic Sans MS" charset="0"/>
                <a:cs typeface="Comic Sans MS" charset="0"/>
              </a:rPr>
              <a:t>O  </a:t>
            </a:r>
            <a:r>
              <a:rPr lang="pt-BR" altLang="en-US" b="1" dirty="0">
                <a:latin typeface="Comic Sans MS" charset="0"/>
                <a:ea typeface="Comic Sans MS" charset="0"/>
                <a:cs typeface="Comic Sans MS" charset="0"/>
                <a:sym typeface="Wingdings 3" charset="2"/>
              </a:rPr>
              <a:t>  </a:t>
            </a:r>
            <a:r>
              <a:rPr lang="pt-BR" altLang="en-US" b="1" dirty="0">
                <a:solidFill>
                  <a:srgbClr val="A50021"/>
                </a:solidFill>
                <a:latin typeface="Comic Sans MS" charset="0"/>
                <a:ea typeface="Comic Sans MS" charset="0"/>
                <a:cs typeface="Comic Sans MS" charset="0"/>
                <a:sym typeface="Wingdings 3" charset="2"/>
              </a:rPr>
              <a:t>H</a:t>
            </a:r>
            <a:r>
              <a:rPr lang="pt-BR" altLang="en-US" b="1" baseline="-25000" dirty="0">
                <a:solidFill>
                  <a:srgbClr val="A50021"/>
                </a:solidFill>
                <a:latin typeface="Comic Sans MS" charset="0"/>
                <a:ea typeface="Comic Sans MS" charset="0"/>
                <a:cs typeface="Comic Sans MS" charset="0"/>
                <a:sym typeface="Wingdings 3" charset="2"/>
              </a:rPr>
              <a:t>3</a:t>
            </a:r>
            <a:r>
              <a:rPr lang="pt-BR" altLang="en-US" b="1" dirty="0">
                <a:solidFill>
                  <a:srgbClr val="A50021"/>
                </a:solidFill>
                <a:latin typeface="Comic Sans MS" charset="0"/>
                <a:ea typeface="Comic Sans MS" charset="0"/>
                <a:cs typeface="Comic Sans MS" charset="0"/>
                <a:sym typeface="Wingdings 3" charset="2"/>
              </a:rPr>
              <a:t>Y</a:t>
            </a:r>
            <a:r>
              <a:rPr lang="pt-BR" altLang="en-US" b="1" baseline="30000" dirty="0">
                <a:solidFill>
                  <a:srgbClr val="A50021"/>
                </a:solidFill>
                <a:latin typeface="Comic Sans MS" charset="0"/>
                <a:ea typeface="Comic Sans MS" charset="0"/>
                <a:cs typeface="Comic Sans MS" charset="0"/>
                <a:sym typeface="Wingdings 3" charset="2"/>
              </a:rPr>
              <a:t>-</a:t>
            </a:r>
            <a:r>
              <a:rPr lang="pt-BR" altLang="en-US" b="1" dirty="0">
                <a:latin typeface="Comic Sans MS" charset="0"/>
                <a:ea typeface="Comic Sans MS" charset="0"/>
                <a:cs typeface="Comic Sans MS" charset="0"/>
                <a:sym typeface="Wingdings 3" charset="2"/>
              </a:rPr>
              <a:t>  +  H</a:t>
            </a:r>
            <a:r>
              <a:rPr lang="pt-BR" altLang="en-US" b="1" baseline="-25000" dirty="0">
                <a:latin typeface="Comic Sans MS" charset="0"/>
                <a:ea typeface="Comic Sans MS" charset="0"/>
                <a:cs typeface="Comic Sans MS" charset="0"/>
                <a:sym typeface="Wingdings 3" charset="2"/>
              </a:rPr>
              <a:t>3</a:t>
            </a:r>
            <a:r>
              <a:rPr lang="pt-BR" altLang="en-US" b="1" dirty="0">
                <a:latin typeface="Comic Sans MS" charset="0"/>
                <a:ea typeface="Comic Sans MS" charset="0"/>
                <a:cs typeface="Comic Sans MS" charset="0"/>
                <a:sym typeface="Wingdings 3" charset="2"/>
              </a:rPr>
              <a:t>O</a:t>
            </a:r>
            <a:r>
              <a:rPr lang="pt-BR" altLang="en-US" b="1" baseline="30000" dirty="0">
                <a:latin typeface="Comic Sans MS" charset="0"/>
                <a:ea typeface="Comic Sans MS" charset="0"/>
                <a:cs typeface="Comic Sans MS" charset="0"/>
                <a:sym typeface="Wingdings 3" charset="2"/>
              </a:rPr>
              <a:t>+</a:t>
            </a:r>
            <a:r>
              <a:rPr lang="pt-BR" altLang="en-US" b="1" dirty="0">
                <a:latin typeface="Comic Sans MS" charset="0"/>
                <a:ea typeface="Comic Sans MS" charset="0"/>
                <a:cs typeface="Comic Sans MS" charset="0"/>
                <a:sym typeface="Wingdings 3" charset="2"/>
              </a:rPr>
              <a:t>,</a:t>
            </a:r>
            <a:r>
              <a:rPr lang="pt-BR" altLang="en-US" b="1" baseline="30000" dirty="0">
                <a:latin typeface="Comic Sans MS" charset="0"/>
                <a:ea typeface="Comic Sans MS" charset="0"/>
                <a:cs typeface="Comic Sans MS" charset="0"/>
                <a:sym typeface="Wingdings 3" charset="2"/>
              </a:rPr>
              <a:t>   </a:t>
            </a:r>
            <a:r>
              <a:rPr lang="pt-BR" altLang="en-US" b="1" dirty="0">
                <a:solidFill>
                  <a:srgbClr val="800080"/>
                </a:solidFill>
                <a:latin typeface="Comic Sans MS" charset="0"/>
                <a:ea typeface="Comic Sans MS" charset="0"/>
                <a:cs typeface="Comic Sans MS" charset="0"/>
                <a:sym typeface="Wingdings 3" charset="2"/>
              </a:rPr>
              <a:t>K</a:t>
            </a:r>
            <a:r>
              <a:rPr lang="pt-BR" altLang="en-US" b="1" baseline="-25000" dirty="0">
                <a:solidFill>
                  <a:srgbClr val="800080"/>
                </a:solidFill>
                <a:latin typeface="Comic Sans MS" charset="0"/>
                <a:ea typeface="Comic Sans MS" charset="0"/>
                <a:cs typeface="Comic Sans MS" charset="0"/>
                <a:sym typeface="Wingdings 3" charset="2"/>
              </a:rPr>
              <a:t>a1</a:t>
            </a:r>
            <a:r>
              <a:rPr lang="pt-BR" altLang="en-US" b="1" dirty="0">
                <a:solidFill>
                  <a:srgbClr val="800080"/>
                </a:solidFill>
                <a:latin typeface="Comic Sans MS" charset="0"/>
                <a:ea typeface="Comic Sans MS" charset="0"/>
                <a:cs typeface="Comic Sans MS" charset="0"/>
                <a:sym typeface="Wingdings 3" charset="2"/>
              </a:rPr>
              <a:t> = 1,02 </a:t>
            </a:r>
            <a:r>
              <a:rPr lang="pt-BR" altLang="en-US" b="1" dirty="0" err="1">
                <a:solidFill>
                  <a:srgbClr val="800080"/>
                </a:solidFill>
                <a:latin typeface="Comic Sans MS" charset="0"/>
                <a:ea typeface="Comic Sans MS" charset="0"/>
                <a:cs typeface="Comic Sans MS" charset="0"/>
                <a:sym typeface="Wingdings 3" charset="2"/>
              </a:rPr>
              <a:t>x</a:t>
            </a:r>
            <a:r>
              <a:rPr lang="pt-BR" altLang="en-US" b="1" dirty="0">
                <a:solidFill>
                  <a:srgbClr val="800080"/>
                </a:solidFill>
                <a:latin typeface="Comic Sans MS" charset="0"/>
                <a:ea typeface="Comic Sans MS" charset="0"/>
                <a:cs typeface="Comic Sans MS" charset="0"/>
                <a:sym typeface="Wingdings 3" charset="2"/>
              </a:rPr>
              <a:t> 10</a:t>
            </a:r>
            <a:r>
              <a:rPr lang="pt-BR" altLang="en-US" b="1" baseline="30000" dirty="0">
                <a:solidFill>
                  <a:srgbClr val="800080"/>
                </a:solidFill>
                <a:latin typeface="Comic Sans MS" charset="0"/>
                <a:ea typeface="Comic Sans MS" charset="0"/>
                <a:cs typeface="Comic Sans MS" charset="0"/>
                <a:sym typeface="Wingdings 3" charset="2"/>
              </a:rPr>
              <a:t>-2 </a:t>
            </a:r>
            <a:r>
              <a:rPr lang="pt-BR" altLang="en-US" b="1" dirty="0">
                <a:solidFill>
                  <a:srgbClr val="800080"/>
                </a:solidFill>
                <a:latin typeface="Comic Sans MS" charset="0"/>
                <a:ea typeface="Comic Sans MS" charset="0"/>
                <a:cs typeface="Comic Sans MS" charset="0"/>
                <a:sym typeface="Wingdings 3" charset="2"/>
              </a:rPr>
              <a:t>=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pt-BR" altLang="en-US" b="1" dirty="0">
                <a:solidFill>
                  <a:srgbClr val="800080"/>
                </a:solidFill>
                <a:latin typeface="Comic Sans MS" charset="0"/>
                <a:ea typeface="Comic Sans MS" charset="0"/>
                <a:cs typeface="Comic Sans MS" charset="0"/>
              </a:rPr>
              <a:t>                                                                    [H</a:t>
            </a:r>
            <a:r>
              <a:rPr lang="pt-BR" altLang="en-US" b="1" baseline="-25000" dirty="0">
                <a:solidFill>
                  <a:srgbClr val="800080"/>
                </a:solidFill>
                <a:latin typeface="Comic Sans MS" charset="0"/>
                <a:ea typeface="Comic Sans MS" charset="0"/>
                <a:cs typeface="Comic Sans MS" charset="0"/>
              </a:rPr>
              <a:t>4</a:t>
            </a:r>
            <a:r>
              <a:rPr lang="pt-BR" altLang="en-US" b="1" dirty="0">
                <a:solidFill>
                  <a:srgbClr val="800080"/>
                </a:solidFill>
                <a:latin typeface="Comic Sans MS" charset="0"/>
                <a:ea typeface="Comic Sans MS" charset="0"/>
                <a:cs typeface="Comic Sans MS" charset="0"/>
              </a:rPr>
              <a:t>Y]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Tx/>
              <a:buNone/>
            </a:pPr>
            <a:endParaRPr lang="pt-BR" altLang="en-US" b="1" baseline="30000" dirty="0">
              <a:solidFill>
                <a:srgbClr val="800080"/>
              </a:solidFill>
              <a:latin typeface="Comic Sans MS" charset="0"/>
              <a:ea typeface="Comic Sans MS" charset="0"/>
              <a:cs typeface="Comic Sans MS" charset="0"/>
              <a:sym typeface="Wingdings 3" charset="2"/>
            </a:endParaRPr>
          </a:p>
          <a:p>
            <a:pPr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pt-BR" altLang="en-US" b="1" dirty="0">
                <a:solidFill>
                  <a:srgbClr val="CC9900"/>
                </a:solidFill>
                <a:latin typeface="Comic Sans MS" charset="0"/>
                <a:ea typeface="Comic Sans MS" charset="0"/>
                <a:cs typeface="Comic Sans MS" charset="0"/>
                <a:sym typeface="Wingdings 3" charset="2"/>
              </a:rPr>
              <a:t>                                                                [H</a:t>
            </a:r>
            <a:r>
              <a:rPr lang="pt-BR" altLang="en-US" b="1" baseline="-25000" dirty="0">
                <a:solidFill>
                  <a:srgbClr val="CC9900"/>
                </a:solidFill>
                <a:latin typeface="Comic Sans MS" charset="0"/>
                <a:ea typeface="Comic Sans MS" charset="0"/>
                <a:cs typeface="Comic Sans MS" charset="0"/>
                <a:sym typeface="Wingdings 3" charset="2"/>
              </a:rPr>
              <a:t>2</a:t>
            </a:r>
            <a:r>
              <a:rPr lang="pt-BR" altLang="en-US" b="1" dirty="0">
                <a:solidFill>
                  <a:srgbClr val="CC9900"/>
                </a:solidFill>
                <a:latin typeface="Comic Sans MS" charset="0"/>
                <a:ea typeface="Comic Sans MS" charset="0"/>
                <a:cs typeface="Comic Sans MS" charset="0"/>
                <a:sym typeface="Wingdings 3" charset="2"/>
              </a:rPr>
              <a:t>Y</a:t>
            </a:r>
            <a:r>
              <a:rPr lang="pt-BR" altLang="en-US" b="1" baseline="30000" dirty="0">
                <a:solidFill>
                  <a:srgbClr val="CC9900"/>
                </a:solidFill>
                <a:latin typeface="Comic Sans MS" charset="0"/>
                <a:ea typeface="Comic Sans MS" charset="0"/>
                <a:cs typeface="Comic Sans MS" charset="0"/>
                <a:sym typeface="Wingdings 3" charset="2"/>
              </a:rPr>
              <a:t>2-</a:t>
            </a:r>
            <a:r>
              <a:rPr lang="pt-BR" altLang="en-US" b="1" dirty="0">
                <a:solidFill>
                  <a:srgbClr val="CC9900"/>
                </a:solidFill>
                <a:latin typeface="Comic Sans MS" charset="0"/>
                <a:ea typeface="Comic Sans MS" charset="0"/>
                <a:cs typeface="Comic Sans MS" charset="0"/>
                <a:sym typeface="Wingdings 3" charset="2"/>
              </a:rPr>
              <a:t>]</a:t>
            </a:r>
            <a:r>
              <a:rPr lang="pt-BR" altLang="en-US" b="1" dirty="0">
                <a:latin typeface="Comic Sans MS" charset="0"/>
                <a:ea typeface="Comic Sans MS" charset="0"/>
                <a:cs typeface="Comic Sans MS" charset="0"/>
                <a:sym typeface="Wingdings 3" charset="2"/>
              </a:rPr>
              <a:t> [H</a:t>
            </a:r>
            <a:r>
              <a:rPr lang="pt-BR" altLang="en-US" b="1" baseline="-25000" dirty="0">
                <a:latin typeface="Comic Sans MS" charset="0"/>
                <a:ea typeface="Comic Sans MS" charset="0"/>
                <a:cs typeface="Comic Sans MS" charset="0"/>
                <a:sym typeface="Wingdings 3" charset="2"/>
              </a:rPr>
              <a:t>3</a:t>
            </a:r>
            <a:r>
              <a:rPr lang="pt-BR" altLang="en-US" b="1" dirty="0">
                <a:latin typeface="Comic Sans MS" charset="0"/>
                <a:ea typeface="Comic Sans MS" charset="0"/>
                <a:cs typeface="Comic Sans MS" charset="0"/>
                <a:sym typeface="Wingdings 3" charset="2"/>
              </a:rPr>
              <a:t>O</a:t>
            </a:r>
            <a:r>
              <a:rPr lang="pt-BR" altLang="en-US" b="1" baseline="30000" dirty="0">
                <a:latin typeface="Comic Sans MS" charset="0"/>
                <a:ea typeface="Comic Sans MS" charset="0"/>
                <a:cs typeface="Comic Sans MS" charset="0"/>
                <a:sym typeface="Wingdings 3" charset="2"/>
              </a:rPr>
              <a:t>+</a:t>
            </a:r>
            <a:r>
              <a:rPr lang="pt-BR" altLang="en-US" b="1" dirty="0">
                <a:latin typeface="Comic Sans MS" charset="0"/>
                <a:ea typeface="Comic Sans MS" charset="0"/>
                <a:cs typeface="Comic Sans MS" charset="0"/>
                <a:sym typeface="Wingdings 3" charset="2"/>
              </a:rPr>
              <a:t>]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pt-BR" altLang="en-US" b="1" dirty="0">
                <a:solidFill>
                  <a:srgbClr val="A50021"/>
                </a:solidFill>
                <a:latin typeface="Comic Sans MS" charset="0"/>
                <a:ea typeface="Comic Sans MS" charset="0"/>
                <a:cs typeface="Comic Sans MS" charset="0"/>
              </a:rPr>
              <a:t>H</a:t>
            </a:r>
            <a:r>
              <a:rPr lang="pt-BR" altLang="en-US" b="1" baseline="-25000" dirty="0">
                <a:solidFill>
                  <a:srgbClr val="A50021"/>
                </a:solidFill>
                <a:latin typeface="Comic Sans MS" charset="0"/>
                <a:ea typeface="Comic Sans MS" charset="0"/>
                <a:cs typeface="Comic Sans MS" charset="0"/>
              </a:rPr>
              <a:t>3</a:t>
            </a:r>
            <a:r>
              <a:rPr lang="pt-BR" altLang="en-US" b="1" dirty="0">
                <a:solidFill>
                  <a:srgbClr val="A50021"/>
                </a:solidFill>
                <a:latin typeface="Comic Sans MS" charset="0"/>
                <a:ea typeface="Comic Sans MS" charset="0"/>
                <a:cs typeface="Comic Sans MS" charset="0"/>
              </a:rPr>
              <a:t>Y</a:t>
            </a:r>
            <a:r>
              <a:rPr lang="pt-BR" altLang="en-US" b="1" baseline="30000" dirty="0">
                <a:solidFill>
                  <a:srgbClr val="A50021"/>
                </a:solidFill>
                <a:latin typeface="Comic Sans MS" charset="0"/>
                <a:ea typeface="Comic Sans MS" charset="0"/>
                <a:cs typeface="Comic Sans MS" charset="0"/>
              </a:rPr>
              <a:t>-</a:t>
            </a:r>
            <a:r>
              <a:rPr lang="pt-BR" altLang="en-US" b="1" dirty="0">
                <a:latin typeface="Comic Sans MS" charset="0"/>
                <a:ea typeface="Comic Sans MS" charset="0"/>
                <a:cs typeface="Comic Sans MS" charset="0"/>
              </a:rPr>
              <a:t>  +  H</a:t>
            </a:r>
            <a:r>
              <a:rPr lang="pt-BR" altLang="en-US" b="1" baseline="-25000" dirty="0">
                <a:latin typeface="Comic Sans MS" charset="0"/>
                <a:ea typeface="Comic Sans MS" charset="0"/>
                <a:cs typeface="Comic Sans MS" charset="0"/>
              </a:rPr>
              <a:t>2</a:t>
            </a:r>
            <a:r>
              <a:rPr lang="pt-BR" altLang="en-US" b="1" dirty="0">
                <a:latin typeface="Comic Sans MS" charset="0"/>
                <a:ea typeface="Comic Sans MS" charset="0"/>
                <a:cs typeface="Comic Sans MS" charset="0"/>
              </a:rPr>
              <a:t>O  </a:t>
            </a:r>
            <a:r>
              <a:rPr lang="pt-BR" altLang="en-US" b="1" dirty="0">
                <a:latin typeface="Comic Sans MS" charset="0"/>
                <a:ea typeface="Comic Sans MS" charset="0"/>
                <a:cs typeface="Comic Sans MS" charset="0"/>
                <a:sym typeface="Wingdings 3" charset="2"/>
              </a:rPr>
              <a:t>  </a:t>
            </a:r>
            <a:r>
              <a:rPr lang="pt-BR" altLang="en-US" b="1" dirty="0">
                <a:solidFill>
                  <a:srgbClr val="CC9900"/>
                </a:solidFill>
                <a:latin typeface="Comic Sans MS" charset="0"/>
                <a:ea typeface="Comic Sans MS" charset="0"/>
                <a:cs typeface="Comic Sans MS" charset="0"/>
                <a:sym typeface="Wingdings 3" charset="2"/>
              </a:rPr>
              <a:t>H</a:t>
            </a:r>
            <a:r>
              <a:rPr lang="pt-BR" altLang="en-US" b="1" baseline="-25000" dirty="0">
                <a:solidFill>
                  <a:srgbClr val="CC9900"/>
                </a:solidFill>
                <a:latin typeface="Comic Sans MS" charset="0"/>
                <a:ea typeface="Comic Sans MS" charset="0"/>
                <a:cs typeface="Comic Sans MS" charset="0"/>
                <a:sym typeface="Wingdings 3" charset="2"/>
              </a:rPr>
              <a:t>2</a:t>
            </a:r>
            <a:r>
              <a:rPr lang="pt-BR" altLang="en-US" b="1" dirty="0">
                <a:solidFill>
                  <a:srgbClr val="CC9900"/>
                </a:solidFill>
                <a:latin typeface="Comic Sans MS" charset="0"/>
                <a:ea typeface="Comic Sans MS" charset="0"/>
                <a:cs typeface="Comic Sans MS" charset="0"/>
                <a:sym typeface="Wingdings 3" charset="2"/>
              </a:rPr>
              <a:t>Y</a:t>
            </a:r>
            <a:r>
              <a:rPr lang="pt-BR" altLang="en-US" b="1" baseline="30000" dirty="0">
                <a:solidFill>
                  <a:srgbClr val="CC9900"/>
                </a:solidFill>
                <a:latin typeface="Comic Sans MS" charset="0"/>
                <a:ea typeface="Comic Sans MS" charset="0"/>
                <a:cs typeface="Comic Sans MS" charset="0"/>
                <a:sym typeface="Wingdings 3" charset="2"/>
              </a:rPr>
              <a:t>2-</a:t>
            </a:r>
            <a:r>
              <a:rPr lang="pt-BR" altLang="en-US" b="1" dirty="0">
                <a:latin typeface="Comic Sans MS" charset="0"/>
                <a:ea typeface="Comic Sans MS" charset="0"/>
                <a:cs typeface="Comic Sans MS" charset="0"/>
                <a:sym typeface="Wingdings 3" charset="2"/>
              </a:rPr>
              <a:t> +  H</a:t>
            </a:r>
            <a:r>
              <a:rPr lang="pt-BR" altLang="en-US" b="1" baseline="-25000" dirty="0">
                <a:latin typeface="Comic Sans MS" charset="0"/>
                <a:ea typeface="Comic Sans MS" charset="0"/>
                <a:cs typeface="Comic Sans MS" charset="0"/>
                <a:sym typeface="Wingdings 3" charset="2"/>
              </a:rPr>
              <a:t>3</a:t>
            </a:r>
            <a:r>
              <a:rPr lang="pt-BR" altLang="en-US" b="1" dirty="0">
                <a:latin typeface="Comic Sans MS" charset="0"/>
                <a:ea typeface="Comic Sans MS" charset="0"/>
                <a:cs typeface="Comic Sans MS" charset="0"/>
                <a:sym typeface="Wingdings 3" charset="2"/>
              </a:rPr>
              <a:t>O</a:t>
            </a:r>
            <a:r>
              <a:rPr lang="pt-BR" altLang="en-US" b="1" baseline="30000" dirty="0">
                <a:latin typeface="Comic Sans MS" charset="0"/>
                <a:ea typeface="Comic Sans MS" charset="0"/>
                <a:cs typeface="Comic Sans MS" charset="0"/>
                <a:sym typeface="Wingdings 3" charset="2"/>
              </a:rPr>
              <a:t>+</a:t>
            </a:r>
            <a:r>
              <a:rPr lang="pt-BR" altLang="en-US" b="1" dirty="0">
                <a:latin typeface="Comic Sans MS" charset="0"/>
                <a:ea typeface="Comic Sans MS" charset="0"/>
                <a:cs typeface="Comic Sans MS" charset="0"/>
                <a:sym typeface="Wingdings 3" charset="2"/>
              </a:rPr>
              <a:t>,</a:t>
            </a:r>
            <a:r>
              <a:rPr lang="pt-BR" altLang="en-US" b="1" baseline="30000" dirty="0">
                <a:latin typeface="Comic Sans MS" charset="0"/>
                <a:ea typeface="Comic Sans MS" charset="0"/>
                <a:cs typeface="Comic Sans MS" charset="0"/>
                <a:sym typeface="Wingdings 3" charset="2"/>
              </a:rPr>
              <a:t>   </a:t>
            </a:r>
            <a:r>
              <a:rPr lang="pt-BR" altLang="en-US" b="1" dirty="0">
                <a:solidFill>
                  <a:srgbClr val="A50021"/>
                </a:solidFill>
                <a:latin typeface="Comic Sans MS" charset="0"/>
                <a:ea typeface="Comic Sans MS" charset="0"/>
                <a:cs typeface="Comic Sans MS" charset="0"/>
                <a:sym typeface="Wingdings 3" charset="2"/>
              </a:rPr>
              <a:t>K</a:t>
            </a:r>
            <a:r>
              <a:rPr lang="pt-BR" altLang="en-US" b="1" baseline="-25000" dirty="0">
                <a:solidFill>
                  <a:srgbClr val="A50021"/>
                </a:solidFill>
                <a:latin typeface="Comic Sans MS" charset="0"/>
                <a:ea typeface="Comic Sans MS" charset="0"/>
                <a:cs typeface="Comic Sans MS" charset="0"/>
                <a:sym typeface="Wingdings 3" charset="2"/>
              </a:rPr>
              <a:t>a2</a:t>
            </a:r>
            <a:r>
              <a:rPr lang="pt-BR" altLang="en-US" b="1" dirty="0">
                <a:solidFill>
                  <a:srgbClr val="A50021"/>
                </a:solidFill>
                <a:latin typeface="Comic Sans MS" charset="0"/>
                <a:ea typeface="Comic Sans MS" charset="0"/>
                <a:cs typeface="Comic Sans MS" charset="0"/>
                <a:sym typeface="Wingdings 3" charset="2"/>
              </a:rPr>
              <a:t> = 2,14 </a:t>
            </a:r>
            <a:r>
              <a:rPr lang="pt-BR" altLang="en-US" b="1" dirty="0" err="1">
                <a:solidFill>
                  <a:srgbClr val="A50021"/>
                </a:solidFill>
                <a:latin typeface="Comic Sans MS" charset="0"/>
                <a:ea typeface="Comic Sans MS" charset="0"/>
                <a:cs typeface="Comic Sans MS" charset="0"/>
                <a:sym typeface="Wingdings 3" charset="2"/>
              </a:rPr>
              <a:t>x</a:t>
            </a:r>
            <a:r>
              <a:rPr lang="pt-BR" altLang="en-US" b="1" dirty="0">
                <a:solidFill>
                  <a:srgbClr val="A50021"/>
                </a:solidFill>
                <a:latin typeface="Comic Sans MS" charset="0"/>
                <a:ea typeface="Comic Sans MS" charset="0"/>
                <a:cs typeface="Comic Sans MS" charset="0"/>
                <a:sym typeface="Wingdings 3" charset="2"/>
              </a:rPr>
              <a:t> 10</a:t>
            </a:r>
            <a:r>
              <a:rPr lang="pt-BR" altLang="en-US" b="1" baseline="30000" dirty="0">
                <a:solidFill>
                  <a:srgbClr val="A50021"/>
                </a:solidFill>
                <a:latin typeface="Comic Sans MS" charset="0"/>
                <a:ea typeface="Comic Sans MS" charset="0"/>
                <a:cs typeface="Comic Sans MS" charset="0"/>
                <a:sym typeface="Wingdings 3" charset="2"/>
              </a:rPr>
              <a:t>-3 </a:t>
            </a:r>
            <a:r>
              <a:rPr lang="pt-BR" altLang="en-US" b="1" dirty="0">
                <a:solidFill>
                  <a:srgbClr val="A50021"/>
                </a:solidFill>
                <a:latin typeface="Comic Sans MS" charset="0"/>
                <a:ea typeface="Comic Sans MS" charset="0"/>
                <a:cs typeface="Comic Sans MS" charset="0"/>
                <a:sym typeface="Wingdings 3" charset="2"/>
              </a:rPr>
              <a:t>=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pt-BR" altLang="en-US" b="1" dirty="0">
                <a:solidFill>
                  <a:srgbClr val="A50021"/>
                </a:solidFill>
                <a:latin typeface="Comic Sans MS" charset="0"/>
                <a:ea typeface="Comic Sans MS" charset="0"/>
                <a:cs typeface="Comic Sans MS" charset="0"/>
              </a:rPr>
              <a:t>                                                                    [H</a:t>
            </a:r>
            <a:r>
              <a:rPr lang="pt-BR" altLang="en-US" b="1" baseline="-25000" dirty="0">
                <a:solidFill>
                  <a:srgbClr val="A50021"/>
                </a:solidFill>
                <a:latin typeface="Comic Sans MS" charset="0"/>
                <a:ea typeface="Comic Sans MS" charset="0"/>
                <a:cs typeface="Comic Sans MS" charset="0"/>
              </a:rPr>
              <a:t>3</a:t>
            </a:r>
            <a:r>
              <a:rPr lang="pt-BR" altLang="en-US" b="1" dirty="0">
                <a:solidFill>
                  <a:srgbClr val="A50021"/>
                </a:solidFill>
                <a:latin typeface="Comic Sans MS" charset="0"/>
                <a:ea typeface="Comic Sans MS" charset="0"/>
                <a:cs typeface="Comic Sans MS" charset="0"/>
              </a:rPr>
              <a:t>Y</a:t>
            </a:r>
            <a:r>
              <a:rPr lang="pt-BR" altLang="en-US" b="1" baseline="30000" dirty="0">
                <a:solidFill>
                  <a:srgbClr val="A50021"/>
                </a:solidFill>
                <a:latin typeface="Comic Sans MS" charset="0"/>
                <a:ea typeface="Comic Sans MS" charset="0"/>
                <a:cs typeface="Comic Sans MS" charset="0"/>
              </a:rPr>
              <a:t>-</a:t>
            </a:r>
            <a:r>
              <a:rPr lang="pt-BR" altLang="en-US" b="1" dirty="0">
                <a:solidFill>
                  <a:srgbClr val="A50021"/>
                </a:solidFill>
                <a:latin typeface="Comic Sans MS" charset="0"/>
                <a:ea typeface="Comic Sans MS" charset="0"/>
                <a:cs typeface="Comic Sans MS" charset="0"/>
              </a:rPr>
              <a:t>]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Tx/>
              <a:buNone/>
            </a:pPr>
            <a:endParaRPr lang="pt-BR" altLang="en-US" b="1" dirty="0">
              <a:solidFill>
                <a:srgbClr val="A50021"/>
              </a:solidFill>
              <a:latin typeface="Comic Sans MS" charset="0"/>
              <a:ea typeface="Comic Sans MS" charset="0"/>
              <a:cs typeface="Comic Sans MS" charset="0"/>
              <a:sym typeface="Wingdings 3" charset="2"/>
            </a:endParaRPr>
          </a:p>
          <a:p>
            <a:pPr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pt-BR" altLang="en-US" b="1" dirty="0">
                <a:solidFill>
                  <a:srgbClr val="669900"/>
                </a:solidFill>
                <a:latin typeface="Comic Sans MS" charset="0"/>
                <a:ea typeface="Comic Sans MS" charset="0"/>
                <a:cs typeface="Comic Sans MS" charset="0"/>
                <a:sym typeface="Wingdings 3" charset="2"/>
              </a:rPr>
              <a:t>                                                                [HY</a:t>
            </a:r>
            <a:r>
              <a:rPr lang="pt-BR" altLang="en-US" b="1" baseline="30000" dirty="0">
                <a:solidFill>
                  <a:srgbClr val="669900"/>
                </a:solidFill>
                <a:latin typeface="Comic Sans MS" charset="0"/>
                <a:ea typeface="Comic Sans MS" charset="0"/>
                <a:cs typeface="Comic Sans MS" charset="0"/>
                <a:sym typeface="Wingdings 3" charset="2"/>
              </a:rPr>
              <a:t>3-</a:t>
            </a:r>
            <a:r>
              <a:rPr lang="pt-BR" altLang="en-US" b="1" dirty="0">
                <a:solidFill>
                  <a:srgbClr val="669900"/>
                </a:solidFill>
                <a:latin typeface="Comic Sans MS" charset="0"/>
                <a:ea typeface="Comic Sans MS" charset="0"/>
                <a:cs typeface="Comic Sans MS" charset="0"/>
                <a:sym typeface="Wingdings 3" charset="2"/>
              </a:rPr>
              <a:t>] </a:t>
            </a:r>
            <a:r>
              <a:rPr lang="pt-BR" altLang="en-US" b="1" dirty="0">
                <a:latin typeface="Comic Sans MS" charset="0"/>
                <a:ea typeface="Comic Sans MS" charset="0"/>
                <a:cs typeface="Comic Sans MS" charset="0"/>
                <a:sym typeface="Wingdings 3" charset="2"/>
              </a:rPr>
              <a:t>[H</a:t>
            </a:r>
            <a:r>
              <a:rPr lang="pt-BR" altLang="en-US" b="1" baseline="-25000" dirty="0">
                <a:latin typeface="Comic Sans MS" charset="0"/>
                <a:ea typeface="Comic Sans MS" charset="0"/>
                <a:cs typeface="Comic Sans MS" charset="0"/>
                <a:sym typeface="Wingdings 3" charset="2"/>
              </a:rPr>
              <a:t>3</a:t>
            </a:r>
            <a:r>
              <a:rPr lang="pt-BR" altLang="en-US" b="1" dirty="0">
                <a:latin typeface="Comic Sans MS" charset="0"/>
                <a:ea typeface="Comic Sans MS" charset="0"/>
                <a:cs typeface="Comic Sans MS" charset="0"/>
                <a:sym typeface="Wingdings 3" charset="2"/>
              </a:rPr>
              <a:t>O</a:t>
            </a:r>
            <a:r>
              <a:rPr lang="pt-BR" altLang="en-US" b="1" baseline="30000" dirty="0">
                <a:latin typeface="Comic Sans MS" charset="0"/>
                <a:ea typeface="Comic Sans MS" charset="0"/>
                <a:cs typeface="Comic Sans MS" charset="0"/>
                <a:sym typeface="Wingdings 3" charset="2"/>
              </a:rPr>
              <a:t>+</a:t>
            </a:r>
            <a:r>
              <a:rPr lang="pt-BR" altLang="en-US" b="1" dirty="0">
                <a:latin typeface="Comic Sans MS" charset="0"/>
                <a:ea typeface="Comic Sans MS" charset="0"/>
                <a:cs typeface="Comic Sans MS" charset="0"/>
                <a:sym typeface="Wingdings 3" charset="2"/>
              </a:rPr>
              <a:t>]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pt-BR" altLang="en-US" b="1" dirty="0">
                <a:solidFill>
                  <a:srgbClr val="CC9900"/>
                </a:solidFill>
                <a:latin typeface="Comic Sans MS" charset="0"/>
                <a:ea typeface="Comic Sans MS" charset="0"/>
                <a:cs typeface="Comic Sans MS" charset="0"/>
              </a:rPr>
              <a:t>H</a:t>
            </a:r>
            <a:r>
              <a:rPr lang="pt-BR" altLang="en-US" b="1" baseline="-25000" dirty="0">
                <a:solidFill>
                  <a:srgbClr val="CC9900"/>
                </a:solidFill>
                <a:latin typeface="Comic Sans MS" charset="0"/>
                <a:ea typeface="Comic Sans MS" charset="0"/>
                <a:cs typeface="Comic Sans MS" charset="0"/>
              </a:rPr>
              <a:t>2</a:t>
            </a:r>
            <a:r>
              <a:rPr lang="pt-BR" altLang="en-US" b="1" dirty="0">
                <a:solidFill>
                  <a:srgbClr val="CC9900"/>
                </a:solidFill>
                <a:latin typeface="Comic Sans MS" charset="0"/>
                <a:ea typeface="Comic Sans MS" charset="0"/>
                <a:cs typeface="Comic Sans MS" charset="0"/>
              </a:rPr>
              <a:t>Y</a:t>
            </a:r>
            <a:r>
              <a:rPr lang="pt-BR" altLang="en-US" b="1" baseline="30000" dirty="0">
                <a:solidFill>
                  <a:srgbClr val="CC9900"/>
                </a:solidFill>
                <a:latin typeface="Comic Sans MS" charset="0"/>
                <a:ea typeface="Comic Sans MS" charset="0"/>
                <a:cs typeface="Comic Sans MS" charset="0"/>
              </a:rPr>
              <a:t>2-</a:t>
            </a:r>
            <a:r>
              <a:rPr lang="pt-BR" altLang="en-US" b="1" dirty="0">
                <a:latin typeface="Comic Sans MS" charset="0"/>
                <a:ea typeface="Comic Sans MS" charset="0"/>
                <a:cs typeface="Comic Sans MS" charset="0"/>
              </a:rPr>
              <a:t> +  H</a:t>
            </a:r>
            <a:r>
              <a:rPr lang="pt-BR" altLang="en-US" b="1" baseline="-25000" dirty="0">
                <a:latin typeface="Comic Sans MS" charset="0"/>
                <a:ea typeface="Comic Sans MS" charset="0"/>
                <a:cs typeface="Comic Sans MS" charset="0"/>
              </a:rPr>
              <a:t>2</a:t>
            </a:r>
            <a:r>
              <a:rPr lang="pt-BR" altLang="en-US" b="1" dirty="0">
                <a:latin typeface="Comic Sans MS" charset="0"/>
                <a:ea typeface="Comic Sans MS" charset="0"/>
                <a:cs typeface="Comic Sans MS" charset="0"/>
              </a:rPr>
              <a:t>O  </a:t>
            </a:r>
            <a:r>
              <a:rPr lang="pt-BR" altLang="en-US" b="1" dirty="0">
                <a:latin typeface="Comic Sans MS" charset="0"/>
                <a:ea typeface="Comic Sans MS" charset="0"/>
                <a:cs typeface="Comic Sans MS" charset="0"/>
                <a:sym typeface="Wingdings 3" charset="2"/>
              </a:rPr>
              <a:t>  </a:t>
            </a:r>
            <a:r>
              <a:rPr lang="pt-BR" altLang="en-US" b="1" dirty="0">
                <a:solidFill>
                  <a:srgbClr val="669900"/>
                </a:solidFill>
                <a:latin typeface="Comic Sans MS" charset="0"/>
                <a:ea typeface="Comic Sans MS" charset="0"/>
                <a:cs typeface="Comic Sans MS" charset="0"/>
                <a:sym typeface="Wingdings 3" charset="2"/>
              </a:rPr>
              <a:t>HY</a:t>
            </a:r>
            <a:r>
              <a:rPr lang="pt-BR" altLang="en-US" b="1" baseline="30000" dirty="0">
                <a:solidFill>
                  <a:srgbClr val="669900"/>
                </a:solidFill>
                <a:latin typeface="Comic Sans MS" charset="0"/>
                <a:ea typeface="Comic Sans MS" charset="0"/>
                <a:cs typeface="Comic Sans MS" charset="0"/>
                <a:sym typeface="Wingdings 3" charset="2"/>
              </a:rPr>
              <a:t>3-</a:t>
            </a:r>
            <a:r>
              <a:rPr lang="pt-BR" altLang="en-US" b="1" dirty="0">
                <a:latin typeface="Comic Sans MS" charset="0"/>
                <a:ea typeface="Comic Sans MS" charset="0"/>
                <a:cs typeface="Comic Sans MS" charset="0"/>
                <a:sym typeface="Wingdings 3" charset="2"/>
              </a:rPr>
              <a:t>  +  H</a:t>
            </a:r>
            <a:r>
              <a:rPr lang="pt-BR" altLang="en-US" b="1" baseline="-25000" dirty="0">
                <a:latin typeface="Comic Sans MS" charset="0"/>
                <a:ea typeface="Comic Sans MS" charset="0"/>
                <a:cs typeface="Comic Sans MS" charset="0"/>
                <a:sym typeface="Wingdings 3" charset="2"/>
              </a:rPr>
              <a:t>3</a:t>
            </a:r>
            <a:r>
              <a:rPr lang="pt-BR" altLang="en-US" b="1" dirty="0">
                <a:latin typeface="Comic Sans MS" charset="0"/>
                <a:ea typeface="Comic Sans MS" charset="0"/>
                <a:cs typeface="Comic Sans MS" charset="0"/>
                <a:sym typeface="Wingdings 3" charset="2"/>
              </a:rPr>
              <a:t>O</a:t>
            </a:r>
            <a:r>
              <a:rPr lang="pt-BR" altLang="en-US" b="1" baseline="30000" dirty="0">
                <a:latin typeface="Comic Sans MS" charset="0"/>
                <a:ea typeface="Comic Sans MS" charset="0"/>
                <a:cs typeface="Comic Sans MS" charset="0"/>
                <a:sym typeface="Wingdings 3" charset="2"/>
              </a:rPr>
              <a:t>+</a:t>
            </a:r>
            <a:r>
              <a:rPr lang="pt-BR" altLang="en-US" b="1" dirty="0">
                <a:latin typeface="Comic Sans MS" charset="0"/>
                <a:ea typeface="Comic Sans MS" charset="0"/>
                <a:cs typeface="Comic Sans MS" charset="0"/>
                <a:sym typeface="Wingdings 3" charset="2"/>
              </a:rPr>
              <a:t>,</a:t>
            </a:r>
            <a:r>
              <a:rPr lang="pt-BR" altLang="en-US" b="1" baseline="30000" dirty="0">
                <a:latin typeface="Comic Sans MS" charset="0"/>
                <a:ea typeface="Comic Sans MS" charset="0"/>
                <a:cs typeface="Comic Sans MS" charset="0"/>
                <a:sym typeface="Wingdings 3" charset="2"/>
              </a:rPr>
              <a:t>   </a:t>
            </a:r>
            <a:r>
              <a:rPr lang="pt-BR" altLang="en-US" b="1" dirty="0">
                <a:solidFill>
                  <a:srgbClr val="CC9900"/>
                </a:solidFill>
                <a:latin typeface="Comic Sans MS" charset="0"/>
                <a:ea typeface="Comic Sans MS" charset="0"/>
                <a:cs typeface="Comic Sans MS" charset="0"/>
                <a:sym typeface="Wingdings 3" charset="2"/>
              </a:rPr>
              <a:t>K</a:t>
            </a:r>
            <a:r>
              <a:rPr lang="pt-BR" altLang="en-US" b="1" baseline="-25000" dirty="0">
                <a:solidFill>
                  <a:srgbClr val="CC9900"/>
                </a:solidFill>
                <a:latin typeface="Comic Sans MS" charset="0"/>
                <a:ea typeface="Comic Sans MS" charset="0"/>
                <a:cs typeface="Comic Sans MS" charset="0"/>
                <a:sym typeface="Wingdings 3" charset="2"/>
              </a:rPr>
              <a:t>a3</a:t>
            </a:r>
            <a:r>
              <a:rPr lang="pt-BR" altLang="en-US" b="1" dirty="0">
                <a:solidFill>
                  <a:srgbClr val="CC9900"/>
                </a:solidFill>
                <a:latin typeface="Comic Sans MS" charset="0"/>
                <a:ea typeface="Comic Sans MS" charset="0"/>
                <a:cs typeface="Comic Sans MS" charset="0"/>
                <a:sym typeface="Wingdings 3" charset="2"/>
              </a:rPr>
              <a:t> = 6,92 </a:t>
            </a:r>
            <a:r>
              <a:rPr lang="pt-BR" altLang="en-US" b="1" dirty="0" err="1">
                <a:solidFill>
                  <a:srgbClr val="CC9900"/>
                </a:solidFill>
                <a:latin typeface="Comic Sans MS" charset="0"/>
                <a:ea typeface="Comic Sans MS" charset="0"/>
                <a:cs typeface="Comic Sans MS" charset="0"/>
                <a:sym typeface="Wingdings 3" charset="2"/>
              </a:rPr>
              <a:t>x</a:t>
            </a:r>
            <a:r>
              <a:rPr lang="pt-BR" altLang="en-US" b="1" dirty="0">
                <a:solidFill>
                  <a:srgbClr val="CC9900"/>
                </a:solidFill>
                <a:latin typeface="Comic Sans MS" charset="0"/>
                <a:ea typeface="Comic Sans MS" charset="0"/>
                <a:cs typeface="Comic Sans MS" charset="0"/>
                <a:sym typeface="Wingdings 3" charset="2"/>
              </a:rPr>
              <a:t> 10</a:t>
            </a:r>
            <a:r>
              <a:rPr lang="pt-BR" altLang="en-US" b="1" baseline="30000" dirty="0">
                <a:solidFill>
                  <a:srgbClr val="CC9900"/>
                </a:solidFill>
                <a:latin typeface="Comic Sans MS" charset="0"/>
                <a:ea typeface="Comic Sans MS" charset="0"/>
                <a:cs typeface="Comic Sans MS" charset="0"/>
                <a:sym typeface="Wingdings 3" charset="2"/>
              </a:rPr>
              <a:t>-7 </a:t>
            </a:r>
            <a:r>
              <a:rPr lang="pt-BR" altLang="en-US" b="1" dirty="0">
                <a:solidFill>
                  <a:srgbClr val="CC9900"/>
                </a:solidFill>
                <a:latin typeface="Comic Sans MS" charset="0"/>
                <a:ea typeface="Comic Sans MS" charset="0"/>
                <a:cs typeface="Comic Sans MS" charset="0"/>
                <a:sym typeface="Wingdings 3" charset="2"/>
              </a:rPr>
              <a:t>=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pt-BR" altLang="en-US" b="1" dirty="0">
                <a:solidFill>
                  <a:srgbClr val="CC9900"/>
                </a:solidFill>
                <a:latin typeface="Comic Sans MS" charset="0"/>
                <a:ea typeface="Comic Sans MS" charset="0"/>
                <a:cs typeface="Comic Sans MS" charset="0"/>
              </a:rPr>
              <a:t>                                                                   [H</a:t>
            </a:r>
            <a:r>
              <a:rPr lang="pt-BR" altLang="en-US" b="1" baseline="-25000" dirty="0">
                <a:solidFill>
                  <a:srgbClr val="CC9900"/>
                </a:solidFill>
                <a:latin typeface="Comic Sans MS" charset="0"/>
                <a:ea typeface="Comic Sans MS" charset="0"/>
                <a:cs typeface="Comic Sans MS" charset="0"/>
              </a:rPr>
              <a:t>2</a:t>
            </a:r>
            <a:r>
              <a:rPr lang="pt-BR" altLang="en-US" b="1" dirty="0">
                <a:solidFill>
                  <a:srgbClr val="CC9900"/>
                </a:solidFill>
                <a:latin typeface="Comic Sans MS" charset="0"/>
                <a:ea typeface="Comic Sans MS" charset="0"/>
                <a:cs typeface="Comic Sans MS" charset="0"/>
              </a:rPr>
              <a:t>Y</a:t>
            </a:r>
            <a:r>
              <a:rPr lang="pt-BR" altLang="en-US" b="1" baseline="30000" dirty="0">
                <a:solidFill>
                  <a:srgbClr val="CC9900"/>
                </a:solidFill>
                <a:latin typeface="Comic Sans MS" charset="0"/>
                <a:ea typeface="Comic Sans MS" charset="0"/>
                <a:cs typeface="Comic Sans MS" charset="0"/>
              </a:rPr>
              <a:t>2-</a:t>
            </a:r>
            <a:r>
              <a:rPr lang="pt-BR" altLang="en-US" b="1" dirty="0">
                <a:solidFill>
                  <a:srgbClr val="CC9900"/>
                </a:solidFill>
                <a:latin typeface="Comic Sans MS" charset="0"/>
                <a:ea typeface="Comic Sans MS" charset="0"/>
                <a:cs typeface="Comic Sans MS" charset="0"/>
              </a:rPr>
              <a:t>]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Tx/>
              <a:buNone/>
            </a:pPr>
            <a:endParaRPr lang="pt-BR" altLang="en-US" b="1" dirty="0">
              <a:solidFill>
                <a:srgbClr val="CC9900"/>
              </a:solidFill>
              <a:latin typeface="Comic Sans MS" charset="0"/>
              <a:ea typeface="Comic Sans MS" charset="0"/>
              <a:cs typeface="Comic Sans MS" charset="0"/>
              <a:sym typeface="Wingdings 3" charset="2"/>
            </a:endParaRPr>
          </a:p>
          <a:p>
            <a:pPr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pt-BR" altLang="en-US" b="1" dirty="0">
                <a:solidFill>
                  <a:srgbClr val="666699"/>
                </a:solidFill>
                <a:latin typeface="Comic Sans MS" charset="0"/>
                <a:ea typeface="Comic Sans MS" charset="0"/>
                <a:cs typeface="Comic Sans MS" charset="0"/>
                <a:sym typeface="Wingdings 3" charset="2"/>
              </a:rPr>
              <a:t>                                                                 [Y</a:t>
            </a:r>
            <a:r>
              <a:rPr lang="pt-BR" altLang="en-US" b="1" baseline="30000" dirty="0">
                <a:solidFill>
                  <a:srgbClr val="666699"/>
                </a:solidFill>
                <a:latin typeface="Comic Sans MS" charset="0"/>
                <a:ea typeface="Comic Sans MS" charset="0"/>
                <a:cs typeface="Comic Sans MS" charset="0"/>
                <a:sym typeface="Wingdings 3" charset="2"/>
              </a:rPr>
              <a:t>4-</a:t>
            </a:r>
            <a:r>
              <a:rPr lang="pt-BR" altLang="en-US" b="1" dirty="0">
                <a:solidFill>
                  <a:srgbClr val="666699"/>
                </a:solidFill>
                <a:latin typeface="Comic Sans MS" charset="0"/>
                <a:ea typeface="Comic Sans MS" charset="0"/>
                <a:cs typeface="Comic Sans MS" charset="0"/>
                <a:sym typeface="Wingdings 3" charset="2"/>
              </a:rPr>
              <a:t>] </a:t>
            </a:r>
            <a:r>
              <a:rPr lang="pt-BR" altLang="en-US" b="1" dirty="0">
                <a:latin typeface="Comic Sans MS" charset="0"/>
                <a:ea typeface="Comic Sans MS" charset="0"/>
                <a:cs typeface="Comic Sans MS" charset="0"/>
                <a:sym typeface="Wingdings 3" charset="2"/>
              </a:rPr>
              <a:t>[H</a:t>
            </a:r>
            <a:r>
              <a:rPr lang="pt-BR" altLang="en-US" b="1" baseline="-25000" dirty="0">
                <a:latin typeface="Comic Sans MS" charset="0"/>
                <a:ea typeface="Comic Sans MS" charset="0"/>
                <a:cs typeface="Comic Sans MS" charset="0"/>
                <a:sym typeface="Wingdings 3" charset="2"/>
              </a:rPr>
              <a:t>3</a:t>
            </a:r>
            <a:r>
              <a:rPr lang="pt-BR" altLang="en-US" b="1" dirty="0">
                <a:latin typeface="Comic Sans MS" charset="0"/>
                <a:ea typeface="Comic Sans MS" charset="0"/>
                <a:cs typeface="Comic Sans MS" charset="0"/>
                <a:sym typeface="Wingdings 3" charset="2"/>
              </a:rPr>
              <a:t>O</a:t>
            </a:r>
            <a:r>
              <a:rPr lang="pt-BR" altLang="en-US" b="1" baseline="30000" dirty="0">
                <a:latin typeface="Comic Sans MS" charset="0"/>
                <a:ea typeface="Comic Sans MS" charset="0"/>
                <a:cs typeface="Comic Sans MS" charset="0"/>
                <a:sym typeface="Wingdings 3" charset="2"/>
              </a:rPr>
              <a:t>+</a:t>
            </a:r>
            <a:r>
              <a:rPr lang="pt-BR" altLang="en-US" b="1" dirty="0">
                <a:latin typeface="Comic Sans MS" charset="0"/>
                <a:ea typeface="Comic Sans MS" charset="0"/>
                <a:cs typeface="Comic Sans MS" charset="0"/>
                <a:sym typeface="Wingdings 3" charset="2"/>
              </a:rPr>
              <a:t>]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pt-BR" altLang="en-US" b="1" dirty="0">
                <a:solidFill>
                  <a:srgbClr val="669900"/>
                </a:solidFill>
                <a:latin typeface="Comic Sans MS" charset="0"/>
                <a:ea typeface="Comic Sans MS" charset="0"/>
                <a:cs typeface="Comic Sans MS" charset="0"/>
              </a:rPr>
              <a:t>HY</a:t>
            </a:r>
            <a:r>
              <a:rPr lang="pt-BR" altLang="en-US" b="1" baseline="30000" dirty="0">
                <a:solidFill>
                  <a:srgbClr val="669900"/>
                </a:solidFill>
                <a:latin typeface="Comic Sans MS" charset="0"/>
                <a:ea typeface="Comic Sans MS" charset="0"/>
                <a:cs typeface="Comic Sans MS" charset="0"/>
              </a:rPr>
              <a:t>3-</a:t>
            </a:r>
            <a:r>
              <a:rPr lang="pt-BR" altLang="en-US" b="1" dirty="0">
                <a:latin typeface="Comic Sans MS" charset="0"/>
                <a:ea typeface="Comic Sans MS" charset="0"/>
                <a:cs typeface="Comic Sans MS" charset="0"/>
              </a:rPr>
              <a:t>  +  H</a:t>
            </a:r>
            <a:r>
              <a:rPr lang="pt-BR" altLang="en-US" b="1" baseline="-25000" dirty="0">
                <a:latin typeface="Comic Sans MS" charset="0"/>
                <a:ea typeface="Comic Sans MS" charset="0"/>
                <a:cs typeface="Comic Sans MS" charset="0"/>
              </a:rPr>
              <a:t>2</a:t>
            </a:r>
            <a:r>
              <a:rPr lang="pt-BR" altLang="en-US" b="1" dirty="0">
                <a:latin typeface="Comic Sans MS" charset="0"/>
                <a:ea typeface="Comic Sans MS" charset="0"/>
                <a:cs typeface="Comic Sans MS" charset="0"/>
              </a:rPr>
              <a:t>O  </a:t>
            </a:r>
            <a:r>
              <a:rPr lang="pt-BR" altLang="en-US" b="1" dirty="0">
                <a:latin typeface="Comic Sans MS" charset="0"/>
                <a:ea typeface="Comic Sans MS" charset="0"/>
                <a:cs typeface="Comic Sans MS" charset="0"/>
                <a:sym typeface="Wingdings 3" charset="2"/>
              </a:rPr>
              <a:t>  </a:t>
            </a:r>
            <a:r>
              <a:rPr lang="pt-BR" altLang="en-US" b="1" dirty="0">
                <a:solidFill>
                  <a:srgbClr val="666699"/>
                </a:solidFill>
                <a:latin typeface="Comic Sans MS" charset="0"/>
                <a:ea typeface="Comic Sans MS" charset="0"/>
                <a:cs typeface="Comic Sans MS" charset="0"/>
                <a:sym typeface="Wingdings 3" charset="2"/>
              </a:rPr>
              <a:t>Y</a:t>
            </a:r>
            <a:r>
              <a:rPr lang="pt-BR" altLang="en-US" b="1" baseline="30000" dirty="0">
                <a:solidFill>
                  <a:srgbClr val="666699"/>
                </a:solidFill>
                <a:latin typeface="Comic Sans MS" charset="0"/>
                <a:ea typeface="Comic Sans MS" charset="0"/>
                <a:cs typeface="Comic Sans MS" charset="0"/>
                <a:sym typeface="Wingdings 3" charset="2"/>
              </a:rPr>
              <a:t>4-</a:t>
            </a:r>
            <a:r>
              <a:rPr lang="pt-BR" altLang="en-US" b="1" dirty="0">
                <a:latin typeface="Comic Sans MS" charset="0"/>
                <a:ea typeface="Comic Sans MS" charset="0"/>
                <a:cs typeface="Comic Sans MS" charset="0"/>
                <a:sym typeface="Wingdings 3" charset="2"/>
              </a:rPr>
              <a:t>   +   H</a:t>
            </a:r>
            <a:r>
              <a:rPr lang="pt-BR" altLang="en-US" b="1" baseline="-25000" dirty="0">
                <a:latin typeface="Comic Sans MS" charset="0"/>
                <a:ea typeface="Comic Sans MS" charset="0"/>
                <a:cs typeface="Comic Sans MS" charset="0"/>
                <a:sym typeface="Wingdings 3" charset="2"/>
              </a:rPr>
              <a:t>3</a:t>
            </a:r>
            <a:r>
              <a:rPr lang="pt-BR" altLang="en-US" b="1" dirty="0">
                <a:latin typeface="Comic Sans MS" charset="0"/>
                <a:ea typeface="Comic Sans MS" charset="0"/>
                <a:cs typeface="Comic Sans MS" charset="0"/>
                <a:sym typeface="Wingdings 3" charset="2"/>
              </a:rPr>
              <a:t>O</a:t>
            </a:r>
            <a:r>
              <a:rPr lang="pt-BR" altLang="en-US" b="1" baseline="30000" dirty="0">
                <a:latin typeface="Comic Sans MS" charset="0"/>
                <a:ea typeface="Comic Sans MS" charset="0"/>
                <a:cs typeface="Comic Sans MS" charset="0"/>
                <a:sym typeface="Wingdings 3" charset="2"/>
              </a:rPr>
              <a:t>+</a:t>
            </a:r>
            <a:r>
              <a:rPr lang="pt-BR" altLang="en-US" b="1" dirty="0">
                <a:latin typeface="Comic Sans MS" charset="0"/>
                <a:ea typeface="Comic Sans MS" charset="0"/>
                <a:cs typeface="Comic Sans MS" charset="0"/>
                <a:sym typeface="Wingdings 3" charset="2"/>
              </a:rPr>
              <a:t>,</a:t>
            </a:r>
            <a:r>
              <a:rPr lang="pt-BR" altLang="en-US" b="1" baseline="30000" dirty="0">
                <a:latin typeface="Comic Sans MS" charset="0"/>
                <a:ea typeface="Comic Sans MS" charset="0"/>
                <a:cs typeface="Comic Sans MS" charset="0"/>
                <a:sym typeface="Wingdings 3" charset="2"/>
              </a:rPr>
              <a:t>  </a:t>
            </a:r>
            <a:r>
              <a:rPr lang="pt-BR" altLang="en-US" b="1" dirty="0">
                <a:solidFill>
                  <a:srgbClr val="669900"/>
                </a:solidFill>
                <a:latin typeface="Comic Sans MS" charset="0"/>
                <a:ea typeface="Comic Sans MS" charset="0"/>
                <a:cs typeface="Comic Sans MS" charset="0"/>
                <a:sym typeface="Wingdings 3" charset="2"/>
              </a:rPr>
              <a:t>K</a:t>
            </a:r>
            <a:r>
              <a:rPr lang="pt-BR" altLang="en-US" b="1" baseline="-25000" dirty="0">
                <a:solidFill>
                  <a:srgbClr val="669900"/>
                </a:solidFill>
                <a:latin typeface="Comic Sans MS" charset="0"/>
                <a:ea typeface="Comic Sans MS" charset="0"/>
                <a:cs typeface="Comic Sans MS" charset="0"/>
                <a:sym typeface="Wingdings 3" charset="2"/>
              </a:rPr>
              <a:t>a4</a:t>
            </a:r>
            <a:r>
              <a:rPr lang="pt-BR" altLang="en-US" b="1" dirty="0">
                <a:solidFill>
                  <a:srgbClr val="669900"/>
                </a:solidFill>
                <a:latin typeface="Comic Sans MS" charset="0"/>
                <a:ea typeface="Comic Sans MS" charset="0"/>
                <a:cs typeface="Comic Sans MS" charset="0"/>
                <a:sym typeface="Wingdings 3" charset="2"/>
              </a:rPr>
              <a:t> = 5,50 </a:t>
            </a:r>
            <a:r>
              <a:rPr lang="pt-BR" altLang="en-US" b="1" dirty="0" err="1">
                <a:solidFill>
                  <a:srgbClr val="669900"/>
                </a:solidFill>
                <a:latin typeface="Comic Sans MS" charset="0"/>
                <a:ea typeface="Comic Sans MS" charset="0"/>
                <a:cs typeface="Comic Sans MS" charset="0"/>
                <a:sym typeface="Wingdings 3" charset="2"/>
              </a:rPr>
              <a:t>x</a:t>
            </a:r>
            <a:r>
              <a:rPr lang="pt-BR" altLang="en-US" b="1" dirty="0">
                <a:solidFill>
                  <a:srgbClr val="669900"/>
                </a:solidFill>
                <a:latin typeface="Comic Sans MS" charset="0"/>
                <a:ea typeface="Comic Sans MS" charset="0"/>
                <a:cs typeface="Comic Sans MS" charset="0"/>
                <a:sym typeface="Wingdings 3" charset="2"/>
              </a:rPr>
              <a:t> 10</a:t>
            </a:r>
            <a:r>
              <a:rPr lang="pt-BR" altLang="en-US" b="1" baseline="30000" dirty="0">
                <a:solidFill>
                  <a:srgbClr val="669900"/>
                </a:solidFill>
                <a:latin typeface="Comic Sans MS" charset="0"/>
                <a:ea typeface="Comic Sans MS" charset="0"/>
                <a:cs typeface="Comic Sans MS" charset="0"/>
                <a:sym typeface="Wingdings 3" charset="2"/>
              </a:rPr>
              <a:t>-11 </a:t>
            </a:r>
            <a:r>
              <a:rPr lang="pt-BR" altLang="en-US" b="1" dirty="0">
                <a:solidFill>
                  <a:srgbClr val="669900"/>
                </a:solidFill>
                <a:latin typeface="Comic Sans MS" charset="0"/>
                <a:ea typeface="Comic Sans MS" charset="0"/>
                <a:cs typeface="Comic Sans MS" charset="0"/>
                <a:sym typeface="Wingdings 3" charset="2"/>
              </a:rPr>
              <a:t>=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pt-BR" altLang="en-US" b="1" dirty="0">
                <a:solidFill>
                  <a:srgbClr val="669900"/>
                </a:solidFill>
                <a:latin typeface="Comic Sans MS" charset="0"/>
                <a:ea typeface="Comic Sans MS" charset="0"/>
                <a:cs typeface="Comic Sans MS" charset="0"/>
              </a:rPr>
              <a:t>                                                                    [HY</a:t>
            </a:r>
            <a:r>
              <a:rPr lang="pt-BR" altLang="en-US" b="1" baseline="30000" dirty="0">
                <a:solidFill>
                  <a:srgbClr val="669900"/>
                </a:solidFill>
                <a:latin typeface="Comic Sans MS" charset="0"/>
                <a:ea typeface="Comic Sans MS" charset="0"/>
                <a:cs typeface="Comic Sans MS" charset="0"/>
              </a:rPr>
              <a:t>3-</a:t>
            </a:r>
            <a:r>
              <a:rPr lang="pt-BR" altLang="en-US" b="1" dirty="0">
                <a:solidFill>
                  <a:srgbClr val="669900"/>
                </a:solidFill>
                <a:latin typeface="Comic Sans MS" charset="0"/>
                <a:ea typeface="Comic Sans MS" charset="0"/>
                <a:cs typeface="Comic Sans MS" charset="0"/>
              </a:rPr>
              <a:t>]</a:t>
            </a:r>
            <a:endParaRPr lang="pt-BR" altLang="en-US" b="1" dirty="0">
              <a:solidFill>
                <a:srgbClr val="669900"/>
              </a:solidFill>
              <a:latin typeface="Comic Sans MS" charset="0"/>
              <a:ea typeface="Comic Sans MS" charset="0"/>
              <a:cs typeface="Comic Sans MS" charset="0"/>
              <a:sym typeface="Wingdings 3" charset="2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pt-BR" altLang="en-US" b="1" baseline="300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1" name="Line 4"/>
          <p:cNvSpPr>
            <a:spLocks noChangeShapeType="1"/>
          </p:cNvSpPr>
          <p:nvPr/>
        </p:nvSpPr>
        <p:spPr bwMode="auto">
          <a:xfrm>
            <a:off x="7094838" y="2022389"/>
            <a:ext cx="1828800" cy="0"/>
          </a:xfrm>
          <a:prstGeom prst="line">
            <a:avLst/>
          </a:prstGeom>
          <a:noFill/>
          <a:ln w="2857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2" name="Line 4"/>
          <p:cNvSpPr>
            <a:spLocks noChangeShapeType="1"/>
          </p:cNvSpPr>
          <p:nvPr/>
        </p:nvSpPr>
        <p:spPr bwMode="auto">
          <a:xfrm>
            <a:off x="7168978" y="2903838"/>
            <a:ext cx="1828800" cy="0"/>
          </a:xfrm>
          <a:prstGeom prst="line">
            <a:avLst/>
          </a:prstGeom>
          <a:noFill/>
          <a:ln w="2857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3" name="Line 4"/>
          <p:cNvSpPr>
            <a:spLocks noChangeShapeType="1"/>
          </p:cNvSpPr>
          <p:nvPr/>
        </p:nvSpPr>
        <p:spPr bwMode="auto">
          <a:xfrm>
            <a:off x="7094838" y="3859427"/>
            <a:ext cx="1828800" cy="0"/>
          </a:xfrm>
          <a:prstGeom prst="line">
            <a:avLst/>
          </a:prstGeom>
          <a:noFill/>
          <a:ln w="2857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4" name="Line 4"/>
          <p:cNvSpPr>
            <a:spLocks noChangeShapeType="1"/>
          </p:cNvSpPr>
          <p:nvPr/>
        </p:nvSpPr>
        <p:spPr bwMode="auto">
          <a:xfrm>
            <a:off x="7168978" y="4831492"/>
            <a:ext cx="1828800" cy="0"/>
          </a:xfrm>
          <a:prstGeom prst="line">
            <a:avLst/>
          </a:prstGeom>
          <a:noFill/>
          <a:ln w="2857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9552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295400" y="228600"/>
            <a:ext cx="7467600" cy="1295400"/>
          </a:xfrm>
        </p:spPr>
        <p:txBody>
          <a:bodyPr>
            <a:normAutofit/>
          </a:bodyPr>
          <a:lstStyle/>
          <a:p>
            <a:pPr eaLnBrk="1" hangingPunct="1"/>
            <a:r>
              <a:rPr lang="pt-BR" altLang="en-US" sz="2400">
                <a:latin typeface="Tahoma" charset="0"/>
                <a:ea typeface="Tahoma" charset="0"/>
                <a:cs typeface="Tahoma" charset="0"/>
                <a:sym typeface="Symbol" charset="2"/>
              </a:rPr>
              <a:t>Alguns livros consideram dissociação a partir da espécie anfiprótica H</a:t>
            </a:r>
            <a:r>
              <a:rPr lang="pt-BR" altLang="en-US" sz="2400" baseline="-25000">
                <a:latin typeface="Tahoma" charset="0"/>
                <a:ea typeface="Tahoma" charset="0"/>
                <a:cs typeface="Tahoma" charset="0"/>
                <a:sym typeface="Symbol" charset="2"/>
              </a:rPr>
              <a:t>4</a:t>
            </a:r>
            <a:r>
              <a:rPr lang="pt-BR" altLang="en-US" sz="2400">
                <a:latin typeface="Tahoma" charset="0"/>
                <a:ea typeface="Tahoma" charset="0"/>
                <a:cs typeface="Tahoma" charset="0"/>
                <a:sym typeface="Symbol" charset="2"/>
              </a:rPr>
              <a:t>Y:</a:t>
            </a:r>
            <a:br>
              <a:rPr lang="pt-BR" altLang="en-US" sz="2400">
                <a:latin typeface="Tahoma" charset="0"/>
                <a:ea typeface="Tahoma" charset="0"/>
                <a:cs typeface="Tahoma" charset="0"/>
                <a:sym typeface="Symbol" charset="2"/>
              </a:rPr>
            </a:br>
            <a:endParaRPr lang="pt-BR" altLang="en-US" sz="2400">
              <a:latin typeface="Tahoma" charset="0"/>
              <a:ea typeface="Tahoma" charset="0"/>
              <a:cs typeface="Tahoma" charset="0"/>
              <a:sym typeface="Symbol" charset="2"/>
            </a:endParaRPr>
          </a:p>
        </p:txBody>
      </p:sp>
      <p:sp>
        <p:nvSpPr>
          <p:cNvPr id="18434" name="Text Box 5"/>
          <p:cNvSpPr txBox="1">
            <a:spLocks noChangeArrowheads="1"/>
          </p:cNvSpPr>
          <p:nvPr/>
        </p:nvSpPr>
        <p:spPr bwMode="auto">
          <a:xfrm>
            <a:off x="7467600" y="6583363"/>
            <a:ext cx="1676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en-US" sz="1200">
                <a:solidFill>
                  <a:srgbClr val="333333"/>
                </a:solidFill>
                <a:latin typeface="Comic Sans MS" charset="0"/>
              </a:rPr>
              <a:t>Skoog Fig. 14-2</a:t>
            </a:r>
          </a:p>
        </p:txBody>
      </p:sp>
      <p:grpSp>
        <p:nvGrpSpPr>
          <p:cNvPr id="18435" name="Group 33"/>
          <p:cNvGrpSpPr>
            <a:grpSpLocks/>
          </p:cNvGrpSpPr>
          <p:nvPr/>
        </p:nvGrpSpPr>
        <p:grpSpPr bwMode="auto">
          <a:xfrm>
            <a:off x="1752600" y="1828800"/>
            <a:ext cx="6172200" cy="4419600"/>
            <a:chOff x="1104" y="1056"/>
            <a:chExt cx="3888" cy="2784"/>
          </a:xfrm>
        </p:grpSpPr>
        <p:sp>
          <p:nvSpPr>
            <p:cNvPr id="18459" name="Rectangle 6"/>
            <p:cNvSpPr>
              <a:spLocks noChangeArrowheads="1"/>
            </p:cNvSpPr>
            <p:nvPr/>
          </p:nvSpPr>
          <p:spPr bwMode="auto">
            <a:xfrm>
              <a:off x="1152" y="1056"/>
              <a:ext cx="3840" cy="2736"/>
            </a:xfrm>
            <a:prstGeom prst="rect">
              <a:avLst/>
            </a:prstGeom>
            <a:noFill/>
            <a:ln w="28575">
              <a:solidFill>
                <a:srgbClr val="3333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18460" name="Group 25"/>
            <p:cNvGrpSpPr>
              <a:grpSpLocks/>
            </p:cNvGrpSpPr>
            <p:nvPr/>
          </p:nvGrpSpPr>
          <p:grpSpPr bwMode="auto">
            <a:xfrm>
              <a:off x="1701" y="3744"/>
              <a:ext cx="2742" cy="96"/>
              <a:chOff x="1701" y="3744"/>
              <a:chExt cx="2742" cy="96"/>
            </a:xfrm>
          </p:grpSpPr>
          <p:sp>
            <p:nvSpPr>
              <p:cNvPr id="18465" name="Line 7"/>
              <p:cNvSpPr>
                <a:spLocks noChangeShapeType="1"/>
              </p:cNvSpPr>
              <p:nvPr/>
            </p:nvSpPr>
            <p:spPr bwMode="auto">
              <a:xfrm>
                <a:off x="2798" y="3744"/>
                <a:ext cx="0" cy="96"/>
              </a:xfrm>
              <a:prstGeom prst="line">
                <a:avLst/>
              </a:prstGeom>
              <a:noFill/>
              <a:ln w="28575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466" name="Line 8"/>
              <p:cNvSpPr>
                <a:spLocks noChangeShapeType="1"/>
              </p:cNvSpPr>
              <p:nvPr/>
            </p:nvSpPr>
            <p:spPr bwMode="auto">
              <a:xfrm>
                <a:off x="1701" y="3744"/>
                <a:ext cx="0" cy="96"/>
              </a:xfrm>
              <a:prstGeom prst="line">
                <a:avLst/>
              </a:prstGeom>
              <a:noFill/>
              <a:ln w="28575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467" name="Line 9"/>
              <p:cNvSpPr>
                <a:spLocks noChangeShapeType="1"/>
              </p:cNvSpPr>
              <p:nvPr/>
            </p:nvSpPr>
            <p:spPr bwMode="auto">
              <a:xfrm>
                <a:off x="2249" y="3744"/>
                <a:ext cx="0" cy="96"/>
              </a:xfrm>
              <a:prstGeom prst="line">
                <a:avLst/>
              </a:prstGeom>
              <a:noFill/>
              <a:ln w="28575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468" name="Line 10"/>
              <p:cNvSpPr>
                <a:spLocks noChangeShapeType="1"/>
              </p:cNvSpPr>
              <p:nvPr/>
            </p:nvSpPr>
            <p:spPr bwMode="auto">
              <a:xfrm>
                <a:off x="3346" y="3744"/>
                <a:ext cx="0" cy="96"/>
              </a:xfrm>
              <a:prstGeom prst="line">
                <a:avLst/>
              </a:prstGeom>
              <a:noFill/>
              <a:ln w="28575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469" name="Line 11"/>
              <p:cNvSpPr>
                <a:spLocks noChangeShapeType="1"/>
              </p:cNvSpPr>
              <p:nvPr/>
            </p:nvSpPr>
            <p:spPr bwMode="auto">
              <a:xfrm>
                <a:off x="3895" y="3744"/>
                <a:ext cx="0" cy="96"/>
              </a:xfrm>
              <a:prstGeom prst="line">
                <a:avLst/>
              </a:prstGeom>
              <a:noFill/>
              <a:ln w="28575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470" name="Line 12"/>
              <p:cNvSpPr>
                <a:spLocks noChangeShapeType="1"/>
              </p:cNvSpPr>
              <p:nvPr/>
            </p:nvSpPr>
            <p:spPr bwMode="auto">
              <a:xfrm>
                <a:off x="4443" y="3744"/>
                <a:ext cx="0" cy="96"/>
              </a:xfrm>
              <a:prstGeom prst="line">
                <a:avLst/>
              </a:prstGeom>
              <a:noFill/>
              <a:ln w="28575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18461" name="Line 26"/>
            <p:cNvSpPr>
              <a:spLocks noChangeShapeType="1"/>
            </p:cNvSpPr>
            <p:nvPr/>
          </p:nvSpPr>
          <p:spPr bwMode="auto">
            <a:xfrm>
              <a:off x="1104" y="3245"/>
              <a:ext cx="96" cy="0"/>
            </a:xfrm>
            <a:prstGeom prst="line">
              <a:avLst/>
            </a:prstGeom>
            <a:noFill/>
            <a:ln w="28575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462" name="Line 27"/>
            <p:cNvSpPr>
              <a:spLocks noChangeShapeType="1"/>
            </p:cNvSpPr>
            <p:nvPr/>
          </p:nvSpPr>
          <p:spPr bwMode="auto">
            <a:xfrm>
              <a:off x="1104" y="2698"/>
              <a:ext cx="96" cy="0"/>
            </a:xfrm>
            <a:prstGeom prst="line">
              <a:avLst/>
            </a:prstGeom>
            <a:noFill/>
            <a:ln w="28575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463" name="Line 28"/>
            <p:cNvSpPr>
              <a:spLocks noChangeShapeType="1"/>
            </p:cNvSpPr>
            <p:nvPr/>
          </p:nvSpPr>
          <p:spPr bwMode="auto">
            <a:xfrm>
              <a:off x="1104" y="2150"/>
              <a:ext cx="96" cy="0"/>
            </a:xfrm>
            <a:prstGeom prst="line">
              <a:avLst/>
            </a:prstGeom>
            <a:noFill/>
            <a:ln w="28575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464" name="Line 30"/>
            <p:cNvSpPr>
              <a:spLocks noChangeShapeType="1"/>
            </p:cNvSpPr>
            <p:nvPr/>
          </p:nvSpPr>
          <p:spPr bwMode="auto">
            <a:xfrm>
              <a:off x="1104" y="1603"/>
              <a:ext cx="96" cy="0"/>
            </a:xfrm>
            <a:prstGeom prst="line">
              <a:avLst/>
            </a:prstGeom>
            <a:noFill/>
            <a:ln w="28575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8436" name="Freeform 34"/>
          <p:cNvSpPr>
            <a:spLocks/>
          </p:cNvSpPr>
          <p:nvPr/>
        </p:nvSpPr>
        <p:spPr bwMode="auto">
          <a:xfrm>
            <a:off x="1828800" y="1828800"/>
            <a:ext cx="1981200" cy="4346575"/>
          </a:xfrm>
          <a:custGeom>
            <a:avLst/>
            <a:gdLst>
              <a:gd name="T0" fmla="*/ 0 w 1248"/>
              <a:gd name="T1" fmla="*/ 0 h 2738"/>
              <a:gd name="T2" fmla="*/ 2147483647 w 1248"/>
              <a:gd name="T3" fmla="*/ 2147483647 h 2738"/>
              <a:gd name="T4" fmla="*/ 2147483647 w 1248"/>
              <a:gd name="T5" fmla="*/ 2147483647 h 2738"/>
              <a:gd name="T6" fmla="*/ 2147483647 w 1248"/>
              <a:gd name="T7" fmla="*/ 2147483647 h 2738"/>
              <a:gd name="T8" fmla="*/ 2147483647 w 1248"/>
              <a:gd name="T9" fmla="*/ 2147483647 h 2738"/>
              <a:gd name="T10" fmla="*/ 2147483647 w 1248"/>
              <a:gd name="T11" fmla="*/ 2147483647 h 2738"/>
              <a:gd name="T12" fmla="*/ 2147483647 w 1248"/>
              <a:gd name="T13" fmla="*/ 2147483647 h 2738"/>
              <a:gd name="T14" fmla="*/ 2147483647 w 1248"/>
              <a:gd name="T15" fmla="*/ 2147483647 h 2738"/>
              <a:gd name="T16" fmla="*/ 2147483647 w 1248"/>
              <a:gd name="T17" fmla="*/ 2147483647 h 2738"/>
              <a:gd name="T18" fmla="*/ 2147483647 w 1248"/>
              <a:gd name="T19" fmla="*/ 2147483647 h 2738"/>
              <a:gd name="T20" fmla="*/ 2147483647 w 1248"/>
              <a:gd name="T21" fmla="*/ 2147483647 h 2738"/>
              <a:gd name="T22" fmla="*/ 2147483647 w 1248"/>
              <a:gd name="T23" fmla="*/ 2147483647 h 2738"/>
              <a:gd name="T24" fmla="*/ 2147483647 w 1248"/>
              <a:gd name="T25" fmla="*/ 2147483647 h 273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48"/>
              <a:gd name="T40" fmla="*/ 0 h 2738"/>
              <a:gd name="T41" fmla="*/ 1248 w 1248"/>
              <a:gd name="T42" fmla="*/ 2738 h 273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48" h="2738">
                <a:moveTo>
                  <a:pt x="0" y="0"/>
                </a:moveTo>
                <a:cubicBezTo>
                  <a:pt x="48" y="8"/>
                  <a:pt x="96" y="16"/>
                  <a:pt x="144" y="48"/>
                </a:cubicBezTo>
                <a:cubicBezTo>
                  <a:pt x="192" y="80"/>
                  <a:pt x="247" y="114"/>
                  <a:pt x="288" y="192"/>
                </a:cubicBezTo>
                <a:cubicBezTo>
                  <a:pt x="329" y="270"/>
                  <a:pt x="362" y="399"/>
                  <a:pt x="390" y="516"/>
                </a:cubicBezTo>
                <a:cubicBezTo>
                  <a:pt x="418" y="633"/>
                  <a:pt x="436" y="761"/>
                  <a:pt x="456" y="894"/>
                </a:cubicBezTo>
                <a:cubicBezTo>
                  <a:pt x="476" y="1027"/>
                  <a:pt x="490" y="1175"/>
                  <a:pt x="510" y="1314"/>
                </a:cubicBezTo>
                <a:cubicBezTo>
                  <a:pt x="530" y="1453"/>
                  <a:pt x="557" y="1603"/>
                  <a:pt x="576" y="1728"/>
                </a:cubicBezTo>
                <a:cubicBezTo>
                  <a:pt x="595" y="1853"/>
                  <a:pt x="606" y="1965"/>
                  <a:pt x="624" y="2064"/>
                </a:cubicBezTo>
                <a:cubicBezTo>
                  <a:pt x="642" y="2163"/>
                  <a:pt x="660" y="2248"/>
                  <a:pt x="684" y="2322"/>
                </a:cubicBezTo>
                <a:cubicBezTo>
                  <a:pt x="708" y="2396"/>
                  <a:pt x="734" y="2453"/>
                  <a:pt x="768" y="2508"/>
                </a:cubicBezTo>
                <a:cubicBezTo>
                  <a:pt x="802" y="2563"/>
                  <a:pt x="840" y="2616"/>
                  <a:pt x="888" y="2652"/>
                </a:cubicBezTo>
                <a:cubicBezTo>
                  <a:pt x="936" y="2688"/>
                  <a:pt x="996" y="2710"/>
                  <a:pt x="1056" y="2724"/>
                </a:cubicBezTo>
                <a:cubicBezTo>
                  <a:pt x="1116" y="2738"/>
                  <a:pt x="1208" y="2734"/>
                  <a:pt x="1248" y="2736"/>
                </a:cubicBezTo>
              </a:path>
            </a:pathLst>
          </a:custGeom>
          <a:noFill/>
          <a:ln w="38100" cmpd="sng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437" name="Freeform 35"/>
          <p:cNvSpPr>
            <a:spLocks/>
          </p:cNvSpPr>
          <p:nvPr/>
        </p:nvSpPr>
        <p:spPr bwMode="auto">
          <a:xfrm>
            <a:off x="1828800" y="3046413"/>
            <a:ext cx="2209800" cy="3125787"/>
          </a:xfrm>
          <a:custGeom>
            <a:avLst/>
            <a:gdLst>
              <a:gd name="T0" fmla="*/ 0 w 1392"/>
              <a:gd name="T1" fmla="*/ 2147483647 h 1969"/>
              <a:gd name="T2" fmla="*/ 2147483647 w 1392"/>
              <a:gd name="T3" fmla="*/ 2147483647 h 1969"/>
              <a:gd name="T4" fmla="*/ 2147483647 w 1392"/>
              <a:gd name="T5" fmla="*/ 2147483647 h 1969"/>
              <a:gd name="T6" fmla="*/ 2147483647 w 1392"/>
              <a:gd name="T7" fmla="*/ 2147483647 h 1969"/>
              <a:gd name="T8" fmla="*/ 2147483647 w 1392"/>
              <a:gd name="T9" fmla="*/ 2147483647 h 1969"/>
              <a:gd name="T10" fmla="*/ 2147483647 w 1392"/>
              <a:gd name="T11" fmla="*/ 2147483647 h 1969"/>
              <a:gd name="T12" fmla="*/ 2147483647 w 1392"/>
              <a:gd name="T13" fmla="*/ 2147483647 h 1969"/>
              <a:gd name="T14" fmla="*/ 2147483647 w 1392"/>
              <a:gd name="T15" fmla="*/ 2147483647 h 1969"/>
              <a:gd name="T16" fmla="*/ 2147483647 w 1392"/>
              <a:gd name="T17" fmla="*/ 2147483647 h 1969"/>
              <a:gd name="T18" fmla="*/ 2147483647 w 1392"/>
              <a:gd name="T19" fmla="*/ 2147483647 h 1969"/>
              <a:gd name="T20" fmla="*/ 2147483647 w 1392"/>
              <a:gd name="T21" fmla="*/ 2147483647 h 1969"/>
              <a:gd name="T22" fmla="*/ 2147483647 w 1392"/>
              <a:gd name="T23" fmla="*/ 2147483647 h 1969"/>
              <a:gd name="T24" fmla="*/ 2147483647 w 1392"/>
              <a:gd name="T25" fmla="*/ 2147483647 h 1969"/>
              <a:gd name="T26" fmla="*/ 2147483647 w 1392"/>
              <a:gd name="T27" fmla="*/ 2147483647 h 1969"/>
              <a:gd name="T28" fmla="*/ 2147483647 w 1392"/>
              <a:gd name="T29" fmla="*/ 2147483647 h 1969"/>
              <a:gd name="T30" fmla="*/ 2147483647 w 1392"/>
              <a:gd name="T31" fmla="*/ 2147483647 h 1969"/>
              <a:gd name="T32" fmla="*/ 2147483647 w 1392"/>
              <a:gd name="T33" fmla="*/ 2147483647 h 196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92"/>
              <a:gd name="T52" fmla="*/ 0 h 1969"/>
              <a:gd name="T53" fmla="*/ 1392 w 1392"/>
              <a:gd name="T54" fmla="*/ 1969 h 196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92" h="1969">
                <a:moveTo>
                  <a:pt x="0" y="1969"/>
                </a:moveTo>
                <a:cubicBezTo>
                  <a:pt x="68" y="1933"/>
                  <a:pt x="134" y="1897"/>
                  <a:pt x="192" y="1825"/>
                </a:cubicBezTo>
                <a:cubicBezTo>
                  <a:pt x="250" y="1753"/>
                  <a:pt x="303" y="1660"/>
                  <a:pt x="348" y="1537"/>
                </a:cubicBezTo>
                <a:cubicBezTo>
                  <a:pt x="393" y="1414"/>
                  <a:pt x="432" y="1223"/>
                  <a:pt x="462" y="1087"/>
                </a:cubicBezTo>
                <a:cubicBezTo>
                  <a:pt x="492" y="951"/>
                  <a:pt x="510" y="846"/>
                  <a:pt x="528" y="721"/>
                </a:cubicBezTo>
                <a:cubicBezTo>
                  <a:pt x="546" y="596"/>
                  <a:pt x="558" y="445"/>
                  <a:pt x="570" y="337"/>
                </a:cubicBezTo>
                <a:cubicBezTo>
                  <a:pt x="582" y="229"/>
                  <a:pt x="588" y="129"/>
                  <a:pt x="600" y="73"/>
                </a:cubicBezTo>
                <a:cubicBezTo>
                  <a:pt x="612" y="17"/>
                  <a:pt x="626" y="2"/>
                  <a:pt x="640" y="1"/>
                </a:cubicBezTo>
                <a:cubicBezTo>
                  <a:pt x="654" y="0"/>
                  <a:pt x="670" y="12"/>
                  <a:pt x="684" y="67"/>
                </a:cubicBezTo>
                <a:cubicBezTo>
                  <a:pt x="698" y="122"/>
                  <a:pt x="710" y="223"/>
                  <a:pt x="726" y="331"/>
                </a:cubicBezTo>
                <a:cubicBezTo>
                  <a:pt x="742" y="439"/>
                  <a:pt x="765" y="610"/>
                  <a:pt x="780" y="715"/>
                </a:cubicBezTo>
                <a:cubicBezTo>
                  <a:pt x="795" y="820"/>
                  <a:pt x="796" y="852"/>
                  <a:pt x="816" y="961"/>
                </a:cubicBezTo>
                <a:cubicBezTo>
                  <a:pt x="836" y="1070"/>
                  <a:pt x="869" y="1250"/>
                  <a:pt x="900" y="1369"/>
                </a:cubicBezTo>
                <a:cubicBezTo>
                  <a:pt x="931" y="1488"/>
                  <a:pt x="960" y="1591"/>
                  <a:pt x="1002" y="1675"/>
                </a:cubicBezTo>
                <a:cubicBezTo>
                  <a:pt x="1044" y="1759"/>
                  <a:pt x="1105" y="1828"/>
                  <a:pt x="1152" y="1873"/>
                </a:cubicBezTo>
                <a:cubicBezTo>
                  <a:pt x="1199" y="1918"/>
                  <a:pt x="1244" y="1929"/>
                  <a:pt x="1284" y="1945"/>
                </a:cubicBezTo>
                <a:cubicBezTo>
                  <a:pt x="1324" y="1961"/>
                  <a:pt x="1370" y="1964"/>
                  <a:pt x="1392" y="1969"/>
                </a:cubicBezTo>
              </a:path>
            </a:pathLst>
          </a:custGeom>
          <a:noFill/>
          <a:ln w="38100" cmpd="sng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438" name="Freeform 36"/>
          <p:cNvSpPr>
            <a:spLocks/>
          </p:cNvSpPr>
          <p:nvPr/>
        </p:nvSpPr>
        <p:spPr bwMode="auto">
          <a:xfrm>
            <a:off x="1876425" y="1970088"/>
            <a:ext cx="4000500" cy="4183062"/>
          </a:xfrm>
          <a:custGeom>
            <a:avLst/>
            <a:gdLst>
              <a:gd name="T0" fmla="*/ 0 w 2520"/>
              <a:gd name="T1" fmla="*/ 2147483647 h 2635"/>
              <a:gd name="T2" fmla="*/ 2147483647 w 2520"/>
              <a:gd name="T3" fmla="*/ 2147483647 h 2635"/>
              <a:gd name="T4" fmla="*/ 2147483647 w 2520"/>
              <a:gd name="T5" fmla="*/ 2147483647 h 2635"/>
              <a:gd name="T6" fmla="*/ 2147483647 w 2520"/>
              <a:gd name="T7" fmla="*/ 2147483647 h 2635"/>
              <a:gd name="T8" fmla="*/ 2147483647 w 2520"/>
              <a:gd name="T9" fmla="*/ 2147483647 h 2635"/>
              <a:gd name="T10" fmla="*/ 2147483647 w 2520"/>
              <a:gd name="T11" fmla="*/ 2147483647 h 2635"/>
              <a:gd name="T12" fmla="*/ 2147483647 w 2520"/>
              <a:gd name="T13" fmla="*/ 2147483647 h 2635"/>
              <a:gd name="T14" fmla="*/ 2147483647 w 2520"/>
              <a:gd name="T15" fmla="*/ 2147483647 h 2635"/>
              <a:gd name="T16" fmla="*/ 2147483647 w 2520"/>
              <a:gd name="T17" fmla="*/ 2147483647 h 2635"/>
              <a:gd name="T18" fmla="*/ 2147483647 w 2520"/>
              <a:gd name="T19" fmla="*/ 2147483647 h 2635"/>
              <a:gd name="T20" fmla="*/ 2147483647 w 2520"/>
              <a:gd name="T21" fmla="*/ 2147483647 h 2635"/>
              <a:gd name="T22" fmla="*/ 2147483647 w 2520"/>
              <a:gd name="T23" fmla="*/ 2147483647 h 2635"/>
              <a:gd name="T24" fmla="*/ 2147483647 w 2520"/>
              <a:gd name="T25" fmla="*/ 2147483647 h 2635"/>
              <a:gd name="T26" fmla="*/ 2147483647 w 2520"/>
              <a:gd name="T27" fmla="*/ 2147483647 h 2635"/>
              <a:gd name="T28" fmla="*/ 2147483647 w 2520"/>
              <a:gd name="T29" fmla="*/ 2147483647 h 2635"/>
              <a:gd name="T30" fmla="*/ 2147483647 w 2520"/>
              <a:gd name="T31" fmla="*/ 2147483647 h 2635"/>
              <a:gd name="T32" fmla="*/ 2147483647 w 2520"/>
              <a:gd name="T33" fmla="*/ 2147483647 h 2635"/>
              <a:gd name="T34" fmla="*/ 2147483647 w 2520"/>
              <a:gd name="T35" fmla="*/ 2147483647 h 2635"/>
              <a:gd name="T36" fmla="*/ 2147483647 w 2520"/>
              <a:gd name="T37" fmla="*/ 2147483647 h 2635"/>
              <a:gd name="T38" fmla="*/ 2147483647 w 2520"/>
              <a:gd name="T39" fmla="*/ 2147483647 h 2635"/>
              <a:gd name="T40" fmla="*/ 2147483647 w 2520"/>
              <a:gd name="T41" fmla="*/ 2147483647 h 2635"/>
              <a:gd name="T42" fmla="*/ 2147483647 w 2520"/>
              <a:gd name="T43" fmla="*/ 2147483647 h 263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520"/>
              <a:gd name="T67" fmla="*/ 0 h 2635"/>
              <a:gd name="T68" fmla="*/ 2520 w 2520"/>
              <a:gd name="T69" fmla="*/ 2635 h 2635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520" h="2635">
                <a:moveTo>
                  <a:pt x="0" y="2635"/>
                </a:moveTo>
                <a:cubicBezTo>
                  <a:pt x="32" y="2631"/>
                  <a:pt x="120" y="2635"/>
                  <a:pt x="192" y="2611"/>
                </a:cubicBezTo>
                <a:cubicBezTo>
                  <a:pt x="264" y="2587"/>
                  <a:pt x="368" y="2553"/>
                  <a:pt x="432" y="2491"/>
                </a:cubicBezTo>
                <a:cubicBezTo>
                  <a:pt x="496" y="2429"/>
                  <a:pt x="539" y="2341"/>
                  <a:pt x="576" y="2239"/>
                </a:cubicBezTo>
                <a:cubicBezTo>
                  <a:pt x="613" y="2137"/>
                  <a:pt x="633" y="2000"/>
                  <a:pt x="654" y="1879"/>
                </a:cubicBezTo>
                <a:cubicBezTo>
                  <a:pt x="675" y="1758"/>
                  <a:pt x="682" y="1652"/>
                  <a:pt x="702" y="1513"/>
                </a:cubicBezTo>
                <a:cubicBezTo>
                  <a:pt x="722" y="1374"/>
                  <a:pt x="749" y="1206"/>
                  <a:pt x="774" y="1045"/>
                </a:cubicBezTo>
                <a:cubicBezTo>
                  <a:pt x="799" y="884"/>
                  <a:pt x="821" y="686"/>
                  <a:pt x="852" y="547"/>
                </a:cubicBezTo>
                <a:cubicBezTo>
                  <a:pt x="883" y="408"/>
                  <a:pt x="920" y="297"/>
                  <a:pt x="960" y="211"/>
                </a:cubicBezTo>
                <a:cubicBezTo>
                  <a:pt x="1000" y="125"/>
                  <a:pt x="1041" y="62"/>
                  <a:pt x="1092" y="31"/>
                </a:cubicBezTo>
                <a:cubicBezTo>
                  <a:pt x="1143" y="0"/>
                  <a:pt x="1215" y="4"/>
                  <a:pt x="1266" y="25"/>
                </a:cubicBezTo>
                <a:cubicBezTo>
                  <a:pt x="1317" y="46"/>
                  <a:pt x="1361" y="103"/>
                  <a:pt x="1398" y="157"/>
                </a:cubicBezTo>
                <a:cubicBezTo>
                  <a:pt x="1435" y="211"/>
                  <a:pt x="1462" y="277"/>
                  <a:pt x="1488" y="349"/>
                </a:cubicBezTo>
                <a:cubicBezTo>
                  <a:pt x="1514" y="421"/>
                  <a:pt x="1530" y="472"/>
                  <a:pt x="1554" y="589"/>
                </a:cubicBezTo>
                <a:cubicBezTo>
                  <a:pt x="1578" y="706"/>
                  <a:pt x="1611" y="887"/>
                  <a:pt x="1632" y="1051"/>
                </a:cubicBezTo>
                <a:cubicBezTo>
                  <a:pt x="1653" y="1215"/>
                  <a:pt x="1665" y="1422"/>
                  <a:pt x="1680" y="1573"/>
                </a:cubicBezTo>
                <a:cubicBezTo>
                  <a:pt x="1695" y="1724"/>
                  <a:pt x="1709" y="1849"/>
                  <a:pt x="1722" y="1957"/>
                </a:cubicBezTo>
                <a:cubicBezTo>
                  <a:pt x="1735" y="2065"/>
                  <a:pt x="1736" y="2140"/>
                  <a:pt x="1758" y="2221"/>
                </a:cubicBezTo>
                <a:cubicBezTo>
                  <a:pt x="1780" y="2302"/>
                  <a:pt x="1800" y="2382"/>
                  <a:pt x="1854" y="2443"/>
                </a:cubicBezTo>
                <a:cubicBezTo>
                  <a:pt x="1908" y="2504"/>
                  <a:pt x="2012" y="2557"/>
                  <a:pt x="2082" y="2587"/>
                </a:cubicBezTo>
                <a:cubicBezTo>
                  <a:pt x="2152" y="2617"/>
                  <a:pt x="2201" y="2615"/>
                  <a:pt x="2274" y="2623"/>
                </a:cubicBezTo>
                <a:cubicBezTo>
                  <a:pt x="2347" y="2631"/>
                  <a:pt x="2469" y="2633"/>
                  <a:pt x="2520" y="2635"/>
                </a:cubicBezTo>
              </a:path>
            </a:pathLst>
          </a:custGeom>
          <a:noFill/>
          <a:ln w="38100" cmpd="sng">
            <a:solidFill>
              <a:srgbClr val="CC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439" name="Freeform 37"/>
          <p:cNvSpPr>
            <a:spLocks/>
          </p:cNvSpPr>
          <p:nvPr/>
        </p:nvSpPr>
        <p:spPr bwMode="auto">
          <a:xfrm>
            <a:off x="3124200" y="1900238"/>
            <a:ext cx="4800600" cy="4284662"/>
          </a:xfrm>
          <a:custGeom>
            <a:avLst/>
            <a:gdLst>
              <a:gd name="T0" fmla="*/ 0 w 3024"/>
              <a:gd name="T1" fmla="*/ 2147483647 h 2699"/>
              <a:gd name="T2" fmla="*/ 2147483647 w 3024"/>
              <a:gd name="T3" fmla="*/ 2147483647 h 2699"/>
              <a:gd name="T4" fmla="*/ 2147483647 w 3024"/>
              <a:gd name="T5" fmla="*/ 2147483647 h 2699"/>
              <a:gd name="T6" fmla="*/ 2147483647 w 3024"/>
              <a:gd name="T7" fmla="*/ 2147483647 h 2699"/>
              <a:gd name="T8" fmla="*/ 2147483647 w 3024"/>
              <a:gd name="T9" fmla="*/ 2147483647 h 2699"/>
              <a:gd name="T10" fmla="*/ 2147483647 w 3024"/>
              <a:gd name="T11" fmla="*/ 2147483647 h 2699"/>
              <a:gd name="T12" fmla="*/ 2147483647 w 3024"/>
              <a:gd name="T13" fmla="*/ 2147483647 h 2699"/>
              <a:gd name="T14" fmla="*/ 2147483647 w 3024"/>
              <a:gd name="T15" fmla="*/ 2147483647 h 2699"/>
              <a:gd name="T16" fmla="*/ 2147483647 w 3024"/>
              <a:gd name="T17" fmla="*/ 2147483647 h 2699"/>
              <a:gd name="T18" fmla="*/ 2147483647 w 3024"/>
              <a:gd name="T19" fmla="*/ 2147483647 h 2699"/>
              <a:gd name="T20" fmla="*/ 2147483647 w 3024"/>
              <a:gd name="T21" fmla="*/ 2147483647 h 2699"/>
              <a:gd name="T22" fmla="*/ 2147483647 w 3024"/>
              <a:gd name="T23" fmla="*/ 2147483647 h 2699"/>
              <a:gd name="T24" fmla="*/ 2147483647 w 3024"/>
              <a:gd name="T25" fmla="*/ 2147483647 h 2699"/>
              <a:gd name="T26" fmla="*/ 2147483647 w 3024"/>
              <a:gd name="T27" fmla="*/ 2147483647 h 2699"/>
              <a:gd name="T28" fmla="*/ 2147483647 w 3024"/>
              <a:gd name="T29" fmla="*/ 2147483647 h 2699"/>
              <a:gd name="T30" fmla="*/ 2147483647 w 3024"/>
              <a:gd name="T31" fmla="*/ 2147483647 h 2699"/>
              <a:gd name="T32" fmla="*/ 2147483647 w 3024"/>
              <a:gd name="T33" fmla="*/ 2147483647 h 2699"/>
              <a:gd name="T34" fmla="*/ 2147483647 w 3024"/>
              <a:gd name="T35" fmla="*/ 2147483647 h 2699"/>
              <a:gd name="T36" fmla="*/ 2147483647 w 3024"/>
              <a:gd name="T37" fmla="*/ 2147483647 h 2699"/>
              <a:gd name="T38" fmla="*/ 2147483647 w 3024"/>
              <a:gd name="T39" fmla="*/ 2147483647 h 2699"/>
              <a:gd name="T40" fmla="*/ 2147483647 w 3024"/>
              <a:gd name="T41" fmla="*/ 2147483647 h 2699"/>
              <a:gd name="T42" fmla="*/ 2147483647 w 3024"/>
              <a:gd name="T43" fmla="*/ 2147483647 h 269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024"/>
              <a:gd name="T67" fmla="*/ 0 h 2699"/>
              <a:gd name="T68" fmla="*/ 3024 w 3024"/>
              <a:gd name="T69" fmla="*/ 2699 h 269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024" h="2699">
                <a:moveTo>
                  <a:pt x="0" y="2679"/>
                </a:moveTo>
                <a:cubicBezTo>
                  <a:pt x="56" y="2672"/>
                  <a:pt x="248" y="2665"/>
                  <a:pt x="336" y="2643"/>
                </a:cubicBezTo>
                <a:cubicBezTo>
                  <a:pt x="424" y="2621"/>
                  <a:pt x="472" y="2611"/>
                  <a:pt x="528" y="2547"/>
                </a:cubicBezTo>
                <a:cubicBezTo>
                  <a:pt x="584" y="2483"/>
                  <a:pt x="635" y="2361"/>
                  <a:pt x="672" y="2259"/>
                </a:cubicBezTo>
                <a:cubicBezTo>
                  <a:pt x="709" y="2157"/>
                  <a:pt x="724" y="2055"/>
                  <a:pt x="750" y="1935"/>
                </a:cubicBezTo>
                <a:cubicBezTo>
                  <a:pt x="776" y="1815"/>
                  <a:pt x="800" y="1686"/>
                  <a:pt x="828" y="1539"/>
                </a:cubicBezTo>
                <a:cubicBezTo>
                  <a:pt x="856" y="1392"/>
                  <a:pt x="886" y="1207"/>
                  <a:pt x="920" y="1051"/>
                </a:cubicBezTo>
                <a:cubicBezTo>
                  <a:pt x="954" y="895"/>
                  <a:pt x="990" y="744"/>
                  <a:pt x="1032" y="603"/>
                </a:cubicBezTo>
                <a:cubicBezTo>
                  <a:pt x="1074" y="462"/>
                  <a:pt x="1127" y="302"/>
                  <a:pt x="1170" y="207"/>
                </a:cubicBezTo>
                <a:cubicBezTo>
                  <a:pt x="1213" y="112"/>
                  <a:pt x="1251" y="69"/>
                  <a:pt x="1288" y="35"/>
                </a:cubicBezTo>
                <a:cubicBezTo>
                  <a:pt x="1325" y="1"/>
                  <a:pt x="1355" y="0"/>
                  <a:pt x="1392" y="3"/>
                </a:cubicBezTo>
                <a:cubicBezTo>
                  <a:pt x="1429" y="6"/>
                  <a:pt x="1472" y="11"/>
                  <a:pt x="1512" y="51"/>
                </a:cubicBezTo>
                <a:cubicBezTo>
                  <a:pt x="1552" y="91"/>
                  <a:pt x="1595" y="160"/>
                  <a:pt x="1632" y="243"/>
                </a:cubicBezTo>
                <a:cubicBezTo>
                  <a:pt x="1669" y="326"/>
                  <a:pt x="1702" y="437"/>
                  <a:pt x="1734" y="549"/>
                </a:cubicBezTo>
                <a:cubicBezTo>
                  <a:pt x="1766" y="661"/>
                  <a:pt x="1791" y="773"/>
                  <a:pt x="1824" y="915"/>
                </a:cubicBezTo>
                <a:cubicBezTo>
                  <a:pt x="1857" y="1057"/>
                  <a:pt x="1902" y="1254"/>
                  <a:pt x="1932" y="1401"/>
                </a:cubicBezTo>
                <a:cubicBezTo>
                  <a:pt x="1962" y="1548"/>
                  <a:pt x="1978" y="1668"/>
                  <a:pt x="2004" y="1797"/>
                </a:cubicBezTo>
                <a:cubicBezTo>
                  <a:pt x="2030" y="1926"/>
                  <a:pt x="2054" y="2058"/>
                  <a:pt x="2088" y="2175"/>
                </a:cubicBezTo>
                <a:cubicBezTo>
                  <a:pt x="2122" y="2292"/>
                  <a:pt x="2148" y="2421"/>
                  <a:pt x="2208" y="2499"/>
                </a:cubicBezTo>
                <a:cubicBezTo>
                  <a:pt x="2268" y="2577"/>
                  <a:pt x="2344" y="2611"/>
                  <a:pt x="2448" y="2643"/>
                </a:cubicBezTo>
                <a:cubicBezTo>
                  <a:pt x="2552" y="2675"/>
                  <a:pt x="2736" y="2683"/>
                  <a:pt x="2832" y="2691"/>
                </a:cubicBezTo>
                <a:cubicBezTo>
                  <a:pt x="2928" y="2699"/>
                  <a:pt x="2976" y="2695"/>
                  <a:pt x="3024" y="2691"/>
                </a:cubicBezTo>
              </a:path>
            </a:pathLst>
          </a:custGeom>
          <a:noFill/>
          <a:ln w="38100" cmpd="sng">
            <a:solidFill>
              <a:srgbClr val="66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440" name="Freeform 38"/>
          <p:cNvSpPr>
            <a:spLocks/>
          </p:cNvSpPr>
          <p:nvPr/>
        </p:nvSpPr>
        <p:spPr bwMode="auto">
          <a:xfrm>
            <a:off x="4800600" y="1828800"/>
            <a:ext cx="3124200" cy="4343400"/>
          </a:xfrm>
          <a:custGeom>
            <a:avLst/>
            <a:gdLst>
              <a:gd name="T0" fmla="*/ 0 w 1968"/>
              <a:gd name="T1" fmla="*/ 2147483647 h 2736"/>
              <a:gd name="T2" fmla="*/ 2147483647 w 1968"/>
              <a:gd name="T3" fmla="*/ 2147483647 h 2736"/>
              <a:gd name="T4" fmla="*/ 2147483647 w 1968"/>
              <a:gd name="T5" fmla="*/ 2147483647 h 2736"/>
              <a:gd name="T6" fmla="*/ 2147483647 w 1968"/>
              <a:gd name="T7" fmla="*/ 2147483647 h 2736"/>
              <a:gd name="T8" fmla="*/ 2147483647 w 1968"/>
              <a:gd name="T9" fmla="*/ 2147483647 h 2736"/>
              <a:gd name="T10" fmla="*/ 2147483647 w 1968"/>
              <a:gd name="T11" fmla="*/ 2147483647 h 2736"/>
              <a:gd name="T12" fmla="*/ 2147483647 w 1968"/>
              <a:gd name="T13" fmla="*/ 2147483647 h 2736"/>
              <a:gd name="T14" fmla="*/ 2147483647 w 1968"/>
              <a:gd name="T15" fmla="*/ 2147483647 h 2736"/>
              <a:gd name="T16" fmla="*/ 2147483647 w 1968"/>
              <a:gd name="T17" fmla="*/ 2147483647 h 2736"/>
              <a:gd name="T18" fmla="*/ 2147483647 w 1968"/>
              <a:gd name="T19" fmla="*/ 2147483647 h 2736"/>
              <a:gd name="T20" fmla="*/ 2147483647 w 1968"/>
              <a:gd name="T21" fmla="*/ 2147483647 h 2736"/>
              <a:gd name="T22" fmla="*/ 2147483647 w 1968"/>
              <a:gd name="T23" fmla="*/ 2147483647 h 2736"/>
              <a:gd name="T24" fmla="*/ 2147483647 w 1968"/>
              <a:gd name="T25" fmla="*/ 0 h 27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968"/>
              <a:gd name="T40" fmla="*/ 0 h 2736"/>
              <a:gd name="T41" fmla="*/ 1968 w 1968"/>
              <a:gd name="T42" fmla="*/ 2736 h 27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968" h="2736">
                <a:moveTo>
                  <a:pt x="0" y="2736"/>
                </a:moveTo>
                <a:cubicBezTo>
                  <a:pt x="72" y="2728"/>
                  <a:pt x="146" y="2724"/>
                  <a:pt x="240" y="2688"/>
                </a:cubicBezTo>
                <a:cubicBezTo>
                  <a:pt x="334" y="2652"/>
                  <a:pt x="484" y="2594"/>
                  <a:pt x="564" y="2520"/>
                </a:cubicBezTo>
                <a:cubicBezTo>
                  <a:pt x="644" y="2446"/>
                  <a:pt x="680" y="2362"/>
                  <a:pt x="720" y="2244"/>
                </a:cubicBezTo>
                <a:cubicBezTo>
                  <a:pt x="760" y="2126"/>
                  <a:pt x="777" y="1960"/>
                  <a:pt x="804" y="1812"/>
                </a:cubicBezTo>
                <a:cubicBezTo>
                  <a:pt x="831" y="1664"/>
                  <a:pt x="861" y="1497"/>
                  <a:pt x="882" y="1356"/>
                </a:cubicBezTo>
                <a:cubicBezTo>
                  <a:pt x="903" y="1215"/>
                  <a:pt x="913" y="1092"/>
                  <a:pt x="930" y="966"/>
                </a:cubicBezTo>
                <a:cubicBezTo>
                  <a:pt x="947" y="840"/>
                  <a:pt x="965" y="705"/>
                  <a:pt x="984" y="600"/>
                </a:cubicBezTo>
                <a:cubicBezTo>
                  <a:pt x="1003" y="495"/>
                  <a:pt x="1011" y="412"/>
                  <a:pt x="1044" y="336"/>
                </a:cubicBezTo>
                <a:cubicBezTo>
                  <a:pt x="1077" y="260"/>
                  <a:pt x="1116" y="192"/>
                  <a:pt x="1182" y="144"/>
                </a:cubicBezTo>
                <a:cubicBezTo>
                  <a:pt x="1248" y="96"/>
                  <a:pt x="1359" y="68"/>
                  <a:pt x="1440" y="48"/>
                </a:cubicBezTo>
                <a:cubicBezTo>
                  <a:pt x="1521" y="28"/>
                  <a:pt x="1580" y="32"/>
                  <a:pt x="1668" y="24"/>
                </a:cubicBezTo>
                <a:cubicBezTo>
                  <a:pt x="1756" y="16"/>
                  <a:pt x="1906" y="5"/>
                  <a:pt x="1968" y="0"/>
                </a:cubicBezTo>
              </a:path>
            </a:pathLst>
          </a:custGeom>
          <a:noFill/>
          <a:ln w="38100" cmpd="sng">
            <a:solidFill>
              <a:srgbClr val="66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441" name="Text Box 39"/>
          <p:cNvSpPr txBox="1">
            <a:spLocks noChangeArrowheads="1"/>
          </p:cNvSpPr>
          <p:nvPr/>
        </p:nvSpPr>
        <p:spPr bwMode="auto">
          <a:xfrm>
            <a:off x="1219200" y="1287463"/>
            <a:ext cx="685800" cy="435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270000"/>
              </a:lnSpc>
              <a:spcBef>
                <a:spcPct val="50000"/>
              </a:spcBef>
            </a:pPr>
            <a:r>
              <a:rPr lang="pt-BR" altLang="en-US" sz="1800" b="1">
                <a:solidFill>
                  <a:srgbClr val="333333"/>
                </a:solidFill>
                <a:latin typeface="Comic Sans MS" charset="0"/>
              </a:rPr>
              <a:t>1,0</a:t>
            </a:r>
          </a:p>
          <a:p>
            <a:pPr eaLnBrk="1" hangingPunct="1">
              <a:lnSpc>
                <a:spcPct val="270000"/>
              </a:lnSpc>
              <a:spcBef>
                <a:spcPct val="50000"/>
              </a:spcBef>
            </a:pPr>
            <a:r>
              <a:rPr lang="pt-BR" altLang="en-US" sz="1800" b="1">
                <a:solidFill>
                  <a:srgbClr val="333333"/>
                </a:solidFill>
                <a:latin typeface="Comic Sans MS" charset="0"/>
              </a:rPr>
              <a:t>0,8</a:t>
            </a:r>
          </a:p>
          <a:p>
            <a:pPr eaLnBrk="1" hangingPunct="1">
              <a:lnSpc>
                <a:spcPct val="270000"/>
              </a:lnSpc>
              <a:spcBef>
                <a:spcPct val="50000"/>
              </a:spcBef>
            </a:pPr>
            <a:r>
              <a:rPr lang="pt-BR" altLang="en-US" sz="1800" b="1">
                <a:solidFill>
                  <a:srgbClr val="333333"/>
                </a:solidFill>
                <a:latin typeface="Comic Sans MS" charset="0"/>
              </a:rPr>
              <a:t>0,6</a:t>
            </a:r>
          </a:p>
          <a:p>
            <a:pPr eaLnBrk="1" hangingPunct="1">
              <a:lnSpc>
                <a:spcPct val="270000"/>
              </a:lnSpc>
              <a:spcBef>
                <a:spcPct val="50000"/>
              </a:spcBef>
            </a:pPr>
            <a:r>
              <a:rPr lang="pt-BR" altLang="en-US" sz="1800" b="1">
                <a:solidFill>
                  <a:srgbClr val="333333"/>
                </a:solidFill>
                <a:latin typeface="Comic Sans MS" charset="0"/>
              </a:rPr>
              <a:t>0,4</a:t>
            </a:r>
          </a:p>
          <a:p>
            <a:pPr eaLnBrk="1" hangingPunct="1">
              <a:lnSpc>
                <a:spcPct val="270000"/>
              </a:lnSpc>
              <a:spcBef>
                <a:spcPct val="50000"/>
              </a:spcBef>
            </a:pPr>
            <a:r>
              <a:rPr lang="pt-BR" altLang="en-US" sz="1800" b="1">
                <a:solidFill>
                  <a:srgbClr val="333333"/>
                </a:solidFill>
                <a:latin typeface="Comic Sans MS" charset="0"/>
              </a:rPr>
              <a:t>0,2</a:t>
            </a:r>
          </a:p>
        </p:txBody>
      </p:sp>
      <p:sp>
        <p:nvSpPr>
          <p:cNvPr id="18442" name="Text Box 40"/>
          <p:cNvSpPr txBox="1">
            <a:spLocks noChangeArrowheads="1"/>
          </p:cNvSpPr>
          <p:nvPr/>
        </p:nvSpPr>
        <p:spPr bwMode="auto">
          <a:xfrm>
            <a:off x="1524000" y="6243638"/>
            <a:ext cx="6934200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en-US" sz="1800" b="1">
                <a:solidFill>
                  <a:srgbClr val="333333"/>
                </a:solidFill>
                <a:latin typeface="Comic Sans MS" charset="0"/>
              </a:rPr>
              <a:t>0       2       4       6       8       10       12      14</a:t>
            </a:r>
          </a:p>
          <a:p>
            <a:pPr algn="ctr" eaLnBrk="1" hangingPunct="1">
              <a:lnSpc>
                <a:spcPct val="40000"/>
              </a:lnSpc>
              <a:spcBef>
                <a:spcPct val="50000"/>
              </a:spcBef>
            </a:pPr>
            <a:r>
              <a:rPr lang="pt-BR" altLang="en-US" sz="1800" b="1">
                <a:solidFill>
                  <a:srgbClr val="333333"/>
                </a:solidFill>
                <a:latin typeface="Comic Sans MS" charset="0"/>
              </a:rPr>
              <a:t>pH</a:t>
            </a:r>
          </a:p>
        </p:txBody>
      </p:sp>
      <p:sp>
        <p:nvSpPr>
          <p:cNvPr id="18443" name="Text Box 41"/>
          <p:cNvSpPr txBox="1">
            <a:spLocks noChangeArrowheads="1"/>
          </p:cNvSpPr>
          <p:nvPr/>
        </p:nvSpPr>
        <p:spPr bwMode="auto">
          <a:xfrm>
            <a:off x="914400" y="1828800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en-US" b="1">
                <a:solidFill>
                  <a:srgbClr val="333333"/>
                </a:solidFill>
                <a:sym typeface="Symbol" charset="2"/>
              </a:rPr>
              <a:t></a:t>
            </a:r>
            <a:endParaRPr lang="pt-BR" altLang="en-US" b="1">
              <a:solidFill>
                <a:srgbClr val="333333"/>
              </a:solidFill>
            </a:endParaRPr>
          </a:p>
        </p:txBody>
      </p:sp>
      <p:sp>
        <p:nvSpPr>
          <p:cNvPr id="18444" name="Text Box 42"/>
          <p:cNvSpPr txBox="1">
            <a:spLocks noChangeArrowheads="1"/>
          </p:cNvSpPr>
          <p:nvPr/>
        </p:nvSpPr>
        <p:spPr bwMode="auto">
          <a:xfrm>
            <a:off x="2400300" y="1789113"/>
            <a:ext cx="53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en-US" b="1">
                <a:solidFill>
                  <a:srgbClr val="800080"/>
                </a:solidFill>
                <a:latin typeface="Comic Sans MS" charset="0"/>
                <a:sym typeface="Symbol" charset="2"/>
              </a:rPr>
              <a:t></a:t>
            </a:r>
            <a:r>
              <a:rPr lang="pt-BR" altLang="en-US" b="1" baseline="-25000">
                <a:solidFill>
                  <a:srgbClr val="800080"/>
                </a:solidFill>
                <a:latin typeface="Comic Sans MS" charset="0"/>
                <a:sym typeface="Symbol" charset="2"/>
              </a:rPr>
              <a:t>0(2)</a:t>
            </a:r>
            <a:endParaRPr lang="pt-BR" altLang="en-US" b="1" baseline="-25000">
              <a:solidFill>
                <a:srgbClr val="800080"/>
              </a:solidFill>
              <a:latin typeface="Comic Sans MS" charset="0"/>
            </a:endParaRPr>
          </a:p>
        </p:txBody>
      </p:sp>
      <p:sp>
        <p:nvSpPr>
          <p:cNvPr id="18445" name="Text Box 43"/>
          <p:cNvSpPr txBox="1">
            <a:spLocks noChangeArrowheads="1"/>
          </p:cNvSpPr>
          <p:nvPr/>
        </p:nvSpPr>
        <p:spPr bwMode="auto">
          <a:xfrm>
            <a:off x="2794000" y="2286000"/>
            <a:ext cx="53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en-US" b="1">
                <a:solidFill>
                  <a:srgbClr val="A50021"/>
                </a:solidFill>
                <a:latin typeface="Comic Sans MS" charset="0"/>
                <a:sym typeface="Symbol" charset="2"/>
              </a:rPr>
              <a:t></a:t>
            </a:r>
            <a:r>
              <a:rPr lang="pt-BR" altLang="en-US" b="1" baseline="-25000">
                <a:solidFill>
                  <a:srgbClr val="A50021"/>
                </a:solidFill>
                <a:latin typeface="Comic Sans MS" charset="0"/>
                <a:sym typeface="Symbol" charset="2"/>
              </a:rPr>
              <a:t>1(3)</a:t>
            </a:r>
            <a:endParaRPr lang="pt-BR" altLang="en-US" b="1" baseline="-25000">
              <a:solidFill>
                <a:srgbClr val="A50021"/>
              </a:solidFill>
              <a:latin typeface="Comic Sans MS" charset="0"/>
            </a:endParaRPr>
          </a:p>
        </p:txBody>
      </p:sp>
      <p:sp>
        <p:nvSpPr>
          <p:cNvPr id="18446" name="Text Box 44"/>
          <p:cNvSpPr txBox="1">
            <a:spLocks noChangeArrowheads="1"/>
          </p:cNvSpPr>
          <p:nvPr/>
        </p:nvSpPr>
        <p:spPr bwMode="auto">
          <a:xfrm>
            <a:off x="4191000" y="1752600"/>
            <a:ext cx="53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en-US" b="1">
                <a:solidFill>
                  <a:srgbClr val="CC9900"/>
                </a:solidFill>
                <a:latin typeface="Comic Sans MS" charset="0"/>
                <a:sym typeface="Symbol" charset="2"/>
              </a:rPr>
              <a:t></a:t>
            </a:r>
            <a:r>
              <a:rPr lang="pt-BR" altLang="en-US" b="1" baseline="-25000">
                <a:solidFill>
                  <a:srgbClr val="CC9900"/>
                </a:solidFill>
                <a:latin typeface="Comic Sans MS" charset="0"/>
                <a:sym typeface="Symbol" charset="2"/>
              </a:rPr>
              <a:t>2(4)</a:t>
            </a:r>
            <a:endParaRPr lang="pt-BR" altLang="en-US" b="1" baseline="-25000">
              <a:solidFill>
                <a:srgbClr val="CC9900"/>
              </a:solidFill>
              <a:latin typeface="Comic Sans MS" charset="0"/>
            </a:endParaRPr>
          </a:p>
        </p:txBody>
      </p:sp>
      <p:sp>
        <p:nvSpPr>
          <p:cNvPr id="18447" name="Text Box 45"/>
          <p:cNvSpPr txBox="1">
            <a:spLocks noChangeArrowheads="1"/>
          </p:cNvSpPr>
          <p:nvPr/>
        </p:nvSpPr>
        <p:spPr bwMode="auto">
          <a:xfrm>
            <a:off x="5791200" y="1828800"/>
            <a:ext cx="53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en-US" b="1">
                <a:solidFill>
                  <a:srgbClr val="669900"/>
                </a:solidFill>
                <a:latin typeface="Comic Sans MS" charset="0"/>
                <a:sym typeface="Symbol" charset="2"/>
              </a:rPr>
              <a:t></a:t>
            </a:r>
            <a:r>
              <a:rPr lang="pt-BR" altLang="en-US" b="1" baseline="-25000">
                <a:solidFill>
                  <a:srgbClr val="669900"/>
                </a:solidFill>
                <a:latin typeface="Comic Sans MS" charset="0"/>
                <a:sym typeface="Symbol" charset="2"/>
              </a:rPr>
              <a:t>3(5)</a:t>
            </a:r>
            <a:endParaRPr lang="pt-BR" altLang="en-US" b="1" baseline="-25000">
              <a:solidFill>
                <a:srgbClr val="669900"/>
              </a:solidFill>
              <a:latin typeface="Comic Sans MS" charset="0"/>
            </a:endParaRPr>
          </a:p>
        </p:txBody>
      </p:sp>
      <p:sp>
        <p:nvSpPr>
          <p:cNvPr id="18448" name="Text Box 46"/>
          <p:cNvSpPr txBox="1">
            <a:spLocks noChangeArrowheads="1"/>
          </p:cNvSpPr>
          <p:nvPr/>
        </p:nvSpPr>
        <p:spPr bwMode="auto">
          <a:xfrm>
            <a:off x="6934200" y="1828800"/>
            <a:ext cx="53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en-US" b="1">
                <a:solidFill>
                  <a:srgbClr val="666699"/>
                </a:solidFill>
                <a:latin typeface="Comic Sans MS" charset="0"/>
                <a:sym typeface="Symbol" charset="2"/>
              </a:rPr>
              <a:t></a:t>
            </a:r>
            <a:r>
              <a:rPr lang="pt-BR" altLang="en-US" b="1" baseline="-25000">
                <a:solidFill>
                  <a:srgbClr val="666699"/>
                </a:solidFill>
                <a:latin typeface="Comic Sans MS" charset="0"/>
                <a:sym typeface="Symbol" charset="2"/>
              </a:rPr>
              <a:t>4(6)</a:t>
            </a:r>
            <a:endParaRPr lang="pt-BR" altLang="en-US" b="1" baseline="-25000">
              <a:solidFill>
                <a:srgbClr val="666699"/>
              </a:solidFill>
              <a:latin typeface="Comic Sans MS" charset="0"/>
            </a:endParaRPr>
          </a:p>
        </p:txBody>
      </p:sp>
      <p:sp>
        <p:nvSpPr>
          <p:cNvPr id="18449" name="Text Box 47"/>
          <p:cNvSpPr txBox="1">
            <a:spLocks noChangeArrowheads="1"/>
          </p:cNvSpPr>
          <p:nvPr/>
        </p:nvSpPr>
        <p:spPr bwMode="auto">
          <a:xfrm>
            <a:off x="6400800" y="3276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en-US" b="1">
                <a:solidFill>
                  <a:srgbClr val="666699"/>
                </a:solidFill>
                <a:latin typeface="Comic Sans MS" charset="0"/>
                <a:sym typeface="Symbol" charset="2"/>
              </a:rPr>
              <a:t>Y</a:t>
            </a:r>
            <a:r>
              <a:rPr lang="pt-BR" altLang="en-US" b="1" baseline="30000">
                <a:solidFill>
                  <a:srgbClr val="666699"/>
                </a:solidFill>
                <a:latin typeface="Comic Sans MS" charset="0"/>
                <a:sym typeface="Symbol" charset="2"/>
              </a:rPr>
              <a:t>4-</a:t>
            </a:r>
            <a:endParaRPr lang="pt-BR" altLang="en-US" b="1" baseline="30000">
              <a:solidFill>
                <a:srgbClr val="666699"/>
              </a:solidFill>
              <a:latin typeface="Comic Sans MS" charset="0"/>
            </a:endParaRPr>
          </a:p>
        </p:txBody>
      </p:sp>
      <p:sp>
        <p:nvSpPr>
          <p:cNvPr id="18450" name="Text Box 48"/>
          <p:cNvSpPr txBox="1">
            <a:spLocks noChangeArrowheads="1"/>
          </p:cNvSpPr>
          <p:nvPr/>
        </p:nvSpPr>
        <p:spPr bwMode="auto">
          <a:xfrm>
            <a:off x="5181600" y="30480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en-US" b="1">
                <a:solidFill>
                  <a:srgbClr val="669900"/>
                </a:solidFill>
                <a:latin typeface="Comic Sans MS" charset="0"/>
                <a:sym typeface="Symbol" charset="2"/>
              </a:rPr>
              <a:t>HY</a:t>
            </a:r>
            <a:r>
              <a:rPr lang="pt-BR" altLang="en-US" b="1" baseline="30000">
                <a:solidFill>
                  <a:srgbClr val="669900"/>
                </a:solidFill>
                <a:latin typeface="Comic Sans MS" charset="0"/>
                <a:sym typeface="Symbol" charset="2"/>
              </a:rPr>
              <a:t>3-</a:t>
            </a:r>
            <a:endParaRPr lang="pt-BR" altLang="en-US" b="1" baseline="30000">
              <a:solidFill>
                <a:srgbClr val="669900"/>
              </a:solidFill>
              <a:latin typeface="Comic Sans MS" charset="0"/>
            </a:endParaRPr>
          </a:p>
        </p:txBody>
      </p:sp>
      <p:sp>
        <p:nvSpPr>
          <p:cNvPr id="18451" name="Text Box 49"/>
          <p:cNvSpPr txBox="1">
            <a:spLocks noChangeArrowheads="1"/>
          </p:cNvSpPr>
          <p:nvPr/>
        </p:nvSpPr>
        <p:spPr bwMode="auto">
          <a:xfrm>
            <a:off x="3352800" y="26670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en-US" b="1">
                <a:solidFill>
                  <a:srgbClr val="CC9900"/>
                </a:solidFill>
                <a:latin typeface="Comic Sans MS" charset="0"/>
                <a:sym typeface="Symbol" charset="2"/>
              </a:rPr>
              <a:t>H</a:t>
            </a:r>
            <a:r>
              <a:rPr lang="pt-BR" altLang="en-US" b="1" baseline="-25000">
                <a:solidFill>
                  <a:srgbClr val="CC9900"/>
                </a:solidFill>
                <a:latin typeface="Comic Sans MS" charset="0"/>
                <a:sym typeface="Symbol" charset="2"/>
              </a:rPr>
              <a:t>2</a:t>
            </a:r>
            <a:r>
              <a:rPr lang="pt-BR" altLang="en-US" b="1">
                <a:solidFill>
                  <a:srgbClr val="CC9900"/>
                </a:solidFill>
                <a:latin typeface="Comic Sans MS" charset="0"/>
                <a:sym typeface="Symbol" charset="2"/>
              </a:rPr>
              <a:t>Y</a:t>
            </a:r>
            <a:r>
              <a:rPr lang="pt-BR" altLang="en-US" b="1" baseline="30000">
                <a:solidFill>
                  <a:srgbClr val="CC9900"/>
                </a:solidFill>
                <a:latin typeface="Comic Sans MS" charset="0"/>
                <a:sym typeface="Symbol" charset="2"/>
              </a:rPr>
              <a:t>2-</a:t>
            </a:r>
            <a:endParaRPr lang="pt-BR" altLang="en-US" b="1" baseline="30000">
              <a:solidFill>
                <a:srgbClr val="CC9900"/>
              </a:solidFill>
              <a:latin typeface="Comic Sans MS" charset="0"/>
            </a:endParaRPr>
          </a:p>
        </p:txBody>
      </p:sp>
      <p:sp>
        <p:nvSpPr>
          <p:cNvPr id="18452" name="Text Box 50"/>
          <p:cNvSpPr txBox="1">
            <a:spLocks noChangeArrowheads="1"/>
          </p:cNvSpPr>
          <p:nvPr/>
        </p:nvSpPr>
        <p:spPr bwMode="auto">
          <a:xfrm>
            <a:off x="3276600" y="45720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en-US" b="1">
                <a:solidFill>
                  <a:srgbClr val="A50021"/>
                </a:solidFill>
                <a:latin typeface="Comic Sans MS" charset="0"/>
                <a:sym typeface="Symbol" charset="2"/>
              </a:rPr>
              <a:t>H</a:t>
            </a:r>
            <a:r>
              <a:rPr lang="pt-BR" altLang="en-US" b="1" baseline="-25000">
                <a:solidFill>
                  <a:srgbClr val="A50021"/>
                </a:solidFill>
                <a:latin typeface="Comic Sans MS" charset="0"/>
                <a:sym typeface="Symbol" charset="2"/>
              </a:rPr>
              <a:t>3</a:t>
            </a:r>
            <a:r>
              <a:rPr lang="pt-BR" altLang="en-US" b="1">
                <a:solidFill>
                  <a:srgbClr val="A50021"/>
                </a:solidFill>
                <a:latin typeface="Comic Sans MS" charset="0"/>
                <a:sym typeface="Symbol" charset="2"/>
              </a:rPr>
              <a:t>Y</a:t>
            </a:r>
            <a:r>
              <a:rPr lang="pt-BR" altLang="en-US" b="1" baseline="30000">
                <a:solidFill>
                  <a:srgbClr val="A50021"/>
                </a:solidFill>
                <a:latin typeface="Comic Sans MS" charset="0"/>
                <a:sym typeface="Symbol" charset="2"/>
              </a:rPr>
              <a:t>-</a:t>
            </a:r>
            <a:endParaRPr lang="pt-BR" altLang="en-US" b="1" baseline="30000">
              <a:solidFill>
                <a:srgbClr val="A50021"/>
              </a:solidFill>
              <a:latin typeface="Comic Sans MS" charset="0"/>
            </a:endParaRPr>
          </a:p>
        </p:txBody>
      </p:sp>
      <p:sp>
        <p:nvSpPr>
          <p:cNvPr id="18453" name="Text Box 51"/>
          <p:cNvSpPr txBox="1">
            <a:spLocks noChangeArrowheads="1"/>
          </p:cNvSpPr>
          <p:nvPr/>
        </p:nvSpPr>
        <p:spPr bwMode="auto">
          <a:xfrm>
            <a:off x="1828800" y="29718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en-US" b="1">
                <a:solidFill>
                  <a:srgbClr val="800080"/>
                </a:solidFill>
                <a:latin typeface="Comic Sans MS" charset="0"/>
                <a:sym typeface="Symbol" charset="2"/>
              </a:rPr>
              <a:t>H</a:t>
            </a:r>
            <a:r>
              <a:rPr lang="pt-BR" altLang="en-US" b="1" baseline="-25000">
                <a:solidFill>
                  <a:srgbClr val="800080"/>
                </a:solidFill>
                <a:latin typeface="Comic Sans MS" charset="0"/>
                <a:sym typeface="Symbol" charset="2"/>
              </a:rPr>
              <a:t>4</a:t>
            </a:r>
            <a:r>
              <a:rPr lang="pt-BR" altLang="en-US" b="1">
                <a:solidFill>
                  <a:srgbClr val="800080"/>
                </a:solidFill>
                <a:latin typeface="Comic Sans MS" charset="0"/>
                <a:sym typeface="Symbol" charset="2"/>
              </a:rPr>
              <a:t>Y</a:t>
            </a:r>
            <a:endParaRPr lang="pt-BR" altLang="en-US" b="1" baseline="30000">
              <a:solidFill>
                <a:srgbClr val="800080"/>
              </a:solidFill>
              <a:latin typeface="Comic Sans MS" charset="0"/>
            </a:endParaRPr>
          </a:p>
        </p:txBody>
      </p:sp>
      <p:sp>
        <p:nvSpPr>
          <p:cNvPr id="18454" name="Line 52"/>
          <p:cNvSpPr>
            <a:spLocks noChangeShapeType="1"/>
          </p:cNvSpPr>
          <p:nvPr/>
        </p:nvSpPr>
        <p:spPr bwMode="auto">
          <a:xfrm flipV="1">
            <a:off x="2209800" y="2667000"/>
            <a:ext cx="228600" cy="228600"/>
          </a:xfrm>
          <a:prstGeom prst="line">
            <a:avLst/>
          </a:prstGeom>
          <a:noFill/>
          <a:ln w="28575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455" name="Line 53"/>
          <p:cNvSpPr>
            <a:spLocks noChangeShapeType="1"/>
          </p:cNvSpPr>
          <p:nvPr/>
        </p:nvSpPr>
        <p:spPr bwMode="auto">
          <a:xfrm flipV="1">
            <a:off x="4051300" y="2476500"/>
            <a:ext cx="152400" cy="152400"/>
          </a:xfrm>
          <a:prstGeom prst="line">
            <a:avLst/>
          </a:prstGeom>
          <a:noFill/>
          <a:ln w="28575">
            <a:solidFill>
              <a:srgbClr val="CC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456" name="Line 54"/>
          <p:cNvSpPr>
            <a:spLocks noChangeShapeType="1"/>
          </p:cNvSpPr>
          <p:nvPr/>
        </p:nvSpPr>
        <p:spPr bwMode="auto">
          <a:xfrm flipV="1">
            <a:off x="5638800" y="2819400"/>
            <a:ext cx="228600" cy="228600"/>
          </a:xfrm>
          <a:prstGeom prst="line">
            <a:avLst/>
          </a:prstGeom>
          <a:noFill/>
          <a:ln w="28575">
            <a:solidFill>
              <a:srgbClr val="66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457" name="Line 55"/>
          <p:cNvSpPr>
            <a:spLocks noChangeShapeType="1"/>
          </p:cNvSpPr>
          <p:nvPr/>
        </p:nvSpPr>
        <p:spPr bwMode="auto">
          <a:xfrm>
            <a:off x="3124200" y="4495800"/>
            <a:ext cx="228600" cy="15240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458" name="Line 56"/>
          <p:cNvSpPr>
            <a:spLocks noChangeShapeType="1"/>
          </p:cNvSpPr>
          <p:nvPr/>
        </p:nvSpPr>
        <p:spPr bwMode="auto">
          <a:xfrm>
            <a:off x="6324600" y="3048000"/>
            <a:ext cx="228600" cy="228600"/>
          </a:xfrm>
          <a:prstGeom prst="line">
            <a:avLst/>
          </a:prstGeom>
          <a:noFill/>
          <a:ln w="28575">
            <a:solidFill>
              <a:srgbClr val="66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767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pt-BR" dirty="0"/>
              <a:t>Exemplo de uso de reações de precipitação para titulação: </a:t>
            </a:r>
            <a:r>
              <a:rPr lang="pt-BR" dirty="0" err="1"/>
              <a:t>Argentometria</a:t>
            </a:r>
            <a:endParaRPr lang="pt-BR" dirty="0"/>
          </a:p>
          <a:p>
            <a:r>
              <a:rPr lang="pt-BR" dirty="0"/>
              <a:t>Método de </a:t>
            </a:r>
            <a:r>
              <a:rPr lang="pt-BR" dirty="0" err="1"/>
              <a:t>Mohr</a:t>
            </a:r>
            <a:r>
              <a:rPr lang="pt-BR" dirty="0"/>
              <a:t>: íon cromato</a:t>
            </a:r>
          </a:p>
          <a:p>
            <a:pPr lvl="1"/>
            <a:r>
              <a:rPr lang="pt-BR" dirty="0"/>
              <a:t>Formação de um precipitado</a:t>
            </a:r>
            <a:r>
              <a:rPr lang="pt-BR" b="1" dirty="0">
                <a:solidFill>
                  <a:srgbClr val="C00000"/>
                </a:solidFill>
              </a:rPr>
              <a:t> vermelho-tijolo</a:t>
            </a:r>
            <a:r>
              <a:rPr lang="pt-BR" dirty="0"/>
              <a:t>;</a:t>
            </a:r>
          </a:p>
          <a:p>
            <a:pPr lvl="2"/>
            <a:r>
              <a:rPr lang="pt-BR" sz="2800" b="1" dirty="0">
                <a:solidFill>
                  <a:srgbClr val="FF0000"/>
                </a:solidFill>
              </a:rPr>
              <a:t>Ag</a:t>
            </a:r>
            <a:r>
              <a:rPr lang="pt-BR" sz="2800" b="1" baseline="-25000" dirty="0">
                <a:solidFill>
                  <a:srgbClr val="FF0000"/>
                </a:solidFill>
              </a:rPr>
              <a:t>2</a:t>
            </a:r>
            <a:r>
              <a:rPr lang="pt-BR" sz="2800" b="1" dirty="0">
                <a:solidFill>
                  <a:srgbClr val="FF0000"/>
                </a:solidFill>
              </a:rPr>
              <a:t>CrO</a:t>
            </a:r>
            <a:r>
              <a:rPr lang="pt-BR" sz="2800" b="1" baseline="-25000" dirty="0">
                <a:solidFill>
                  <a:srgbClr val="FF0000"/>
                </a:solidFill>
              </a:rPr>
              <a:t>4			</a:t>
            </a:r>
            <a:r>
              <a:rPr lang="pt-BR" sz="2800" b="1" dirty="0" err="1">
                <a:solidFill>
                  <a:srgbClr val="FF0000"/>
                </a:solidFill>
              </a:rPr>
              <a:t>K</a:t>
            </a:r>
            <a:r>
              <a:rPr lang="pt-BR" sz="2800" b="1" baseline="-25000" dirty="0" err="1">
                <a:solidFill>
                  <a:srgbClr val="FF0000"/>
                </a:solidFill>
              </a:rPr>
              <a:t>ps</a:t>
            </a:r>
            <a:r>
              <a:rPr lang="pt-BR" sz="2800" b="1" dirty="0">
                <a:solidFill>
                  <a:srgbClr val="FF0000"/>
                </a:solidFill>
              </a:rPr>
              <a:t> = 1,2 × 10</a:t>
            </a:r>
            <a:r>
              <a:rPr lang="pt-BR" sz="2800" b="1" baseline="30000" dirty="0">
                <a:solidFill>
                  <a:srgbClr val="FF0000"/>
                </a:solidFill>
              </a:rPr>
              <a:t>-12</a:t>
            </a:r>
            <a:endParaRPr lang="pt-BR" sz="2800" b="1" dirty="0">
              <a:solidFill>
                <a:srgbClr val="FF0000"/>
              </a:solidFill>
            </a:endParaRPr>
          </a:p>
          <a:p>
            <a:pPr lvl="2"/>
            <a:r>
              <a:rPr lang="pt-BR" sz="2800" dirty="0" err="1"/>
              <a:t>AgCl</a:t>
            </a:r>
            <a:r>
              <a:rPr lang="pt-BR" sz="2800" dirty="0"/>
              <a:t>	 			</a:t>
            </a:r>
            <a:r>
              <a:rPr lang="pt-BR" sz="2800" dirty="0" err="1"/>
              <a:t>K</a:t>
            </a:r>
            <a:r>
              <a:rPr lang="pt-BR" sz="2800" baseline="-25000" dirty="0" err="1"/>
              <a:t>ps</a:t>
            </a:r>
            <a:r>
              <a:rPr lang="pt-BR" sz="2800" dirty="0"/>
              <a:t> = 1,82 × 10</a:t>
            </a:r>
            <a:r>
              <a:rPr lang="pt-BR" sz="2800" baseline="30000" dirty="0"/>
              <a:t>-10</a:t>
            </a: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819F67A1-804E-43DC-840B-B78CB91D38A5}"/>
              </a:ext>
            </a:extLst>
          </p:cNvPr>
          <p:cNvSpPr txBox="1"/>
          <p:nvPr/>
        </p:nvSpPr>
        <p:spPr>
          <a:xfrm>
            <a:off x="37909" y="207799"/>
            <a:ext cx="9276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FF0000"/>
                </a:solidFill>
                <a:latin typeface="Helvetica Neue"/>
                <a:cs typeface="Helvetica Neue"/>
              </a:rPr>
              <a:t>Titulação de precipitação</a:t>
            </a:r>
          </a:p>
        </p:txBody>
      </p:sp>
    </p:spTree>
    <p:extLst>
      <p:ext uri="{BB962C8B-B14F-4D97-AF65-F5344CB8AC3E}">
        <p14:creationId xmlns:p14="http://schemas.microsoft.com/office/powerpoint/2010/main" val="37775281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32914" y="207799"/>
            <a:ext cx="9276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FF0000"/>
                </a:solidFill>
                <a:latin typeface="Helvetica Neue"/>
                <a:cs typeface="Helvetica Neue"/>
              </a:rPr>
              <a:t>Complexos entre EDTA e </a:t>
            </a:r>
            <a:r>
              <a:rPr lang="pt-BR" sz="3200" b="1" dirty="0" err="1">
                <a:solidFill>
                  <a:srgbClr val="FF0000"/>
                </a:solidFill>
                <a:latin typeface="Helvetica Neue"/>
                <a:cs typeface="Helvetica Neue"/>
              </a:rPr>
              <a:t>ions</a:t>
            </a:r>
            <a:r>
              <a:rPr lang="pt-BR" sz="3200" b="1" dirty="0">
                <a:solidFill>
                  <a:srgbClr val="FF0000"/>
                </a:solidFill>
                <a:latin typeface="Helvetica Neue"/>
                <a:cs typeface="Helvetica Neue"/>
              </a:rPr>
              <a:t> metálicos</a:t>
            </a:r>
            <a:endParaRPr lang="pt-BR" sz="3200" b="1" dirty="0">
              <a:solidFill>
                <a:srgbClr val="FF00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9798" y="1162845"/>
            <a:ext cx="837149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pt-BR" altLang="en-US" sz="2400" b="1">
                <a:latin typeface="Tahoma" charset="0"/>
                <a:ea typeface="Tahoma" charset="0"/>
                <a:cs typeface="Tahoma" charset="0"/>
              </a:rPr>
              <a:t>COMPLEXO É SEMPRE </a:t>
            </a:r>
            <a:r>
              <a:rPr lang="pt-BR" altLang="en-US" sz="2400" b="1">
                <a:solidFill>
                  <a:srgbClr val="A50021"/>
                </a:solidFill>
                <a:latin typeface="Tahoma" charset="0"/>
                <a:ea typeface="Tahoma" charset="0"/>
                <a:cs typeface="Tahoma" charset="0"/>
              </a:rPr>
              <a:t>1:1</a:t>
            </a:r>
            <a:r>
              <a:rPr lang="pt-BR" altLang="en-US" sz="2400" b="1">
                <a:latin typeface="Tahoma" charset="0"/>
                <a:ea typeface="Tahoma" charset="0"/>
                <a:cs typeface="Tahoma" charset="0"/>
              </a:rPr>
              <a:t>, independente da carga do cátion</a:t>
            </a:r>
            <a:endParaRPr lang="pt-BR" altLang="en-US" sz="2400" b="1" dirty="0">
              <a:latin typeface="Tahoma" charset="0"/>
              <a:ea typeface="Tahoma" charset="0"/>
              <a:cs typeface="Tahoma" charset="0"/>
            </a:endParaRPr>
          </a:p>
        </p:txBody>
      </p:sp>
      <p:pic>
        <p:nvPicPr>
          <p:cNvPr id="6" name="Picture 4" descr="Fig14-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1" t="4842" r="5746" b="5490"/>
          <a:stretch>
            <a:fillRect/>
          </a:stretch>
        </p:blipFill>
        <p:spPr bwMode="auto">
          <a:xfrm>
            <a:off x="4272456" y="1979856"/>
            <a:ext cx="4151586" cy="4520616"/>
          </a:xfrm>
          <a:prstGeom prst="rect">
            <a:avLst/>
          </a:prstGeom>
          <a:noFill/>
          <a:ln w="38100">
            <a:solidFill>
              <a:srgbClr val="99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86256" y="1944907"/>
            <a:ext cx="77724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endParaRPr lang="pt-BR" altLang="en-US" b="1" dirty="0">
              <a:ea typeface="ＭＳ Ｐゴシック" charset="-128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pt-BR" altLang="en-US" b="1" dirty="0">
                <a:solidFill>
                  <a:srgbClr val="CC9900"/>
                </a:solidFill>
                <a:ea typeface="ＭＳ Ｐゴシック" charset="-128"/>
              </a:rPr>
              <a:t>Ag</a:t>
            </a:r>
            <a:r>
              <a:rPr lang="pt-BR" altLang="en-US" b="1" baseline="30000" dirty="0">
                <a:solidFill>
                  <a:srgbClr val="CC9900"/>
                </a:solidFill>
                <a:ea typeface="ＭＳ Ｐゴシック" charset="-128"/>
              </a:rPr>
              <a:t>+</a:t>
            </a:r>
            <a:r>
              <a:rPr lang="pt-BR" altLang="en-US" b="1" dirty="0">
                <a:ea typeface="ＭＳ Ｐゴシック" charset="-128"/>
              </a:rPr>
              <a:t> + </a:t>
            </a:r>
            <a:r>
              <a:rPr lang="pt-BR" altLang="en-US" b="1" dirty="0">
                <a:solidFill>
                  <a:srgbClr val="666699"/>
                </a:solidFill>
                <a:ea typeface="ＭＳ Ｐゴシック" charset="-128"/>
              </a:rPr>
              <a:t>Y</a:t>
            </a:r>
            <a:r>
              <a:rPr lang="pt-BR" altLang="en-US" b="1" baseline="30000" dirty="0">
                <a:solidFill>
                  <a:srgbClr val="666699"/>
                </a:solidFill>
                <a:ea typeface="ＭＳ Ｐゴシック" charset="-128"/>
              </a:rPr>
              <a:t>4-</a:t>
            </a:r>
            <a:r>
              <a:rPr lang="pt-BR" altLang="en-US" b="1" dirty="0">
                <a:ea typeface="ＭＳ Ｐゴシック" charset="-128"/>
              </a:rPr>
              <a:t>  </a:t>
            </a:r>
            <a:r>
              <a:rPr lang="pt-BR" altLang="en-US" b="1" dirty="0">
                <a:ea typeface="ＭＳ Ｐゴシック" charset="-128"/>
                <a:sym typeface="Wingdings 3" charset="2"/>
              </a:rPr>
              <a:t>  </a:t>
            </a:r>
            <a:r>
              <a:rPr lang="pt-BR" altLang="en-US" b="1" dirty="0">
                <a:solidFill>
                  <a:srgbClr val="669900"/>
                </a:solidFill>
                <a:ea typeface="ＭＳ Ｐゴシック" charset="-128"/>
                <a:sym typeface="Wingdings 3" charset="2"/>
              </a:rPr>
              <a:t>AgY</a:t>
            </a:r>
            <a:r>
              <a:rPr lang="pt-BR" altLang="en-US" b="1" baseline="30000" dirty="0">
                <a:solidFill>
                  <a:srgbClr val="669900"/>
                </a:solidFill>
                <a:ea typeface="ＭＳ Ｐゴシック" charset="-128"/>
                <a:sym typeface="Wingdings 3" charset="2"/>
              </a:rPr>
              <a:t>3-</a:t>
            </a:r>
          </a:p>
          <a:p>
            <a:pPr>
              <a:lnSpc>
                <a:spcPct val="90000"/>
              </a:lnSpc>
              <a:buFontTx/>
              <a:buNone/>
            </a:pPr>
            <a:endParaRPr lang="pt-BR" altLang="en-US" b="1" dirty="0">
              <a:solidFill>
                <a:srgbClr val="A50021"/>
              </a:solidFill>
              <a:ea typeface="ＭＳ Ｐゴシック" charset="-128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pt-BR" altLang="en-US" b="1" dirty="0">
                <a:solidFill>
                  <a:srgbClr val="A50021"/>
                </a:solidFill>
                <a:ea typeface="ＭＳ Ｐゴシック" charset="-128"/>
              </a:rPr>
              <a:t>Fe</a:t>
            </a:r>
            <a:r>
              <a:rPr lang="pt-BR" altLang="en-US" b="1" baseline="30000" dirty="0">
                <a:solidFill>
                  <a:srgbClr val="A50021"/>
                </a:solidFill>
                <a:ea typeface="ＭＳ Ｐゴシック" charset="-128"/>
              </a:rPr>
              <a:t>3+</a:t>
            </a:r>
            <a:r>
              <a:rPr lang="pt-BR" altLang="en-US" b="1" dirty="0">
                <a:ea typeface="ＭＳ Ｐゴシック" charset="-128"/>
              </a:rPr>
              <a:t> + </a:t>
            </a:r>
            <a:r>
              <a:rPr lang="pt-BR" altLang="en-US" b="1" dirty="0">
                <a:solidFill>
                  <a:srgbClr val="666699"/>
                </a:solidFill>
                <a:ea typeface="ＭＳ Ｐゴシック" charset="-128"/>
              </a:rPr>
              <a:t>Y</a:t>
            </a:r>
            <a:r>
              <a:rPr lang="pt-BR" altLang="en-US" b="1" baseline="30000" dirty="0">
                <a:solidFill>
                  <a:srgbClr val="666699"/>
                </a:solidFill>
                <a:ea typeface="ＭＳ Ｐゴシック" charset="-128"/>
              </a:rPr>
              <a:t>4-</a:t>
            </a:r>
            <a:r>
              <a:rPr lang="pt-BR" altLang="en-US" b="1" dirty="0">
                <a:ea typeface="ＭＳ Ｐゴシック" charset="-128"/>
              </a:rPr>
              <a:t>  </a:t>
            </a:r>
            <a:r>
              <a:rPr lang="pt-BR" altLang="en-US" b="1" dirty="0">
                <a:ea typeface="ＭＳ Ｐゴシック" charset="-128"/>
                <a:sym typeface="Wingdings 3" charset="2"/>
              </a:rPr>
              <a:t>  </a:t>
            </a:r>
            <a:r>
              <a:rPr lang="pt-BR" altLang="en-US" b="1" dirty="0" err="1">
                <a:solidFill>
                  <a:srgbClr val="669900"/>
                </a:solidFill>
                <a:ea typeface="ＭＳ Ｐゴシック" charset="-128"/>
                <a:sym typeface="Wingdings 3" charset="2"/>
              </a:rPr>
              <a:t>FeY</a:t>
            </a:r>
            <a:r>
              <a:rPr lang="pt-BR" altLang="en-US" b="1" baseline="30000" dirty="0">
                <a:solidFill>
                  <a:srgbClr val="669900"/>
                </a:solidFill>
                <a:ea typeface="ＭＳ Ｐゴシック" charset="-128"/>
                <a:sym typeface="Wingdings 3" charset="2"/>
              </a:rPr>
              <a:t>-</a:t>
            </a:r>
          </a:p>
          <a:p>
            <a:pPr>
              <a:lnSpc>
                <a:spcPct val="90000"/>
              </a:lnSpc>
              <a:buFontTx/>
              <a:buNone/>
            </a:pPr>
            <a:endParaRPr lang="pt-BR" altLang="en-US" b="1" dirty="0">
              <a:solidFill>
                <a:srgbClr val="669900"/>
              </a:solidFill>
              <a:ea typeface="ＭＳ Ｐゴシック" charset="-128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pt-BR" altLang="en-US" b="1" dirty="0">
                <a:solidFill>
                  <a:srgbClr val="A50021"/>
                </a:solidFill>
                <a:ea typeface="ＭＳ Ｐゴシック" charset="-128"/>
              </a:rPr>
              <a:t>M</a:t>
            </a:r>
            <a:r>
              <a:rPr lang="pt-BR" altLang="en-US" b="1" baseline="30000" dirty="0">
                <a:solidFill>
                  <a:srgbClr val="A50021"/>
                </a:solidFill>
                <a:ea typeface="ＭＳ Ｐゴシック" charset="-128"/>
              </a:rPr>
              <a:t>n+</a:t>
            </a:r>
            <a:r>
              <a:rPr lang="pt-BR" altLang="en-US" b="1" dirty="0">
                <a:ea typeface="ＭＳ Ｐゴシック" charset="-128"/>
              </a:rPr>
              <a:t> + </a:t>
            </a:r>
            <a:r>
              <a:rPr lang="pt-BR" altLang="en-US" b="1" dirty="0">
                <a:solidFill>
                  <a:srgbClr val="666699"/>
                </a:solidFill>
                <a:ea typeface="ＭＳ Ｐゴシック" charset="-128"/>
              </a:rPr>
              <a:t>Y</a:t>
            </a:r>
            <a:r>
              <a:rPr lang="pt-BR" altLang="en-US" b="1" baseline="30000" dirty="0">
                <a:solidFill>
                  <a:srgbClr val="666699"/>
                </a:solidFill>
                <a:ea typeface="ＭＳ Ｐゴシック" charset="-128"/>
              </a:rPr>
              <a:t>4-</a:t>
            </a:r>
            <a:r>
              <a:rPr lang="pt-BR" altLang="en-US" b="1" dirty="0">
                <a:ea typeface="ＭＳ Ｐゴシック" charset="-128"/>
              </a:rPr>
              <a:t>  </a:t>
            </a:r>
            <a:r>
              <a:rPr lang="pt-BR" altLang="en-US" b="1" dirty="0">
                <a:ea typeface="ＭＳ Ｐゴシック" charset="-128"/>
                <a:sym typeface="Wingdings 3" charset="2"/>
              </a:rPr>
              <a:t>  </a:t>
            </a:r>
            <a:r>
              <a:rPr lang="pt-BR" altLang="en-US" b="1" dirty="0">
                <a:solidFill>
                  <a:srgbClr val="669900"/>
                </a:solidFill>
                <a:ea typeface="ＭＳ Ｐゴシック" charset="-128"/>
                <a:sym typeface="Wingdings 3" charset="2"/>
              </a:rPr>
              <a:t>MY</a:t>
            </a:r>
            <a:r>
              <a:rPr lang="pt-BR" altLang="en-US" b="1" baseline="30000" dirty="0">
                <a:solidFill>
                  <a:srgbClr val="669900"/>
                </a:solidFill>
                <a:ea typeface="ＭＳ Ｐゴシック" charset="-128"/>
                <a:sym typeface="Wingdings 3" charset="2"/>
              </a:rPr>
              <a:t>(n-4)-</a:t>
            </a:r>
            <a:r>
              <a:rPr lang="pt-BR" altLang="en-US" b="1" baseline="30000" dirty="0">
                <a:solidFill>
                  <a:srgbClr val="A50021"/>
                </a:solidFill>
                <a:ea typeface="ＭＳ Ｐゴシック" charset="-128"/>
                <a:sym typeface="Wingdings 3" charset="2"/>
              </a:rPr>
              <a:t> 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pt-BR" altLang="en-US" b="1" dirty="0">
                <a:solidFill>
                  <a:srgbClr val="A50021"/>
                </a:solidFill>
                <a:ea typeface="ＭＳ Ｐゴシック" charset="-128"/>
                <a:sym typeface="Wingdings 3" charset="2"/>
              </a:rPr>
              <a:t>      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pt-BR" altLang="en-US" b="1" dirty="0">
                <a:solidFill>
                  <a:srgbClr val="669900"/>
                </a:solidFill>
                <a:ea typeface="ＭＳ Ｐゴシック" charset="-128"/>
                <a:sym typeface="Wingdings 3" charset="2"/>
              </a:rPr>
              <a:t>            [MY</a:t>
            </a:r>
            <a:r>
              <a:rPr lang="pt-BR" altLang="en-US" b="1" baseline="30000" dirty="0">
                <a:solidFill>
                  <a:srgbClr val="669900"/>
                </a:solidFill>
                <a:ea typeface="ＭＳ Ｐゴシック" charset="-128"/>
                <a:sym typeface="Wingdings 3" charset="2"/>
              </a:rPr>
              <a:t>(n-4)-</a:t>
            </a:r>
            <a:r>
              <a:rPr lang="pt-BR" altLang="en-US" b="1" dirty="0">
                <a:solidFill>
                  <a:srgbClr val="669900"/>
                </a:solidFill>
                <a:ea typeface="ＭＳ Ｐゴシック" charset="-128"/>
                <a:sym typeface="Wingdings 3" charset="2"/>
              </a:rPr>
              <a:t>]</a:t>
            </a:r>
            <a:endParaRPr lang="pt-BR" altLang="en-US" b="1" dirty="0">
              <a:solidFill>
                <a:srgbClr val="669900"/>
              </a:solidFill>
              <a:ea typeface="ＭＳ Ｐゴシック" charset="-128"/>
            </a:endParaRPr>
          </a:p>
          <a:p>
            <a:pPr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pt-BR" altLang="en-US" b="1" dirty="0">
                <a:ea typeface="ＭＳ Ｐゴシック" charset="-128"/>
                <a:sym typeface="Wingdings 3" charset="2"/>
              </a:rPr>
              <a:t>K</a:t>
            </a:r>
            <a:r>
              <a:rPr lang="pt-BR" altLang="en-US" b="1" baseline="-25000" dirty="0">
                <a:ea typeface="ＭＳ Ｐゴシック" charset="-128"/>
                <a:sym typeface="Wingdings 3" charset="2"/>
              </a:rPr>
              <a:t>MY</a:t>
            </a:r>
            <a:r>
              <a:rPr lang="pt-BR" altLang="en-US" b="1" dirty="0">
                <a:ea typeface="ＭＳ Ｐゴシック" charset="-128"/>
                <a:sym typeface="Wingdings 3" charset="2"/>
              </a:rPr>
              <a:t> =</a:t>
            </a:r>
            <a:endParaRPr lang="pt-BR" altLang="en-US" b="1" dirty="0">
              <a:solidFill>
                <a:srgbClr val="A50021"/>
              </a:solidFill>
              <a:ea typeface="ＭＳ Ｐゴシック" charset="-128"/>
              <a:sym typeface="Wingdings 3" charset="2"/>
            </a:endParaRPr>
          </a:p>
          <a:p>
            <a:pPr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pt-BR" altLang="en-US" b="1" dirty="0">
                <a:solidFill>
                  <a:srgbClr val="A50021"/>
                </a:solidFill>
                <a:ea typeface="ＭＳ Ｐゴシック" charset="-128"/>
              </a:rPr>
              <a:t>           [M</a:t>
            </a:r>
            <a:r>
              <a:rPr lang="pt-BR" altLang="en-US" b="1" baseline="30000" dirty="0">
                <a:solidFill>
                  <a:srgbClr val="A50021"/>
                </a:solidFill>
                <a:ea typeface="ＭＳ Ｐゴシック" charset="-128"/>
              </a:rPr>
              <a:t>n+</a:t>
            </a:r>
            <a:r>
              <a:rPr lang="pt-BR" altLang="en-US" b="1" dirty="0">
                <a:solidFill>
                  <a:srgbClr val="A50021"/>
                </a:solidFill>
                <a:ea typeface="ＭＳ Ｐゴシック" charset="-128"/>
              </a:rPr>
              <a:t>] </a:t>
            </a:r>
            <a:r>
              <a:rPr lang="pt-BR" altLang="en-US" b="1" dirty="0">
                <a:solidFill>
                  <a:srgbClr val="666699"/>
                </a:solidFill>
                <a:ea typeface="ＭＳ Ｐゴシック" charset="-128"/>
              </a:rPr>
              <a:t>[Y</a:t>
            </a:r>
            <a:r>
              <a:rPr lang="pt-BR" altLang="en-US" b="1" baseline="30000" dirty="0">
                <a:solidFill>
                  <a:srgbClr val="666699"/>
                </a:solidFill>
                <a:ea typeface="ＭＳ Ｐゴシック" charset="-128"/>
              </a:rPr>
              <a:t>4-</a:t>
            </a:r>
            <a:r>
              <a:rPr lang="pt-BR" altLang="en-US" b="1" dirty="0">
                <a:solidFill>
                  <a:srgbClr val="666699"/>
                </a:solidFill>
                <a:ea typeface="ＭＳ Ｐゴシック" charset="-128"/>
              </a:rPr>
              <a:t>]</a:t>
            </a:r>
            <a:endParaRPr lang="pt-BR" altLang="en-US" b="1" dirty="0">
              <a:ea typeface="ＭＳ Ｐゴシック" charset="-128"/>
              <a:sym typeface="Wingdings 3" charset="2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442545" y="5683469"/>
            <a:ext cx="16238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6038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32914" y="207799"/>
            <a:ext cx="9276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FF0000"/>
                </a:solidFill>
                <a:latin typeface="Helvetica Neue"/>
                <a:cs typeface="Helvetica Neue"/>
              </a:rPr>
              <a:t>Complexos entre EDTA e </a:t>
            </a:r>
            <a:r>
              <a:rPr lang="pt-BR" sz="3200" b="1" dirty="0" err="1">
                <a:solidFill>
                  <a:srgbClr val="FF0000"/>
                </a:solidFill>
                <a:latin typeface="Helvetica Neue"/>
                <a:cs typeface="Helvetica Neue"/>
              </a:rPr>
              <a:t>ions</a:t>
            </a:r>
            <a:r>
              <a:rPr lang="pt-BR" sz="3200" b="1" dirty="0">
                <a:solidFill>
                  <a:srgbClr val="FF0000"/>
                </a:solidFill>
                <a:latin typeface="Helvetica Neue"/>
                <a:cs typeface="Helvetica Neue"/>
              </a:rPr>
              <a:t> metálicos</a:t>
            </a:r>
            <a:endParaRPr lang="pt-BR" sz="3200" b="1" dirty="0">
              <a:solidFill>
                <a:srgbClr val="FF00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307" y="1035487"/>
            <a:ext cx="7336592" cy="472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9943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32914" y="207799"/>
            <a:ext cx="9276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FF0000"/>
                </a:solidFill>
                <a:latin typeface="Helvetica Neue"/>
                <a:cs typeface="Helvetica Neue"/>
              </a:rPr>
              <a:t>Complexos entre EDTA e </a:t>
            </a:r>
            <a:r>
              <a:rPr lang="pt-BR" sz="3200" b="1" dirty="0" err="1">
                <a:solidFill>
                  <a:srgbClr val="FF0000"/>
                </a:solidFill>
                <a:latin typeface="Helvetica Neue"/>
                <a:cs typeface="Helvetica Neue"/>
              </a:rPr>
              <a:t>ions</a:t>
            </a:r>
            <a:r>
              <a:rPr lang="pt-BR" sz="3200" b="1" dirty="0">
                <a:solidFill>
                  <a:srgbClr val="FF0000"/>
                </a:solidFill>
                <a:latin typeface="Helvetica Neue"/>
                <a:cs typeface="Helvetica Neue"/>
              </a:rPr>
              <a:t> metálicos</a:t>
            </a:r>
            <a:endParaRPr lang="pt-BR" sz="3200" b="1" dirty="0">
              <a:solidFill>
                <a:srgbClr val="FF00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283" y="1681217"/>
            <a:ext cx="8839200" cy="43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7693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32914" y="207799"/>
            <a:ext cx="9276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FF0000"/>
                </a:solidFill>
                <a:latin typeface="Helvetica Neue"/>
                <a:cs typeface="Helvetica Neue"/>
              </a:rPr>
              <a:t>Constantes de Formação Condicionais</a:t>
            </a:r>
            <a:endParaRPr lang="pt-BR" sz="3200" b="1" dirty="0">
              <a:solidFill>
                <a:srgbClr val="FF00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4573" y="977461"/>
            <a:ext cx="8350468" cy="565982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Tx/>
              <a:buNone/>
            </a:pPr>
            <a:r>
              <a:rPr lang="pt-BR" altLang="en-US" b="1" dirty="0">
                <a:solidFill>
                  <a:srgbClr val="CC9900"/>
                </a:solidFill>
                <a:ea typeface="ＭＳ Ｐゴシック" charset="-128"/>
              </a:rPr>
              <a:t>CONSTANTES DE FORMAÇÃO CONDICIONAIS OU EFETIVAS SÃO DEPENDENTES DO pH E VÁLIDAS NO pH ESTIPULADO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lang="pt-BR" altLang="en-US" b="1" dirty="0">
              <a:solidFill>
                <a:srgbClr val="CC9900"/>
              </a:solidFill>
              <a:ea typeface="ＭＳ Ｐゴシック" charset="-128"/>
            </a:endParaRPr>
          </a:p>
          <a:p>
            <a:pPr marL="0" indent="0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pt-BR" altLang="en-US" b="1" dirty="0">
                <a:solidFill>
                  <a:srgbClr val="A50021"/>
                </a:solidFill>
                <a:ea typeface="ＭＳ Ｐゴシック" charset="-128"/>
              </a:rPr>
              <a:t>M</a:t>
            </a:r>
            <a:r>
              <a:rPr lang="pt-BR" altLang="en-US" b="1" baseline="30000" dirty="0">
                <a:solidFill>
                  <a:srgbClr val="A50021"/>
                </a:solidFill>
                <a:ea typeface="ＭＳ Ｐゴシック" charset="-128"/>
              </a:rPr>
              <a:t>n+</a:t>
            </a:r>
            <a:r>
              <a:rPr lang="pt-BR" altLang="en-US" b="1" dirty="0">
                <a:ea typeface="ＭＳ Ｐゴシック" charset="-128"/>
              </a:rPr>
              <a:t> + </a:t>
            </a:r>
            <a:r>
              <a:rPr lang="pt-BR" altLang="en-US" b="1" dirty="0">
                <a:solidFill>
                  <a:srgbClr val="666699"/>
                </a:solidFill>
                <a:ea typeface="ＭＳ Ｐゴシック" charset="-128"/>
              </a:rPr>
              <a:t>Y</a:t>
            </a:r>
            <a:r>
              <a:rPr lang="pt-BR" altLang="en-US" b="1" baseline="30000" dirty="0">
                <a:solidFill>
                  <a:srgbClr val="666699"/>
                </a:solidFill>
                <a:ea typeface="ＭＳ Ｐゴシック" charset="-128"/>
              </a:rPr>
              <a:t>4-</a:t>
            </a:r>
            <a:r>
              <a:rPr lang="pt-BR" altLang="en-US" b="1" dirty="0">
                <a:ea typeface="ＭＳ Ｐゴシック" charset="-128"/>
              </a:rPr>
              <a:t>  </a:t>
            </a:r>
            <a:r>
              <a:rPr lang="pt-BR" altLang="en-US" b="1" dirty="0">
                <a:ea typeface="ＭＳ Ｐゴシック" charset="-128"/>
                <a:sym typeface="Wingdings 3" charset="2"/>
              </a:rPr>
              <a:t>  </a:t>
            </a:r>
            <a:r>
              <a:rPr lang="pt-BR" altLang="en-US" b="1" dirty="0">
                <a:solidFill>
                  <a:srgbClr val="669900"/>
                </a:solidFill>
                <a:ea typeface="ＭＳ Ｐゴシック" charset="-128"/>
                <a:sym typeface="Wingdings 3" charset="2"/>
              </a:rPr>
              <a:t>MY</a:t>
            </a:r>
            <a:r>
              <a:rPr lang="pt-BR" altLang="en-US" b="1" baseline="30000" dirty="0">
                <a:solidFill>
                  <a:srgbClr val="669900"/>
                </a:solidFill>
                <a:ea typeface="ＭＳ Ｐゴシック" charset="-128"/>
                <a:sym typeface="Wingdings 3" charset="2"/>
              </a:rPr>
              <a:t>(n-4)-</a:t>
            </a:r>
            <a:r>
              <a:rPr lang="pt-BR" altLang="en-US" b="1" baseline="30000" dirty="0">
                <a:solidFill>
                  <a:srgbClr val="A50021"/>
                </a:solidFill>
                <a:ea typeface="ＭＳ Ｐゴシック" charset="-128"/>
                <a:sym typeface="Wingdings 3" charset="2"/>
              </a:rPr>
              <a:t> </a:t>
            </a:r>
          </a:p>
          <a:p>
            <a:pPr marL="0" indent="0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pt-BR" altLang="en-US" b="1" dirty="0">
                <a:solidFill>
                  <a:srgbClr val="A50021"/>
                </a:solidFill>
                <a:ea typeface="ＭＳ Ｐゴシック" charset="-128"/>
                <a:sym typeface="Wingdings 3" charset="2"/>
              </a:rPr>
              <a:t>      </a:t>
            </a:r>
          </a:p>
          <a:p>
            <a:pPr marL="0" indent="0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pt-BR" altLang="en-US" b="1" dirty="0">
                <a:solidFill>
                  <a:srgbClr val="669900"/>
                </a:solidFill>
                <a:ea typeface="ＭＳ Ｐゴシック" charset="-128"/>
                <a:sym typeface="Wingdings 3" charset="2"/>
              </a:rPr>
              <a:t>               [MY</a:t>
            </a:r>
            <a:r>
              <a:rPr lang="pt-BR" altLang="en-US" b="1" baseline="30000" dirty="0">
                <a:solidFill>
                  <a:srgbClr val="669900"/>
                </a:solidFill>
                <a:ea typeface="ＭＳ Ｐゴシック" charset="-128"/>
                <a:sym typeface="Wingdings 3" charset="2"/>
              </a:rPr>
              <a:t>(n-4)-</a:t>
            </a:r>
            <a:r>
              <a:rPr lang="pt-BR" altLang="en-US" b="1" dirty="0">
                <a:solidFill>
                  <a:srgbClr val="669900"/>
                </a:solidFill>
                <a:ea typeface="ＭＳ Ｐゴシック" charset="-128"/>
                <a:sym typeface="Wingdings 3" charset="2"/>
              </a:rPr>
              <a:t>]                  </a:t>
            </a:r>
            <a:r>
              <a:rPr lang="pt-BR" altLang="en-US" b="1" dirty="0">
                <a:solidFill>
                  <a:srgbClr val="666699"/>
                </a:solidFill>
                <a:ea typeface="ＭＳ Ｐゴシック" charset="-128"/>
                <a:sym typeface="Wingdings 3" charset="2"/>
              </a:rPr>
              <a:t>[Y</a:t>
            </a:r>
            <a:r>
              <a:rPr lang="pt-BR" altLang="en-US" b="1" baseline="30000" dirty="0">
                <a:solidFill>
                  <a:srgbClr val="666699"/>
                </a:solidFill>
                <a:ea typeface="ＭＳ Ｐゴシック" charset="-128"/>
                <a:sym typeface="Wingdings 3" charset="2"/>
              </a:rPr>
              <a:t>4-</a:t>
            </a:r>
            <a:r>
              <a:rPr lang="pt-BR" altLang="en-US" b="1" dirty="0">
                <a:solidFill>
                  <a:srgbClr val="666699"/>
                </a:solidFill>
                <a:ea typeface="ＭＳ Ｐゴシック" charset="-128"/>
                <a:sym typeface="Wingdings 3" charset="2"/>
              </a:rPr>
              <a:t>]                           </a:t>
            </a:r>
            <a:r>
              <a:rPr lang="pt-BR" altLang="en-US" b="1" dirty="0">
                <a:solidFill>
                  <a:srgbClr val="669900"/>
                </a:solidFill>
                <a:ea typeface="ＭＳ Ｐゴシック" charset="-128"/>
                <a:sym typeface="Wingdings 3" charset="2"/>
              </a:rPr>
              <a:t>[MY</a:t>
            </a:r>
            <a:r>
              <a:rPr lang="pt-BR" altLang="en-US" b="1" baseline="30000" dirty="0">
                <a:solidFill>
                  <a:srgbClr val="669900"/>
                </a:solidFill>
                <a:ea typeface="ＭＳ Ｐゴシック" charset="-128"/>
                <a:sym typeface="Wingdings 3" charset="2"/>
              </a:rPr>
              <a:t>(n-4)-</a:t>
            </a:r>
            <a:r>
              <a:rPr lang="pt-BR" altLang="en-US" b="1" dirty="0">
                <a:solidFill>
                  <a:srgbClr val="669900"/>
                </a:solidFill>
                <a:ea typeface="ＭＳ Ｐゴシック" charset="-128"/>
                <a:sym typeface="Wingdings 3" charset="2"/>
              </a:rPr>
              <a:t>]</a:t>
            </a:r>
            <a:endParaRPr lang="pt-BR" altLang="en-US" b="1" dirty="0">
              <a:solidFill>
                <a:srgbClr val="666699"/>
              </a:solidFill>
              <a:ea typeface="ＭＳ Ｐゴシック" charset="-128"/>
            </a:endParaRPr>
          </a:p>
          <a:p>
            <a:pPr marL="0" indent="0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pt-BR" altLang="en-US" b="1" dirty="0">
                <a:ea typeface="ＭＳ Ｐゴシック" charset="-128"/>
                <a:sym typeface="Wingdings 3" charset="2"/>
              </a:rPr>
              <a:t>K</a:t>
            </a:r>
            <a:r>
              <a:rPr lang="pt-BR" altLang="en-US" b="1" baseline="-25000" dirty="0">
                <a:ea typeface="ＭＳ Ｐゴシック" charset="-128"/>
                <a:sym typeface="Wingdings 3" charset="2"/>
              </a:rPr>
              <a:t>MY</a:t>
            </a:r>
            <a:r>
              <a:rPr lang="pt-BR" altLang="en-US" b="1" dirty="0">
                <a:ea typeface="ＭＳ Ｐゴシック" charset="-128"/>
                <a:sym typeface="Wingdings 3" charset="2"/>
              </a:rPr>
              <a:t> =                            </a:t>
            </a:r>
            <a:r>
              <a:rPr lang="pt-BR" altLang="en-US" b="1" dirty="0">
                <a:solidFill>
                  <a:srgbClr val="666699"/>
                </a:solidFill>
                <a:ea typeface="ＭＳ Ｐゴシック" charset="-128"/>
                <a:sym typeface="Symbol" charset="2"/>
              </a:rPr>
              <a:t></a:t>
            </a:r>
            <a:r>
              <a:rPr lang="pt-BR" altLang="en-US" b="1" baseline="-25000" dirty="0">
                <a:solidFill>
                  <a:srgbClr val="666699"/>
                </a:solidFill>
                <a:ea typeface="ＭＳ Ｐゴシック" charset="-128"/>
                <a:sym typeface="Wingdings 3" charset="2"/>
              </a:rPr>
              <a:t>6</a:t>
            </a:r>
            <a:r>
              <a:rPr lang="pt-BR" altLang="en-US" b="1" dirty="0">
                <a:ea typeface="ＭＳ Ｐゴシック" charset="-128"/>
                <a:sym typeface="Wingdings 3" charset="2"/>
              </a:rPr>
              <a:t> =                           K</a:t>
            </a:r>
            <a:r>
              <a:rPr lang="pt-BR" altLang="en-US" b="1" baseline="-25000" dirty="0">
                <a:ea typeface="ＭＳ Ｐゴシック" charset="-128"/>
                <a:sym typeface="Wingdings 3" charset="2"/>
              </a:rPr>
              <a:t>MY</a:t>
            </a:r>
            <a:r>
              <a:rPr lang="pt-BR" altLang="en-US" b="1" dirty="0">
                <a:ea typeface="ＭＳ Ｐゴシック" charset="-128"/>
                <a:sym typeface="Wingdings 3" charset="2"/>
              </a:rPr>
              <a:t> =</a:t>
            </a:r>
            <a:endParaRPr lang="pt-BR" altLang="en-US" b="1" dirty="0">
              <a:solidFill>
                <a:srgbClr val="A50021"/>
              </a:solidFill>
              <a:ea typeface="ＭＳ Ｐゴシック" charset="-128"/>
              <a:sym typeface="Wingdings 3" charset="2"/>
            </a:endParaRPr>
          </a:p>
          <a:p>
            <a:pPr marL="0" indent="0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pt-BR" altLang="en-US" b="1" dirty="0">
                <a:solidFill>
                  <a:srgbClr val="A50021"/>
                </a:solidFill>
                <a:ea typeface="ＭＳ Ｐゴシック" charset="-128"/>
              </a:rPr>
              <a:t>             [M</a:t>
            </a:r>
            <a:r>
              <a:rPr lang="pt-BR" altLang="en-US" b="1" baseline="30000" dirty="0">
                <a:solidFill>
                  <a:srgbClr val="A50021"/>
                </a:solidFill>
                <a:ea typeface="ＭＳ Ｐゴシック" charset="-128"/>
              </a:rPr>
              <a:t>n+</a:t>
            </a:r>
            <a:r>
              <a:rPr lang="pt-BR" altLang="en-US" b="1" dirty="0">
                <a:solidFill>
                  <a:srgbClr val="A50021"/>
                </a:solidFill>
                <a:ea typeface="ＭＳ Ｐゴシック" charset="-128"/>
              </a:rPr>
              <a:t>] </a:t>
            </a:r>
            <a:r>
              <a:rPr lang="pt-BR" altLang="en-US" b="1" dirty="0">
                <a:solidFill>
                  <a:srgbClr val="666699"/>
                </a:solidFill>
                <a:ea typeface="ＭＳ Ｐゴシック" charset="-128"/>
              </a:rPr>
              <a:t>[Y</a:t>
            </a:r>
            <a:r>
              <a:rPr lang="pt-BR" altLang="en-US" b="1" baseline="30000" dirty="0">
                <a:solidFill>
                  <a:srgbClr val="666699"/>
                </a:solidFill>
                <a:ea typeface="ＭＳ Ｐゴシック" charset="-128"/>
              </a:rPr>
              <a:t>4-</a:t>
            </a:r>
            <a:r>
              <a:rPr lang="pt-BR" altLang="en-US" b="1" dirty="0">
                <a:solidFill>
                  <a:srgbClr val="666699"/>
                </a:solidFill>
                <a:ea typeface="ＭＳ Ｐゴシック" charset="-128"/>
              </a:rPr>
              <a:t>]                   </a:t>
            </a:r>
            <a:r>
              <a:rPr lang="pt-BR" altLang="en-US" b="1" dirty="0">
                <a:ea typeface="ＭＳ Ｐゴシック" charset="-128"/>
              </a:rPr>
              <a:t>C</a:t>
            </a:r>
            <a:r>
              <a:rPr lang="pt-BR" altLang="en-US" b="1" baseline="-25000" dirty="0">
                <a:ea typeface="ＭＳ Ｐゴシック" charset="-128"/>
              </a:rPr>
              <a:t>T                                            </a:t>
            </a:r>
            <a:r>
              <a:rPr lang="pt-BR" altLang="en-US" b="1" dirty="0">
                <a:solidFill>
                  <a:srgbClr val="A50021"/>
                </a:solidFill>
                <a:ea typeface="ＭＳ Ｐゴシック" charset="-128"/>
              </a:rPr>
              <a:t>[M</a:t>
            </a:r>
            <a:r>
              <a:rPr lang="pt-BR" altLang="en-US" b="1" baseline="30000" dirty="0">
                <a:solidFill>
                  <a:srgbClr val="A50021"/>
                </a:solidFill>
                <a:ea typeface="ＭＳ Ｐゴシック" charset="-128"/>
              </a:rPr>
              <a:t>n+</a:t>
            </a:r>
            <a:r>
              <a:rPr lang="pt-BR" altLang="en-US" b="1" dirty="0">
                <a:solidFill>
                  <a:srgbClr val="A50021"/>
                </a:solidFill>
                <a:ea typeface="ＭＳ Ｐゴシック" charset="-128"/>
              </a:rPr>
              <a:t>] </a:t>
            </a:r>
            <a:r>
              <a:rPr lang="pt-BR" altLang="en-US" b="1" dirty="0">
                <a:solidFill>
                  <a:srgbClr val="666699"/>
                </a:solidFill>
                <a:ea typeface="ＭＳ Ｐゴシック" charset="-128"/>
                <a:sym typeface="Symbol" charset="2"/>
              </a:rPr>
              <a:t></a:t>
            </a:r>
            <a:r>
              <a:rPr lang="pt-BR" altLang="en-US" b="1" baseline="-25000" dirty="0">
                <a:solidFill>
                  <a:srgbClr val="666699"/>
                </a:solidFill>
                <a:ea typeface="ＭＳ Ｐゴシック" charset="-128"/>
                <a:sym typeface="Wingdings 3" charset="2"/>
              </a:rPr>
              <a:t>6</a:t>
            </a:r>
            <a:r>
              <a:rPr lang="pt-BR" altLang="en-US" b="1" dirty="0">
                <a:ea typeface="ＭＳ Ｐゴシック" charset="-128"/>
                <a:sym typeface="Wingdings 3" charset="2"/>
              </a:rPr>
              <a:t> </a:t>
            </a:r>
            <a:r>
              <a:rPr lang="pt-BR" altLang="en-US" b="1" dirty="0">
                <a:ea typeface="ＭＳ Ｐゴシック" charset="-128"/>
              </a:rPr>
              <a:t>C</a:t>
            </a:r>
            <a:r>
              <a:rPr lang="pt-BR" altLang="en-US" b="1" baseline="-25000" dirty="0">
                <a:ea typeface="ＭＳ Ｐゴシック" charset="-128"/>
              </a:rPr>
              <a:t>T</a:t>
            </a:r>
          </a:p>
          <a:p>
            <a:pPr marL="0" indent="0">
              <a:lnSpc>
                <a:spcPct val="90000"/>
              </a:lnSpc>
              <a:spcBef>
                <a:spcPct val="10000"/>
              </a:spcBef>
              <a:buFontTx/>
              <a:buNone/>
            </a:pPr>
            <a:endParaRPr lang="pt-BR" altLang="en-US" b="1" dirty="0">
              <a:ea typeface="ＭＳ Ｐゴシック" charset="-128"/>
              <a:sym typeface="Wingdings 3" charset="2"/>
            </a:endParaRPr>
          </a:p>
          <a:p>
            <a:pPr marL="0" indent="0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pt-BR" altLang="en-US" b="1" dirty="0">
                <a:solidFill>
                  <a:srgbClr val="669900"/>
                </a:solidFill>
                <a:ea typeface="ＭＳ Ｐゴシック" charset="-128"/>
                <a:sym typeface="Wingdings 3" charset="2"/>
              </a:rPr>
              <a:t>                                  [MY</a:t>
            </a:r>
            <a:r>
              <a:rPr lang="pt-BR" altLang="en-US" b="1" baseline="30000" dirty="0">
                <a:solidFill>
                  <a:srgbClr val="669900"/>
                </a:solidFill>
                <a:ea typeface="ＭＳ Ｐゴシック" charset="-128"/>
                <a:sym typeface="Wingdings 3" charset="2"/>
              </a:rPr>
              <a:t>(n-4)-</a:t>
            </a:r>
            <a:r>
              <a:rPr lang="pt-BR" altLang="en-US" b="1" dirty="0">
                <a:solidFill>
                  <a:srgbClr val="669900"/>
                </a:solidFill>
                <a:ea typeface="ＭＳ Ｐゴシック" charset="-128"/>
                <a:sym typeface="Wingdings 3" charset="2"/>
              </a:rPr>
              <a:t>]</a:t>
            </a:r>
            <a:endParaRPr lang="pt-BR" altLang="en-US" b="1" dirty="0">
              <a:ea typeface="ＭＳ Ｐゴシック" charset="-128"/>
              <a:sym typeface="Wingdings 3" charset="2"/>
            </a:endParaRPr>
          </a:p>
          <a:p>
            <a:pPr marL="0" indent="0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pt-BR" altLang="en-US" b="1" dirty="0">
                <a:ea typeface="ＭＳ Ｐゴシック" charset="-128"/>
                <a:sym typeface="Wingdings 3" charset="2"/>
              </a:rPr>
              <a:t>K´</a:t>
            </a:r>
            <a:r>
              <a:rPr lang="pt-BR" altLang="en-US" b="1" baseline="-25000" dirty="0">
                <a:ea typeface="ＭＳ Ｐゴシック" charset="-128"/>
                <a:sym typeface="Wingdings 3" charset="2"/>
              </a:rPr>
              <a:t>MY</a:t>
            </a:r>
            <a:r>
              <a:rPr lang="pt-BR" altLang="en-US" b="1" dirty="0">
                <a:ea typeface="ＭＳ Ｐゴシック" charset="-128"/>
                <a:sym typeface="Wingdings 3" charset="2"/>
              </a:rPr>
              <a:t> = </a:t>
            </a:r>
            <a:r>
              <a:rPr lang="pt-BR" altLang="en-US" b="1" dirty="0">
                <a:solidFill>
                  <a:srgbClr val="666699"/>
                </a:solidFill>
                <a:ea typeface="ＭＳ Ｐゴシック" charset="-128"/>
                <a:sym typeface="Symbol" charset="2"/>
              </a:rPr>
              <a:t></a:t>
            </a:r>
            <a:r>
              <a:rPr lang="pt-BR" altLang="en-US" b="1" baseline="-25000" dirty="0">
                <a:solidFill>
                  <a:srgbClr val="666699"/>
                </a:solidFill>
                <a:ea typeface="ＭＳ Ｐゴシック" charset="-128"/>
                <a:sym typeface="Wingdings 3" charset="2"/>
              </a:rPr>
              <a:t>6</a:t>
            </a:r>
            <a:r>
              <a:rPr lang="pt-BR" altLang="en-US" b="1" baseline="-25000" dirty="0">
                <a:ea typeface="ＭＳ Ｐゴシック" charset="-128"/>
                <a:sym typeface="Wingdings 3" charset="2"/>
              </a:rPr>
              <a:t> </a:t>
            </a:r>
            <a:r>
              <a:rPr lang="pt-BR" altLang="en-US" b="1" dirty="0">
                <a:ea typeface="ＭＳ Ｐゴシック" charset="-128"/>
                <a:sym typeface="Wingdings 3" charset="2"/>
              </a:rPr>
              <a:t>K</a:t>
            </a:r>
            <a:r>
              <a:rPr lang="pt-BR" altLang="en-US" b="1" baseline="-25000" dirty="0">
                <a:ea typeface="ＭＳ Ｐゴシック" charset="-128"/>
                <a:sym typeface="Wingdings 3" charset="2"/>
              </a:rPr>
              <a:t>MY  </a:t>
            </a:r>
            <a:r>
              <a:rPr lang="pt-BR" altLang="en-US" b="1" dirty="0">
                <a:ea typeface="ＭＳ Ｐゴシック" charset="-128"/>
                <a:sym typeface="Wingdings 3" charset="2"/>
              </a:rPr>
              <a:t>=</a:t>
            </a:r>
          </a:p>
          <a:p>
            <a:pPr marL="0" indent="0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pt-BR" altLang="en-US" b="1" dirty="0">
                <a:solidFill>
                  <a:srgbClr val="A50021"/>
                </a:solidFill>
                <a:ea typeface="ＭＳ Ｐゴシック" charset="-128"/>
              </a:rPr>
              <a:t>                                   [M</a:t>
            </a:r>
            <a:r>
              <a:rPr lang="pt-BR" altLang="en-US" b="1" baseline="30000" dirty="0">
                <a:solidFill>
                  <a:srgbClr val="A50021"/>
                </a:solidFill>
                <a:ea typeface="ＭＳ Ｐゴシック" charset="-128"/>
              </a:rPr>
              <a:t>n+</a:t>
            </a:r>
            <a:r>
              <a:rPr lang="pt-BR" altLang="en-US" b="1" dirty="0">
                <a:solidFill>
                  <a:srgbClr val="A50021"/>
                </a:solidFill>
                <a:ea typeface="ＭＳ Ｐゴシック" charset="-128"/>
              </a:rPr>
              <a:t>] </a:t>
            </a:r>
            <a:r>
              <a:rPr lang="pt-BR" altLang="en-US" b="1" dirty="0">
                <a:ea typeface="ＭＳ Ｐゴシック" charset="-128"/>
              </a:rPr>
              <a:t>C</a:t>
            </a:r>
            <a:r>
              <a:rPr lang="pt-BR" altLang="en-US" b="1" baseline="-25000" dirty="0">
                <a:ea typeface="ＭＳ Ｐゴシック" charset="-128"/>
              </a:rPr>
              <a:t>T</a:t>
            </a:r>
          </a:p>
          <a:p>
            <a:pPr marL="0" indent="0">
              <a:lnSpc>
                <a:spcPct val="90000"/>
              </a:lnSpc>
              <a:spcBef>
                <a:spcPct val="10000"/>
              </a:spcBef>
              <a:buFontTx/>
              <a:buNone/>
            </a:pPr>
            <a:endParaRPr lang="pt-BR" altLang="en-US" b="1" baseline="-25000" dirty="0">
              <a:ea typeface="ＭＳ Ｐゴシック" charset="-128"/>
            </a:endParaRPr>
          </a:p>
          <a:p>
            <a:pPr marL="0" indent="0">
              <a:lnSpc>
                <a:spcPct val="90000"/>
              </a:lnSpc>
              <a:spcBef>
                <a:spcPct val="10000"/>
              </a:spcBef>
              <a:buFontTx/>
              <a:buNone/>
            </a:pPr>
            <a:endParaRPr lang="pt-BR" altLang="en-US" b="1" dirty="0">
              <a:ea typeface="ＭＳ Ｐゴシック" charset="-128"/>
            </a:endParaRPr>
          </a:p>
          <a:p>
            <a:pPr marL="0" indent="0">
              <a:lnSpc>
                <a:spcPct val="90000"/>
              </a:lnSpc>
              <a:spcBef>
                <a:spcPct val="10000"/>
              </a:spcBef>
              <a:buFontTx/>
              <a:buNone/>
            </a:pPr>
            <a:endParaRPr lang="pt-BR" altLang="en-US" b="1" dirty="0">
              <a:ea typeface="ＭＳ Ｐゴシック" charset="-128"/>
            </a:endParaRPr>
          </a:p>
          <a:p>
            <a:pPr marL="0" indent="0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pt-BR" altLang="en-US" b="1" dirty="0">
                <a:solidFill>
                  <a:srgbClr val="666699"/>
                </a:solidFill>
                <a:ea typeface="ＭＳ Ｐゴシック" charset="-128"/>
              </a:rPr>
              <a:t>dependente do pH</a:t>
            </a:r>
            <a:r>
              <a:rPr lang="pt-BR" altLang="en-US" b="1" dirty="0">
                <a:solidFill>
                  <a:srgbClr val="A50021"/>
                </a:solidFill>
                <a:ea typeface="ＭＳ Ｐゴシック" charset="-128"/>
              </a:rPr>
              <a:t>        </a:t>
            </a:r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2677073" y="2490350"/>
            <a:ext cx="1667338" cy="999538"/>
          </a:xfrm>
          <a:custGeom>
            <a:avLst/>
            <a:gdLst>
              <a:gd name="T0" fmla="*/ 2147483647 w 968"/>
              <a:gd name="T1" fmla="*/ 2147483647 h 551"/>
              <a:gd name="T2" fmla="*/ 2147483647 w 968"/>
              <a:gd name="T3" fmla="*/ 2147483647 h 551"/>
              <a:gd name="T4" fmla="*/ 2147483647 w 968"/>
              <a:gd name="T5" fmla="*/ 2147483647 h 551"/>
              <a:gd name="T6" fmla="*/ 0 w 968"/>
              <a:gd name="T7" fmla="*/ 2147483647 h 551"/>
              <a:gd name="T8" fmla="*/ 0 60000 65536"/>
              <a:gd name="T9" fmla="*/ 0 60000 65536"/>
              <a:gd name="T10" fmla="*/ 0 60000 65536"/>
              <a:gd name="T11" fmla="*/ 0 60000 65536"/>
              <a:gd name="T12" fmla="*/ 0 w 968"/>
              <a:gd name="T13" fmla="*/ 0 h 551"/>
              <a:gd name="T14" fmla="*/ 968 w 968"/>
              <a:gd name="T15" fmla="*/ 551 h 55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8" h="551">
                <a:moveTo>
                  <a:pt x="968" y="159"/>
                </a:moveTo>
                <a:cubicBezTo>
                  <a:pt x="903" y="136"/>
                  <a:pt x="681" y="0"/>
                  <a:pt x="576" y="23"/>
                </a:cubicBezTo>
                <a:cubicBezTo>
                  <a:pt x="471" y="46"/>
                  <a:pt x="432" y="207"/>
                  <a:pt x="336" y="295"/>
                </a:cubicBezTo>
                <a:cubicBezTo>
                  <a:pt x="240" y="383"/>
                  <a:pt x="70" y="498"/>
                  <a:pt x="0" y="551"/>
                </a:cubicBezTo>
              </a:path>
            </a:pathLst>
          </a:custGeom>
          <a:noFill/>
          <a:ln w="28575" cmpd="sng">
            <a:solidFill>
              <a:srgbClr val="666699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 rot="20332429">
            <a:off x="5032017" y="2815970"/>
            <a:ext cx="909457" cy="348297"/>
          </a:xfrm>
          <a:prstGeom prst="curvedDownArrow">
            <a:avLst>
              <a:gd name="adj1" fmla="val 55000"/>
              <a:gd name="adj2" fmla="val 110000"/>
              <a:gd name="adj3" fmla="val 33333"/>
            </a:avLst>
          </a:prstGeom>
          <a:gradFill rotWithShape="0">
            <a:gsLst>
              <a:gs pos="0">
                <a:srgbClr val="A50021"/>
              </a:gs>
              <a:gs pos="50000">
                <a:srgbClr val="CC9900"/>
              </a:gs>
              <a:gs pos="100000">
                <a:srgbClr val="A5002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 rot="3938913">
            <a:off x="1682682" y="5304584"/>
            <a:ext cx="957817" cy="330712"/>
          </a:xfrm>
          <a:prstGeom prst="curvedDownArrow">
            <a:avLst>
              <a:gd name="adj1" fmla="val 55000"/>
              <a:gd name="adj2" fmla="val 110000"/>
              <a:gd name="adj3" fmla="val 33333"/>
            </a:avLst>
          </a:prstGeom>
          <a:gradFill rotWithShape="0">
            <a:gsLst>
              <a:gs pos="0">
                <a:srgbClr val="666699"/>
              </a:gs>
              <a:gs pos="100000">
                <a:srgbClr val="A5002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497724" y="3405352"/>
            <a:ext cx="157655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093779" y="3405352"/>
            <a:ext cx="157655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970986" y="3405352"/>
            <a:ext cx="157655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168869" y="4713890"/>
            <a:ext cx="133667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798577" y="4449827"/>
            <a:ext cx="434542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Se pH </a:t>
            </a:r>
            <a:r>
              <a:rPr lang="en-US" b="1" dirty="0" err="1"/>
              <a:t>é</a:t>
            </a:r>
            <a:r>
              <a:rPr lang="en-US" b="1" dirty="0"/>
              <a:t> </a:t>
            </a:r>
            <a:r>
              <a:rPr lang="en-US" b="1" dirty="0" err="1"/>
              <a:t>fixado</a:t>
            </a:r>
            <a:r>
              <a:rPr lang="en-US" b="1" dirty="0"/>
              <a:t> </a:t>
            </a:r>
            <a:r>
              <a:rPr lang="en-US" b="1" dirty="0" err="1"/>
              <a:t>por</a:t>
            </a:r>
            <a:r>
              <a:rPr lang="en-US" b="1" dirty="0"/>
              <a:t> um </a:t>
            </a:r>
            <a:r>
              <a:rPr lang="en-US" b="1" dirty="0" err="1"/>
              <a:t>tampão</a:t>
            </a:r>
            <a:r>
              <a:rPr lang="en-US" b="1" dirty="0"/>
              <a:t>, </a:t>
            </a:r>
            <a:r>
              <a:rPr lang="pt-BR" altLang="en-US" b="1" dirty="0">
                <a:ea typeface="ＭＳ Ｐゴシック" charset="-128"/>
                <a:sym typeface="Symbol" charset="2"/>
              </a:rPr>
              <a:t></a:t>
            </a:r>
            <a:r>
              <a:rPr lang="pt-BR" altLang="en-US" b="1" baseline="-25000" dirty="0">
                <a:ea typeface="ＭＳ Ｐゴシック" charset="-128"/>
                <a:sym typeface="Wingdings 3" charset="2"/>
              </a:rPr>
              <a:t>6 </a:t>
            </a:r>
            <a:r>
              <a:rPr lang="pt-BR" altLang="en-US" b="1" dirty="0">
                <a:ea typeface="ＭＳ Ｐゴシック" charset="-128"/>
                <a:sym typeface="Wingdings 3" charset="2"/>
              </a:rPr>
              <a:t>é constante e pode ser combinado com K</a:t>
            </a:r>
            <a:r>
              <a:rPr lang="pt-BR" altLang="en-US" b="1" baseline="-25000" dirty="0">
                <a:ea typeface="ＭＳ Ｐゴシック" charset="-128"/>
                <a:sym typeface="Wingdings 3" charset="2"/>
              </a:rPr>
              <a:t>MY</a:t>
            </a:r>
            <a:endParaRPr lang="en-US" b="1" baseline="-25000" dirty="0"/>
          </a:p>
          <a:p>
            <a:endParaRPr lang="en-US" dirty="0"/>
          </a:p>
          <a:p>
            <a:r>
              <a:rPr lang="en-US" b="1" dirty="0"/>
              <a:t>K’</a:t>
            </a:r>
            <a:r>
              <a:rPr lang="en-US" b="1" baseline="-25000" dirty="0"/>
              <a:t>MY</a:t>
            </a:r>
            <a:r>
              <a:rPr lang="en-US" b="1" dirty="0"/>
              <a:t> = </a:t>
            </a:r>
            <a:r>
              <a:rPr lang="en-US" b="1" dirty="0" err="1"/>
              <a:t>descreve</a:t>
            </a:r>
            <a:r>
              <a:rPr lang="en-US" b="1" dirty="0"/>
              <a:t> </a:t>
            </a:r>
            <a:r>
              <a:rPr lang="en-US" b="1" dirty="0" err="1"/>
              <a:t>formação</a:t>
            </a:r>
            <a:r>
              <a:rPr lang="en-US" b="1" dirty="0"/>
              <a:t> de MY</a:t>
            </a:r>
            <a:r>
              <a:rPr lang="en-US" b="1" baseline="-25000" dirty="0"/>
              <a:t>4</a:t>
            </a:r>
            <a:r>
              <a:rPr lang="en-US" b="1" baseline="30000" dirty="0"/>
              <a:t>n-4</a:t>
            </a:r>
            <a:r>
              <a:rPr lang="en-US" b="1" dirty="0"/>
              <a:t> </a:t>
            </a:r>
            <a:r>
              <a:rPr lang="en-US" b="1" dirty="0" err="1"/>
              <a:t>em</a:t>
            </a:r>
            <a:r>
              <a:rPr lang="en-US" b="1" dirty="0"/>
              <a:t> </a:t>
            </a:r>
            <a:r>
              <a:rPr lang="en-US" b="1" dirty="0" err="1"/>
              <a:t>qualquer</a:t>
            </a:r>
            <a:r>
              <a:rPr lang="en-US" b="1" dirty="0"/>
              <a:t> valor de pH</a:t>
            </a:r>
          </a:p>
          <a:p>
            <a:endParaRPr lang="en-US" b="1" baseline="-25000" dirty="0"/>
          </a:p>
          <a:p>
            <a:r>
              <a:rPr lang="en-US" b="1" dirty="0" err="1"/>
              <a:t>Em</a:t>
            </a:r>
            <a:r>
              <a:rPr lang="en-US" b="1" dirty="0"/>
              <a:t> </a:t>
            </a:r>
            <a:r>
              <a:rPr lang="en-US" b="1" dirty="0" err="1"/>
              <a:t>qualquer</a:t>
            </a:r>
            <a:r>
              <a:rPr lang="en-US" b="1" dirty="0"/>
              <a:t> pH, </a:t>
            </a:r>
            <a:r>
              <a:rPr lang="en-US" b="1" dirty="0" err="1"/>
              <a:t>podemos</a:t>
            </a:r>
            <a:r>
              <a:rPr lang="en-US" b="1" dirty="0"/>
              <a:t> </a:t>
            </a:r>
            <a:r>
              <a:rPr lang="en-US" b="1" dirty="0" err="1"/>
              <a:t>encontrar</a:t>
            </a:r>
            <a:r>
              <a:rPr lang="en-US" b="1" dirty="0"/>
              <a:t> </a:t>
            </a:r>
            <a:r>
              <a:rPr lang="pt-BR" altLang="en-US" b="1" dirty="0">
                <a:ea typeface="ＭＳ Ｐゴシック" charset="-128"/>
                <a:sym typeface="Symbol" charset="2"/>
              </a:rPr>
              <a:t></a:t>
            </a:r>
            <a:r>
              <a:rPr lang="pt-BR" altLang="en-US" b="1" baseline="-25000" dirty="0">
                <a:ea typeface="ＭＳ Ｐゴシック" charset="-128"/>
                <a:sym typeface="Wingdings 3" charset="2"/>
              </a:rPr>
              <a:t>6 </a:t>
            </a:r>
            <a:r>
              <a:rPr lang="pt-BR" altLang="en-US" b="1" dirty="0">
                <a:ea typeface="ＭＳ Ｐゴシック" charset="-128"/>
                <a:sym typeface="Wingdings 3" charset="2"/>
              </a:rPr>
              <a:t>e K’</a:t>
            </a:r>
            <a:r>
              <a:rPr lang="pt-BR" altLang="en-US" b="1" baseline="-25000" dirty="0">
                <a:ea typeface="ＭＳ Ｐゴシック" charset="-128"/>
                <a:sym typeface="Wingdings 3" charset="2"/>
              </a:rPr>
              <a:t>MY</a:t>
            </a:r>
            <a:endParaRPr lang="en-US" b="1" baseline="-25000" dirty="0"/>
          </a:p>
        </p:txBody>
      </p:sp>
    </p:spTree>
    <p:extLst>
      <p:ext uri="{BB962C8B-B14F-4D97-AF65-F5344CB8AC3E}">
        <p14:creationId xmlns:p14="http://schemas.microsoft.com/office/powerpoint/2010/main" val="2756123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4573" y="977461"/>
            <a:ext cx="8350468" cy="56598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Tx/>
              <a:buNone/>
            </a:pPr>
            <a:r>
              <a:rPr lang="pt-BR" altLang="en-US" b="1" dirty="0">
                <a:solidFill>
                  <a:srgbClr val="A50021"/>
                </a:solidFill>
                <a:ea typeface="ＭＳ Ｐゴシック" charset="-128"/>
              </a:rPr>
              <a:t>[M</a:t>
            </a:r>
            <a:r>
              <a:rPr lang="pt-BR" altLang="en-US" b="1" baseline="30000" dirty="0">
                <a:solidFill>
                  <a:srgbClr val="A50021"/>
                </a:solidFill>
                <a:ea typeface="ＭＳ Ｐゴシック" charset="-128"/>
              </a:rPr>
              <a:t>n+</a:t>
            </a:r>
            <a:r>
              <a:rPr lang="pt-BR" altLang="en-US" b="1" dirty="0">
                <a:solidFill>
                  <a:srgbClr val="A50021"/>
                </a:solidFill>
                <a:ea typeface="ＭＳ Ｐゴシック" charset="-128"/>
              </a:rPr>
              <a:t>], </a:t>
            </a:r>
            <a:r>
              <a:rPr lang="pt-BR" altLang="en-US" b="1" dirty="0">
                <a:solidFill>
                  <a:srgbClr val="666699"/>
                </a:solidFill>
                <a:ea typeface="ＭＳ Ｐゴシック" charset="-128"/>
                <a:sym typeface="Symbol" charset="2"/>
              </a:rPr>
              <a:t></a:t>
            </a:r>
            <a:r>
              <a:rPr lang="pt-BR" altLang="en-US" b="1" baseline="-25000" dirty="0">
                <a:solidFill>
                  <a:srgbClr val="666699"/>
                </a:solidFill>
                <a:ea typeface="ＭＳ Ｐゴシック" charset="-128"/>
                <a:sym typeface="Wingdings 3" charset="2"/>
              </a:rPr>
              <a:t>6</a:t>
            </a:r>
            <a:r>
              <a:rPr lang="pt-BR" altLang="en-US" b="1" dirty="0">
                <a:ea typeface="ＭＳ Ｐゴシック" charset="-128"/>
                <a:sym typeface="Wingdings 3" charset="2"/>
              </a:rPr>
              <a:t>, </a:t>
            </a:r>
            <a:r>
              <a:rPr lang="pt-BR" altLang="en-US" b="1" dirty="0">
                <a:ea typeface="ＭＳ Ｐゴシック" charset="-128"/>
              </a:rPr>
              <a:t>C</a:t>
            </a:r>
            <a:r>
              <a:rPr lang="pt-BR" altLang="en-US" b="1" baseline="-25000" dirty="0">
                <a:ea typeface="ＭＳ Ｐゴシック" charset="-128"/>
              </a:rPr>
              <a:t>T</a:t>
            </a:r>
          </a:p>
          <a:p>
            <a:pPr marL="0" indent="0">
              <a:lnSpc>
                <a:spcPct val="90000"/>
              </a:lnSpc>
              <a:spcBef>
                <a:spcPct val="10000"/>
              </a:spcBef>
              <a:buFontTx/>
              <a:buNone/>
            </a:pPr>
            <a:endParaRPr lang="pt-BR" altLang="en-US" b="1" dirty="0">
              <a:ea typeface="ＭＳ Ｐゴシック" charset="-128"/>
              <a:sym typeface="Wingdings 3" charset="2"/>
            </a:endParaRPr>
          </a:p>
          <a:p>
            <a:pPr marL="0" indent="0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pt-BR" altLang="en-US" b="1" dirty="0">
                <a:solidFill>
                  <a:srgbClr val="669900"/>
                </a:solidFill>
                <a:ea typeface="ＭＳ Ｐゴシック" charset="-128"/>
                <a:sym typeface="Wingdings 3" charset="2"/>
              </a:rPr>
              <a:t>                                  [MY</a:t>
            </a:r>
            <a:r>
              <a:rPr lang="pt-BR" altLang="en-US" b="1" baseline="30000" dirty="0">
                <a:solidFill>
                  <a:srgbClr val="669900"/>
                </a:solidFill>
                <a:ea typeface="ＭＳ Ｐゴシック" charset="-128"/>
                <a:sym typeface="Wingdings 3" charset="2"/>
              </a:rPr>
              <a:t>(n-4)</a:t>
            </a:r>
            <a:r>
              <a:rPr lang="pt-BR" altLang="en-US" b="1" dirty="0">
                <a:solidFill>
                  <a:srgbClr val="669900"/>
                </a:solidFill>
                <a:ea typeface="ＭＳ Ｐゴシック" charset="-128"/>
                <a:sym typeface="Wingdings 3" charset="2"/>
              </a:rPr>
              <a:t>]</a:t>
            </a:r>
            <a:endParaRPr lang="pt-BR" altLang="en-US" b="1" dirty="0">
              <a:ea typeface="ＭＳ Ｐゴシック" charset="-128"/>
              <a:sym typeface="Wingdings 3" charset="2"/>
            </a:endParaRPr>
          </a:p>
          <a:p>
            <a:pPr marL="0" indent="0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pt-BR" altLang="en-US" b="1" dirty="0">
                <a:ea typeface="ＭＳ Ｐゴシック" charset="-128"/>
                <a:sym typeface="Wingdings 3" charset="2"/>
              </a:rPr>
              <a:t>K´</a:t>
            </a:r>
            <a:r>
              <a:rPr lang="pt-BR" altLang="en-US" b="1" baseline="-25000" dirty="0">
                <a:ea typeface="ＭＳ Ｐゴシック" charset="-128"/>
                <a:sym typeface="Wingdings 3" charset="2"/>
              </a:rPr>
              <a:t>MY</a:t>
            </a:r>
            <a:r>
              <a:rPr lang="pt-BR" altLang="en-US" b="1" dirty="0">
                <a:ea typeface="ＭＳ Ｐゴシック" charset="-128"/>
                <a:sym typeface="Wingdings 3" charset="2"/>
              </a:rPr>
              <a:t> = </a:t>
            </a:r>
            <a:r>
              <a:rPr lang="pt-BR" altLang="en-US" b="1" dirty="0">
                <a:solidFill>
                  <a:srgbClr val="666699"/>
                </a:solidFill>
                <a:ea typeface="ＭＳ Ｐゴシック" charset="-128"/>
                <a:sym typeface="Symbol" charset="2"/>
              </a:rPr>
              <a:t></a:t>
            </a:r>
            <a:r>
              <a:rPr lang="pt-BR" altLang="en-US" b="1" baseline="-25000" dirty="0">
                <a:solidFill>
                  <a:srgbClr val="666699"/>
                </a:solidFill>
                <a:ea typeface="ＭＳ Ｐゴシック" charset="-128"/>
                <a:sym typeface="Wingdings 3" charset="2"/>
              </a:rPr>
              <a:t>6</a:t>
            </a:r>
            <a:r>
              <a:rPr lang="pt-BR" altLang="en-US" b="1" baseline="-25000" dirty="0">
                <a:ea typeface="ＭＳ Ｐゴシック" charset="-128"/>
                <a:sym typeface="Wingdings 3" charset="2"/>
              </a:rPr>
              <a:t> </a:t>
            </a:r>
            <a:r>
              <a:rPr lang="pt-BR" altLang="en-US" b="1" dirty="0">
                <a:ea typeface="ＭＳ Ｐゴシック" charset="-128"/>
                <a:sym typeface="Wingdings 3" charset="2"/>
              </a:rPr>
              <a:t>K</a:t>
            </a:r>
            <a:r>
              <a:rPr lang="pt-BR" altLang="en-US" b="1" baseline="-25000" dirty="0">
                <a:ea typeface="ＭＳ Ｐゴシック" charset="-128"/>
                <a:sym typeface="Wingdings 3" charset="2"/>
              </a:rPr>
              <a:t>MY  </a:t>
            </a:r>
            <a:r>
              <a:rPr lang="pt-BR" altLang="en-US" b="1" dirty="0">
                <a:ea typeface="ＭＳ Ｐゴシック" charset="-128"/>
                <a:sym typeface="Wingdings 3" charset="2"/>
              </a:rPr>
              <a:t>=</a:t>
            </a:r>
          </a:p>
          <a:p>
            <a:pPr marL="0" indent="0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pt-BR" altLang="en-US" b="1" dirty="0">
                <a:solidFill>
                  <a:srgbClr val="A50021"/>
                </a:solidFill>
                <a:ea typeface="ＭＳ Ｐゴシック" charset="-128"/>
              </a:rPr>
              <a:t>                                   [M</a:t>
            </a:r>
            <a:r>
              <a:rPr lang="pt-BR" altLang="en-US" b="1" baseline="30000" dirty="0">
                <a:solidFill>
                  <a:srgbClr val="A50021"/>
                </a:solidFill>
                <a:ea typeface="ＭＳ Ｐゴシック" charset="-128"/>
              </a:rPr>
              <a:t>n+</a:t>
            </a:r>
            <a:r>
              <a:rPr lang="pt-BR" altLang="en-US" b="1" dirty="0">
                <a:solidFill>
                  <a:srgbClr val="A50021"/>
                </a:solidFill>
                <a:ea typeface="ＭＳ Ｐゴシック" charset="-128"/>
              </a:rPr>
              <a:t>] </a:t>
            </a:r>
            <a:r>
              <a:rPr lang="pt-BR" altLang="en-US" b="1" dirty="0">
                <a:ea typeface="ＭＳ Ｐゴシック" charset="-128"/>
              </a:rPr>
              <a:t>C</a:t>
            </a:r>
            <a:r>
              <a:rPr lang="pt-BR" altLang="en-US" b="1" baseline="-25000" dirty="0">
                <a:ea typeface="ＭＳ Ｐゴシック" charset="-128"/>
              </a:rPr>
              <a:t>T</a:t>
            </a:r>
          </a:p>
          <a:p>
            <a:pPr marL="0" indent="0">
              <a:lnSpc>
                <a:spcPct val="90000"/>
              </a:lnSpc>
              <a:spcBef>
                <a:spcPct val="10000"/>
              </a:spcBef>
              <a:buFontTx/>
              <a:buNone/>
            </a:pPr>
            <a:endParaRPr lang="pt-BR" altLang="en-US" b="1" baseline="-25000" dirty="0">
              <a:ea typeface="ＭＳ Ｐゴシック" charset="-128"/>
            </a:endParaRPr>
          </a:p>
          <a:p>
            <a:pPr marL="0" indent="0">
              <a:lnSpc>
                <a:spcPct val="90000"/>
              </a:lnSpc>
              <a:spcBef>
                <a:spcPct val="10000"/>
              </a:spcBef>
              <a:buFontTx/>
              <a:buNone/>
            </a:pPr>
            <a:endParaRPr lang="pt-BR" altLang="en-US" b="1" dirty="0">
              <a:ea typeface="ＭＳ Ｐゴシック" charset="-128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602420" y="2632249"/>
            <a:ext cx="157655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54573" y="3548374"/>
            <a:ext cx="75516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>
                <a:latin typeface="Tahoma" charset="0"/>
                <a:ea typeface="Tahoma" charset="0"/>
                <a:cs typeface="Tahoma" charset="0"/>
              </a:rPr>
              <a:t>Maneira</a:t>
            </a:r>
            <a:r>
              <a:rPr lang="en-US" dirty="0"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en-US" dirty="0" err="1">
                <a:latin typeface="Tahoma" charset="0"/>
                <a:ea typeface="Tahoma" charset="0"/>
                <a:cs typeface="Tahoma" charset="0"/>
              </a:rPr>
              <a:t>mais</a:t>
            </a:r>
            <a:r>
              <a:rPr lang="en-US" dirty="0">
                <a:latin typeface="Tahoma" charset="0"/>
                <a:ea typeface="Tahoma" charset="0"/>
                <a:cs typeface="Tahoma" charset="0"/>
              </a:rPr>
              <a:t> simples para </a:t>
            </a:r>
            <a:r>
              <a:rPr lang="en-US" dirty="0" err="1">
                <a:latin typeface="Tahoma" charset="0"/>
                <a:ea typeface="Tahoma" charset="0"/>
                <a:cs typeface="Tahoma" charset="0"/>
              </a:rPr>
              <a:t>calculo</a:t>
            </a:r>
            <a:r>
              <a:rPr lang="en-US" dirty="0">
                <a:latin typeface="Tahoma" charset="0"/>
                <a:ea typeface="Tahoma" charset="0"/>
                <a:cs typeface="Tahoma" charset="0"/>
              </a:rPr>
              <a:t> das </a:t>
            </a:r>
            <a:r>
              <a:rPr lang="en-US" dirty="0" err="1">
                <a:latin typeface="Tahoma" charset="0"/>
                <a:ea typeface="Tahoma" charset="0"/>
                <a:cs typeface="Tahoma" charset="0"/>
              </a:rPr>
              <a:t>concentrações</a:t>
            </a:r>
            <a:r>
              <a:rPr lang="en-US" dirty="0">
                <a:latin typeface="Tahoma" charset="0"/>
                <a:ea typeface="Tahoma" charset="0"/>
                <a:cs typeface="Tahoma" charset="0"/>
              </a:rPr>
              <a:t> de </a:t>
            </a:r>
            <a:r>
              <a:rPr lang="en-US" dirty="0" err="1">
                <a:latin typeface="Tahoma" charset="0"/>
                <a:ea typeface="Tahoma" charset="0"/>
                <a:cs typeface="Tahoma" charset="0"/>
              </a:rPr>
              <a:t>M</a:t>
            </a:r>
            <a:r>
              <a:rPr lang="en-US" baseline="30000" dirty="0" err="1">
                <a:latin typeface="Tahoma" charset="0"/>
                <a:ea typeface="Tahoma" charset="0"/>
                <a:cs typeface="Tahoma" charset="0"/>
              </a:rPr>
              <a:t>n</a:t>
            </a:r>
            <a:r>
              <a:rPr lang="en-US" baseline="30000" dirty="0">
                <a:latin typeface="Tahoma" charset="0"/>
                <a:ea typeface="Tahoma" charset="0"/>
                <a:cs typeface="Tahoma" charset="0"/>
              </a:rPr>
              <a:t>+</a:t>
            </a:r>
            <a:r>
              <a:rPr lang="en-US" dirty="0">
                <a:latin typeface="Tahoma" charset="0"/>
                <a:ea typeface="Tahoma" charset="0"/>
                <a:cs typeface="Tahoma" charset="0"/>
              </a:rPr>
              <a:t> e </a:t>
            </a:r>
            <a:r>
              <a:rPr lang="de-DE" dirty="0">
                <a:latin typeface="Tahoma" charset="0"/>
                <a:ea typeface="Tahoma" charset="0"/>
                <a:cs typeface="Tahoma" charset="0"/>
              </a:rPr>
              <a:t>MY</a:t>
            </a:r>
            <a:r>
              <a:rPr lang="de-DE" baseline="30000" dirty="0">
                <a:latin typeface="Tahoma" charset="0"/>
                <a:ea typeface="Tahoma" charset="0"/>
                <a:cs typeface="Tahoma" charset="0"/>
              </a:rPr>
              <a:t>(n-4)-</a:t>
            </a:r>
            <a:r>
              <a:rPr lang="de-DE" dirty="0"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dirty="0" err="1">
                <a:latin typeface="Tahoma" charset="0"/>
                <a:ea typeface="Tahoma" charset="0"/>
                <a:cs typeface="Tahoma" charset="0"/>
              </a:rPr>
              <a:t>no</a:t>
            </a:r>
            <a:r>
              <a:rPr lang="de-DE" dirty="0"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dirty="0" err="1">
                <a:latin typeface="Tahoma" charset="0"/>
                <a:ea typeface="Tahoma" charset="0"/>
                <a:cs typeface="Tahoma" charset="0"/>
              </a:rPr>
              <a:t>ponto</a:t>
            </a:r>
            <a:r>
              <a:rPr lang="de-DE" dirty="0">
                <a:latin typeface="Tahoma" charset="0"/>
                <a:ea typeface="Tahoma" charset="0"/>
                <a:cs typeface="Tahoma" charset="0"/>
              </a:rPr>
              <a:t> de </a:t>
            </a:r>
            <a:r>
              <a:rPr lang="de-DE" dirty="0" err="1">
                <a:latin typeface="Tahoma" charset="0"/>
                <a:ea typeface="Tahoma" charset="0"/>
                <a:cs typeface="Tahoma" charset="0"/>
              </a:rPr>
              <a:t>equivalência</a:t>
            </a:r>
            <a:r>
              <a:rPr lang="de-DE" dirty="0"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dirty="0" err="1">
                <a:latin typeface="Tahoma" charset="0"/>
                <a:ea typeface="Tahoma" charset="0"/>
                <a:cs typeface="Tahoma" charset="0"/>
              </a:rPr>
              <a:t>e</a:t>
            </a:r>
            <a:r>
              <a:rPr lang="de-DE" dirty="0"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dirty="0" err="1">
                <a:latin typeface="Tahoma" charset="0"/>
                <a:ea typeface="Tahoma" charset="0"/>
                <a:cs typeface="Tahoma" charset="0"/>
              </a:rPr>
              <a:t>quando</a:t>
            </a:r>
            <a:r>
              <a:rPr lang="de-DE" dirty="0"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dirty="0" err="1">
                <a:latin typeface="Tahoma" charset="0"/>
                <a:ea typeface="Tahoma" charset="0"/>
                <a:cs typeface="Tahoma" charset="0"/>
              </a:rPr>
              <a:t>há</a:t>
            </a:r>
            <a:r>
              <a:rPr lang="de-DE" dirty="0">
                <a:latin typeface="Tahoma" charset="0"/>
                <a:ea typeface="Tahoma" charset="0"/>
                <a:cs typeface="Tahoma" charset="0"/>
              </a:rPr>
              <a:t> um </a:t>
            </a:r>
            <a:r>
              <a:rPr lang="de-DE" dirty="0" err="1">
                <a:latin typeface="Tahoma" charset="0"/>
                <a:ea typeface="Tahoma" charset="0"/>
                <a:cs typeface="Tahoma" charset="0"/>
              </a:rPr>
              <a:t>excesso</a:t>
            </a:r>
            <a:r>
              <a:rPr lang="de-DE" dirty="0">
                <a:latin typeface="Tahoma" charset="0"/>
                <a:ea typeface="Tahoma" charset="0"/>
                <a:cs typeface="Tahoma" charset="0"/>
              </a:rPr>
              <a:t> de </a:t>
            </a:r>
            <a:r>
              <a:rPr lang="de-DE" dirty="0" err="1">
                <a:latin typeface="Tahoma" charset="0"/>
                <a:ea typeface="Tahoma" charset="0"/>
                <a:cs typeface="Tahoma" charset="0"/>
              </a:rPr>
              <a:t>ligante</a:t>
            </a:r>
            <a:r>
              <a:rPr lang="de-DE" dirty="0">
                <a:latin typeface="Tahoma" charset="0"/>
                <a:ea typeface="Tahoma" charset="0"/>
                <a:cs typeface="Tahoma" charset="0"/>
              </a:rPr>
              <a:t>.</a:t>
            </a:r>
          </a:p>
          <a:p>
            <a:pPr algn="just"/>
            <a:endParaRPr lang="de-DE" dirty="0">
              <a:latin typeface="Tahoma" charset="0"/>
              <a:ea typeface="Tahoma" charset="0"/>
              <a:cs typeface="Tahoma" charset="0"/>
            </a:endParaRPr>
          </a:p>
          <a:p>
            <a:pPr algn="just"/>
            <a:r>
              <a:rPr lang="de-DE" dirty="0" err="1">
                <a:latin typeface="Tahoma" charset="0"/>
                <a:ea typeface="Tahoma" charset="0"/>
                <a:cs typeface="Tahoma" charset="0"/>
              </a:rPr>
              <a:t>Substituímos</a:t>
            </a:r>
            <a:r>
              <a:rPr lang="de-DE" dirty="0">
                <a:latin typeface="Tahoma" charset="0"/>
                <a:ea typeface="Tahoma" charset="0"/>
                <a:cs typeface="Tahoma" charset="0"/>
              </a:rPr>
              <a:t> Y</a:t>
            </a:r>
            <a:r>
              <a:rPr lang="de-DE" baseline="30000" dirty="0">
                <a:latin typeface="Tahoma" charset="0"/>
                <a:ea typeface="Tahoma" charset="0"/>
                <a:cs typeface="Tahoma" charset="0"/>
              </a:rPr>
              <a:t>4-</a:t>
            </a:r>
            <a:r>
              <a:rPr lang="de-DE" dirty="0"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dirty="0" err="1">
                <a:latin typeface="Tahoma" charset="0"/>
                <a:ea typeface="Tahoma" charset="0"/>
                <a:cs typeface="Tahoma" charset="0"/>
              </a:rPr>
              <a:t>por</a:t>
            </a:r>
            <a:r>
              <a:rPr lang="de-DE" dirty="0">
                <a:latin typeface="Tahoma" charset="0"/>
                <a:ea typeface="Tahoma" charset="0"/>
                <a:cs typeface="Tahoma" charset="0"/>
              </a:rPr>
              <a:t> c</a:t>
            </a:r>
            <a:r>
              <a:rPr lang="de-DE" baseline="-25000" dirty="0">
                <a:latin typeface="Tahoma" charset="0"/>
                <a:ea typeface="Tahoma" charset="0"/>
                <a:cs typeface="Tahoma" charset="0"/>
              </a:rPr>
              <a:t>t</a:t>
            </a:r>
            <a:r>
              <a:rPr lang="de-DE" dirty="0">
                <a:latin typeface="Tahoma" charset="0"/>
                <a:ea typeface="Tahoma" charset="0"/>
                <a:cs typeface="Tahoma" charset="0"/>
              </a:rPr>
              <a:t>, </a:t>
            </a:r>
            <a:r>
              <a:rPr lang="de-DE" dirty="0" err="1">
                <a:latin typeface="Tahoma" charset="0"/>
                <a:ea typeface="Tahoma" charset="0"/>
                <a:cs typeface="Tahoma" charset="0"/>
              </a:rPr>
              <a:t>que</a:t>
            </a:r>
            <a:r>
              <a:rPr lang="de-DE" dirty="0"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dirty="0" err="1">
                <a:latin typeface="Tahoma" charset="0"/>
                <a:ea typeface="Tahoma" charset="0"/>
                <a:cs typeface="Tahoma" charset="0"/>
              </a:rPr>
              <a:t>pode</a:t>
            </a:r>
            <a:r>
              <a:rPr lang="de-DE" dirty="0"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dirty="0" err="1">
                <a:latin typeface="Tahoma" charset="0"/>
                <a:ea typeface="Tahoma" charset="0"/>
                <a:cs typeface="Tahoma" charset="0"/>
              </a:rPr>
              <a:t>ser</a:t>
            </a:r>
            <a:r>
              <a:rPr lang="de-DE" dirty="0"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dirty="0" err="1">
                <a:latin typeface="Tahoma" charset="0"/>
                <a:ea typeface="Tahoma" charset="0"/>
                <a:cs typeface="Tahoma" charset="0"/>
              </a:rPr>
              <a:t>facilmente</a:t>
            </a:r>
            <a:r>
              <a:rPr lang="de-DE" dirty="0"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dirty="0" err="1">
                <a:latin typeface="Tahoma" charset="0"/>
                <a:ea typeface="Tahoma" charset="0"/>
                <a:cs typeface="Tahoma" charset="0"/>
              </a:rPr>
              <a:t>determinado</a:t>
            </a:r>
            <a:r>
              <a:rPr lang="de-DE" dirty="0"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dirty="0" err="1">
                <a:latin typeface="Tahoma" charset="0"/>
                <a:ea typeface="Tahoma" charset="0"/>
                <a:cs typeface="Tahoma" charset="0"/>
              </a:rPr>
              <a:t>pela</a:t>
            </a:r>
            <a:r>
              <a:rPr lang="de-DE" dirty="0"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de-DE" dirty="0" err="1">
                <a:latin typeface="Tahoma" charset="0"/>
                <a:ea typeface="Tahoma" charset="0"/>
                <a:cs typeface="Tahoma" charset="0"/>
              </a:rPr>
              <a:t>estequiometria</a:t>
            </a:r>
            <a:r>
              <a:rPr lang="de-DE" dirty="0">
                <a:latin typeface="Tahoma" charset="0"/>
                <a:ea typeface="Tahoma" charset="0"/>
                <a:cs typeface="Tahoma" charset="0"/>
              </a:rPr>
              <a:t> da </a:t>
            </a:r>
            <a:r>
              <a:rPr lang="de-DE" dirty="0" err="1">
                <a:latin typeface="Tahoma" charset="0"/>
                <a:ea typeface="Tahoma" charset="0"/>
                <a:cs typeface="Tahoma" charset="0"/>
              </a:rPr>
              <a:t>reação</a:t>
            </a:r>
            <a:endParaRPr lang="en-US" dirty="0">
              <a:latin typeface="Tahoma" charset="0"/>
              <a:ea typeface="Tahoma" charset="0"/>
              <a:cs typeface="Tahoma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464" y="5150959"/>
            <a:ext cx="5803900" cy="584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32914" y="207799"/>
            <a:ext cx="9276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FF0000"/>
                </a:solidFill>
                <a:latin typeface="Helvetica Neue"/>
                <a:cs typeface="Helvetica Neue"/>
              </a:rPr>
              <a:t>Constantes de Formação Condicionais</a:t>
            </a:r>
            <a:endParaRPr lang="pt-BR" sz="3200" b="1" dirty="0">
              <a:solidFill>
                <a:srgbClr val="FF00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361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37565" y="609600"/>
            <a:ext cx="5425035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t-BR" altLang="en-US" dirty="0">
                <a:ea typeface="ＭＳ Ｐゴシック" charset="-128"/>
              </a:rPr>
              <a:t>Calculando </a:t>
            </a:r>
            <a:r>
              <a:rPr lang="pt-BR" altLang="en-US" dirty="0">
                <a:solidFill>
                  <a:srgbClr val="666699"/>
                </a:solidFill>
                <a:ea typeface="ＭＳ Ｐゴシック" charset="-128"/>
                <a:sym typeface="Symbol" charset="2"/>
              </a:rPr>
              <a:t></a:t>
            </a:r>
            <a:r>
              <a:rPr lang="pt-BR" altLang="en-US" baseline="-25000" dirty="0">
                <a:solidFill>
                  <a:srgbClr val="666699"/>
                </a:solidFill>
                <a:ea typeface="ＭＳ Ｐゴシック" charset="-128"/>
                <a:sym typeface="Wingdings 3" charset="2"/>
              </a:rPr>
              <a:t>6</a:t>
            </a:r>
            <a:r>
              <a:rPr lang="pt-BR" altLang="en-US" sz="2000" dirty="0">
                <a:ea typeface="ＭＳ Ｐゴシック" charset="-128"/>
                <a:sym typeface="Wingdings 3" charset="2"/>
              </a:rPr>
              <a:t>  </a:t>
            </a:r>
            <a:r>
              <a:rPr lang="pt-BR" altLang="en-US" dirty="0">
                <a:ea typeface="ＭＳ Ｐゴシック" charset="-128"/>
                <a:sym typeface="Wingdings 3" charset="2"/>
              </a:rPr>
              <a:t>para EDTA M FUNÇÃO DO pH</a:t>
            </a:r>
          </a:p>
        </p:txBody>
      </p:sp>
      <p:sp>
        <p:nvSpPr>
          <p:cNvPr id="26626" name="Rectangle 11"/>
          <p:cNvSpPr>
            <a:spLocks noChangeArrowheads="1"/>
          </p:cNvSpPr>
          <p:nvPr/>
        </p:nvSpPr>
        <p:spPr bwMode="auto">
          <a:xfrm>
            <a:off x="381000" y="3352800"/>
            <a:ext cx="3886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10000"/>
              </a:spcBef>
              <a:buSzPct val="85000"/>
            </a:pPr>
            <a:r>
              <a:rPr lang="pt-BR" altLang="en-US" sz="2000" b="1" dirty="0">
                <a:solidFill>
                  <a:srgbClr val="800080"/>
                </a:solidFill>
                <a:latin typeface="Comic Sans MS" charset="0"/>
              </a:rPr>
              <a:t>       </a:t>
            </a:r>
            <a:r>
              <a:rPr lang="pt-BR" altLang="en-US" sz="2000" b="1" dirty="0">
                <a:solidFill>
                  <a:srgbClr val="FF0080"/>
                </a:solidFill>
                <a:latin typeface="Comic Sans MS" charset="0"/>
              </a:rPr>
              <a:t>K</a:t>
            </a:r>
            <a:r>
              <a:rPr lang="pt-BR" altLang="en-US" sz="2000" b="1" baseline="-25000" dirty="0">
                <a:solidFill>
                  <a:srgbClr val="FF0080"/>
                </a:solidFill>
                <a:latin typeface="Comic Sans MS" charset="0"/>
              </a:rPr>
              <a:t>a1</a:t>
            </a:r>
            <a:r>
              <a:rPr lang="pt-BR" altLang="en-US" sz="2000" b="1" dirty="0">
                <a:solidFill>
                  <a:srgbClr val="800080"/>
                </a:solidFill>
                <a:latin typeface="Comic Sans MS" charset="0"/>
              </a:rPr>
              <a:t> </a:t>
            </a:r>
            <a:r>
              <a:rPr lang="pt-BR" altLang="en-US" sz="2000" b="1" dirty="0">
                <a:solidFill>
                  <a:srgbClr val="0000FF"/>
                </a:solidFill>
                <a:latin typeface="Comic Sans MS" charset="0"/>
              </a:rPr>
              <a:t>K</a:t>
            </a:r>
            <a:r>
              <a:rPr lang="pt-BR" altLang="en-US" sz="2000" b="1" baseline="-25000" dirty="0">
                <a:solidFill>
                  <a:srgbClr val="0000FF"/>
                </a:solidFill>
                <a:latin typeface="Comic Sans MS" charset="0"/>
              </a:rPr>
              <a:t>a2</a:t>
            </a:r>
            <a:r>
              <a:rPr lang="pt-BR" altLang="en-US" sz="2000" b="1" dirty="0">
                <a:solidFill>
                  <a:srgbClr val="800080"/>
                </a:solidFill>
                <a:latin typeface="Comic Sans MS" charset="0"/>
              </a:rPr>
              <a:t> K</a:t>
            </a:r>
            <a:r>
              <a:rPr lang="pt-BR" altLang="en-US" sz="2000" b="1" baseline="-25000" dirty="0">
                <a:solidFill>
                  <a:srgbClr val="800080"/>
                </a:solidFill>
                <a:latin typeface="Comic Sans MS" charset="0"/>
              </a:rPr>
              <a:t>a3</a:t>
            </a:r>
            <a:r>
              <a:rPr lang="pt-BR" altLang="en-US" sz="2000" b="1" dirty="0">
                <a:solidFill>
                  <a:srgbClr val="333333"/>
                </a:solidFill>
                <a:latin typeface="Comic Sans MS" charset="0"/>
              </a:rPr>
              <a:t> </a:t>
            </a:r>
            <a:r>
              <a:rPr lang="pt-BR" altLang="en-US" sz="2000" b="1" dirty="0">
                <a:solidFill>
                  <a:srgbClr val="A50021"/>
                </a:solidFill>
                <a:latin typeface="Comic Sans MS" charset="0"/>
              </a:rPr>
              <a:t>K</a:t>
            </a:r>
            <a:r>
              <a:rPr lang="pt-BR" altLang="en-US" sz="2000" b="1" baseline="-25000" dirty="0">
                <a:solidFill>
                  <a:srgbClr val="A50021"/>
                </a:solidFill>
                <a:latin typeface="Comic Sans MS" charset="0"/>
              </a:rPr>
              <a:t>a4</a:t>
            </a:r>
            <a:r>
              <a:rPr lang="pt-BR" altLang="en-US" sz="2000" b="1" baseline="-25000" dirty="0">
                <a:solidFill>
                  <a:srgbClr val="333333"/>
                </a:solidFill>
                <a:latin typeface="Comic Sans MS" charset="0"/>
              </a:rPr>
              <a:t> </a:t>
            </a:r>
            <a:r>
              <a:rPr lang="pt-BR" altLang="en-US" sz="2000" b="1" dirty="0">
                <a:solidFill>
                  <a:srgbClr val="CC9900"/>
                </a:solidFill>
                <a:latin typeface="Comic Sans MS" charset="0"/>
              </a:rPr>
              <a:t>K</a:t>
            </a:r>
            <a:r>
              <a:rPr lang="pt-BR" altLang="en-US" sz="2000" b="1" baseline="-25000" dirty="0">
                <a:solidFill>
                  <a:srgbClr val="CC9900"/>
                </a:solidFill>
                <a:latin typeface="Comic Sans MS" charset="0"/>
              </a:rPr>
              <a:t>a5</a:t>
            </a:r>
            <a:r>
              <a:rPr lang="pt-BR" altLang="en-US" sz="2000" b="1" baseline="-25000" dirty="0">
                <a:solidFill>
                  <a:srgbClr val="333333"/>
                </a:solidFill>
                <a:latin typeface="Comic Sans MS" charset="0"/>
              </a:rPr>
              <a:t> </a:t>
            </a:r>
            <a:r>
              <a:rPr lang="pt-BR" altLang="en-US" sz="2000" b="1" dirty="0">
                <a:solidFill>
                  <a:srgbClr val="669900"/>
                </a:solidFill>
                <a:latin typeface="Comic Sans MS" charset="0"/>
              </a:rPr>
              <a:t>K</a:t>
            </a:r>
            <a:r>
              <a:rPr lang="pt-BR" altLang="en-US" sz="2000" b="1" baseline="-25000" dirty="0">
                <a:solidFill>
                  <a:srgbClr val="669900"/>
                </a:solidFill>
                <a:latin typeface="Comic Sans MS" charset="0"/>
              </a:rPr>
              <a:t>a6</a:t>
            </a:r>
            <a:endParaRPr lang="pt-BR" altLang="en-US" sz="2000" b="1" dirty="0">
              <a:solidFill>
                <a:srgbClr val="333333"/>
              </a:solidFill>
              <a:latin typeface="Comic Sans MS" charset="0"/>
              <a:sym typeface="Wingdings 3" charset="2"/>
            </a:endParaRPr>
          </a:p>
          <a:p>
            <a:pPr eaLnBrk="1" hangingPunct="1">
              <a:spcBef>
                <a:spcPct val="10000"/>
              </a:spcBef>
              <a:buSzPct val="85000"/>
            </a:pPr>
            <a:r>
              <a:rPr lang="pt-BR" altLang="en-US" sz="2000" b="1" dirty="0">
                <a:solidFill>
                  <a:srgbClr val="666699"/>
                </a:solidFill>
                <a:latin typeface="Comic Sans MS" charset="0"/>
                <a:sym typeface="Symbol" charset="2"/>
              </a:rPr>
              <a:t></a:t>
            </a:r>
            <a:r>
              <a:rPr lang="pt-BR" altLang="en-US" sz="2000" b="1" baseline="-25000" dirty="0">
                <a:solidFill>
                  <a:srgbClr val="666699"/>
                </a:solidFill>
                <a:latin typeface="Comic Sans MS" charset="0"/>
                <a:sym typeface="Wingdings 3" charset="2"/>
              </a:rPr>
              <a:t>6</a:t>
            </a:r>
            <a:r>
              <a:rPr lang="pt-BR" altLang="en-US" sz="2000" b="1" baseline="-25000" dirty="0">
                <a:solidFill>
                  <a:srgbClr val="333333"/>
                </a:solidFill>
                <a:latin typeface="Comic Sans MS" charset="0"/>
                <a:sym typeface="Wingdings 3" charset="2"/>
              </a:rPr>
              <a:t> </a:t>
            </a:r>
            <a:r>
              <a:rPr lang="pt-BR" altLang="en-US" sz="2000" b="1" dirty="0">
                <a:solidFill>
                  <a:srgbClr val="333333"/>
                </a:solidFill>
                <a:latin typeface="Comic Sans MS" charset="0"/>
                <a:sym typeface="Wingdings 3" charset="2"/>
              </a:rPr>
              <a:t>=</a:t>
            </a:r>
          </a:p>
          <a:p>
            <a:pPr eaLnBrk="1" hangingPunct="1">
              <a:spcBef>
                <a:spcPct val="10000"/>
              </a:spcBef>
              <a:buSzPct val="85000"/>
            </a:pPr>
            <a:r>
              <a:rPr lang="pt-BR" altLang="en-US" sz="2000" b="1" dirty="0">
                <a:solidFill>
                  <a:srgbClr val="A50021"/>
                </a:solidFill>
                <a:latin typeface="Comic Sans MS" charset="0"/>
              </a:rPr>
              <a:t>                 </a:t>
            </a:r>
            <a:r>
              <a:rPr lang="pt-BR" altLang="en-US" sz="2000" b="1" dirty="0" err="1">
                <a:solidFill>
                  <a:srgbClr val="333333"/>
                </a:solidFill>
                <a:latin typeface="Comic Sans MS" charset="0"/>
              </a:rPr>
              <a:t>D</a:t>
            </a:r>
            <a:endParaRPr lang="pt-BR" altLang="en-US" sz="2000" b="1" dirty="0">
              <a:solidFill>
                <a:srgbClr val="A50021"/>
              </a:solidFill>
              <a:latin typeface="Comic Sans MS" charset="0"/>
            </a:endParaRPr>
          </a:p>
        </p:txBody>
      </p:sp>
      <p:sp>
        <p:nvSpPr>
          <p:cNvPr id="26627" name="Line 13"/>
          <p:cNvSpPr>
            <a:spLocks noChangeShapeType="1"/>
          </p:cNvSpPr>
          <p:nvPr/>
        </p:nvSpPr>
        <p:spPr bwMode="auto">
          <a:xfrm>
            <a:off x="1066800" y="3913188"/>
            <a:ext cx="2819400" cy="0"/>
          </a:xfrm>
          <a:prstGeom prst="line">
            <a:avLst/>
          </a:prstGeom>
          <a:noFill/>
          <a:ln w="2857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22533" name="Group 20"/>
          <p:cNvGrpSpPr>
            <a:grpSpLocks/>
          </p:cNvGrpSpPr>
          <p:nvPr/>
        </p:nvGrpSpPr>
        <p:grpSpPr bwMode="auto">
          <a:xfrm>
            <a:off x="5638800" y="314323"/>
            <a:ext cx="2981325" cy="6162677"/>
            <a:chOff x="3360" y="1008"/>
            <a:chExt cx="1878" cy="3882"/>
          </a:xfrm>
          <a:solidFill>
            <a:srgbClr val="E6E6E6"/>
          </a:solidFill>
        </p:grpSpPr>
        <p:sp>
          <p:nvSpPr>
            <p:cNvPr id="22541" name="Text Box 15"/>
            <p:cNvSpPr txBox="1">
              <a:spLocks noChangeArrowheads="1"/>
            </p:cNvSpPr>
            <p:nvPr/>
          </p:nvSpPr>
          <p:spPr bwMode="auto">
            <a:xfrm>
              <a:off x="3360" y="1008"/>
              <a:ext cx="816" cy="388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pt-BR" sz="1800" b="1" dirty="0">
                  <a:solidFill>
                    <a:srgbClr val="333333"/>
                  </a:solidFill>
                  <a:latin typeface="Comic Sans MS" charset="0"/>
                </a:rPr>
                <a:t>pH</a:t>
              </a:r>
            </a:p>
            <a:p>
              <a:pPr algn="ctr" eaLnBrk="1" hangingPunct="1">
                <a:spcBef>
                  <a:spcPct val="50000"/>
                </a:spcBef>
                <a:defRPr/>
              </a:pPr>
              <a:r>
                <a:rPr lang="pt-BR" sz="1800" b="1" dirty="0">
                  <a:solidFill>
                    <a:srgbClr val="333333"/>
                  </a:solidFill>
                  <a:latin typeface="Comic Sans MS" charset="0"/>
                </a:rPr>
                <a:t>0,0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pt-BR" sz="1800" b="1" dirty="0">
                  <a:solidFill>
                    <a:srgbClr val="333333"/>
                  </a:solidFill>
                  <a:latin typeface="Comic Sans MS" charset="0"/>
                </a:rPr>
                <a:t>1,0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pt-BR" sz="1800" b="1" dirty="0">
                  <a:solidFill>
                    <a:srgbClr val="333333"/>
                  </a:solidFill>
                  <a:latin typeface="Comic Sans MS" charset="0"/>
                </a:rPr>
                <a:t>2,0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pt-BR" sz="1800" b="1" dirty="0">
                  <a:solidFill>
                    <a:srgbClr val="333333"/>
                  </a:solidFill>
                  <a:latin typeface="Comic Sans MS" charset="0"/>
                </a:rPr>
                <a:t>3,0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pt-BR" sz="1800" b="1" dirty="0">
                  <a:solidFill>
                    <a:srgbClr val="333333"/>
                  </a:solidFill>
                  <a:latin typeface="Comic Sans MS" charset="0"/>
                </a:rPr>
                <a:t>4,0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pt-BR" sz="1800" b="1" dirty="0">
                  <a:solidFill>
                    <a:srgbClr val="333333"/>
                  </a:solidFill>
                  <a:latin typeface="Comic Sans MS" charset="0"/>
                </a:rPr>
                <a:t>5,0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pt-BR" sz="1800" b="1" dirty="0">
                  <a:solidFill>
                    <a:srgbClr val="333333"/>
                  </a:solidFill>
                  <a:latin typeface="Comic Sans MS" charset="0"/>
                </a:rPr>
                <a:t>6,0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pt-BR" sz="1800" b="1" dirty="0">
                  <a:solidFill>
                    <a:srgbClr val="333333"/>
                  </a:solidFill>
                  <a:latin typeface="Comic Sans MS" charset="0"/>
                </a:rPr>
                <a:t>7,0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pt-BR" sz="1800" b="1" dirty="0">
                  <a:solidFill>
                    <a:srgbClr val="333333"/>
                  </a:solidFill>
                  <a:latin typeface="Comic Sans MS" charset="0"/>
                </a:rPr>
                <a:t>8,0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pt-BR" sz="1800" b="1" dirty="0">
                  <a:solidFill>
                    <a:srgbClr val="333333"/>
                  </a:solidFill>
                  <a:latin typeface="Comic Sans MS" charset="0"/>
                </a:rPr>
                <a:t>9,0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pt-BR" sz="1800" b="1" dirty="0">
                  <a:solidFill>
                    <a:srgbClr val="333333"/>
                  </a:solidFill>
                  <a:latin typeface="Comic Sans MS" charset="0"/>
                </a:rPr>
                <a:t>10,0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pt-BR" sz="1800" b="1" dirty="0">
                  <a:solidFill>
                    <a:srgbClr val="333333"/>
                  </a:solidFill>
                  <a:latin typeface="Comic Sans MS" charset="0"/>
                </a:rPr>
                <a:t>11,0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pt-BR" sz="1800" b="1" dirty="0">
                  <a:solidFill>
                    <a:srgbClr val="333333"/>
                  </a:solidFill>
                  <a:latin typeface="Comic Sans MS" charset="0"/>
                </a:rPr>
                <a:t>12,0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pt-BR" sz="1800" b="1" dirty="0">
                  <a:solidFill>
                    <a:srgbClr val="333333"/>
                  </a:solidFill>
                  <a:latin typeface="Comic Sans MS" charset="0"/>
                  <a:sym typeface="Wingdings 3" charset="0"/>
                </a:rPr>
                <a:t>13,0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pt-BR" sz="1800" b="1" dirty="0">
                  <a:solidFill>
                    <a:srgbClr val="333333"/>
                  </a:solidFill>
                  <a:latin typeface="Comic Sans MS" charset="0"/>
                  <a:sym typeface="Wingdings 3" charset="0"/>
                </a:rPr>
                <a:t>14,0</a:t>
              </a:r>
            </a:p>
          </p:txBody>
        </p:sp>
        <p:sp>
          <p:nvSpPr>
            <p:cNvPr id="22542" name="Text Box 16"/>
            <p:cNvSpPr txBox="1">
              <a:spLocks noChangeArrowheads="1"/>
            </p:cNvSpPr>
            <p:nvPr/>
          </p:nvSpPr>
          <p:spPr bwMode="auto">
            <a:xfrm>
              <a:off x="4128" y="1008"/>
              <a:ext cx="1104" cy="388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pt-BR" sz="1800" b="1" dirty="0">
                  <a:solidFill>
                    <a:srgbClr val="666699"/>
                  </a:solidFill>
                  <a:latin typeface="Comic Sans MS" charset="0"/>
                  <a:sym typeface="Symbol" charset="0"/>
                </a:rPr>
                <a:t></a:t>
              </a:r>
              <a:r>
                <a:rPr lang="pt-BR" sz="1800" b="1" baseline="-25000" dirty="0">
                  <a:solidFill>
                    <a:srgbClr val="666699"/>
                  </a:solidFill>
                  <a:latin typeface="Comic Sans MS" charset="0"/>
                  <a:sym typeface="Wingdings 3" charset="0"/>
                </a:rPr>
                <a:t>6</a:t>
              </a:r>
              <a:r>
                <a:rPr lang="pt-BR" sz="1800" b="1" baseline="-25000" dirty="0">
                  <a:solidFill>
                    <a:srgbClr val="333333"/>
                  </a:solidFill>
                  <a:latin typeface="Comic Sans MS" charset="0"/>
                  <a:sym typeface="Wingdings 3" charset="0"/>
                </a:rPr>
                <a:t> </a:t>
              </a:r>
            </a:p>
            <a:p>
              <a:pPr algn="ctr" eaLnBrk="1" hangingPunct="1">
                <a:spcBef>
                  <a:spcPct val="50000"/>
                </a:spcBef>
                <a:defRPr/>
              </a:pPr>
              <a:r>
                <a:rPr lang="pt-BR" sz="1800" b="1" dirty="0">
                  <a:solidFill>
                    <a:srgbClr val="666699"/>
                  </a:solidFill>
                  <a:latin typeface="Comic Sans MS" charset="0"/>
                  <a:sym typeface="Wingdings 3" charset="0"/>
                </a:rPr>
                <a:t>1,29 </a:t>
              </a:r>
              <a:r>
                <a:rPr lang="pt-BR" sz="1800" b="1" dirty="0" err="1">
                  <a:solidFill>
                    <a:srgbClr val="666699"/>
                  </a:solidFill>
                  <a:latin typeface="Comic Sans MS" charset="0"/>
                  <a:sym typeface="Wingdings 3" charset="0"/>
                </a:rPr>
                <a:t>x</a:t>
              </a:r>
              <a:r>
                <a:rPr lang="pt-BR" sz="1800" b="1" dirty="0">
                  <a:solidFill>
                    <a:srgbClr val="666699"/>
                  </a:solidFill>
                  <a:latin typeface="Comic Sans MS" charset="0"/>
                  <a:sym typeface="Wingdings 3" charset="0"/>
                </a:rPr>
                <a:t> 10</a:t>
              </a:r>
              <a:r>
                <a:rPr lang="pt-BR" sz="1800" b="1" baseline="30000" dirty="0">
                  <a:solidFill>
                    <a:srgbClr val="666699"/>
                  </a:solidFill>
                  <a:latin typeface="Comic Sans MS" charset="0"/>
                  <a:sym typeface="Wingdings 3" charset="0"/>
                </a:rPr>
                <a:t>-23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pt-BR" sz="1800" b="1" dirty="0">
                  <a:solidFill>
                    <a:srgbClr val="666699"/>
                  </a:solidFill>
                  <a:latin typeface="Comic Sans MS" charset="0"/>
                  <a:sym typeface="Wingdings 3" charset="0"/>
                </a:rPr>
                <a:t>1,81 </a:t>
              </a:r>
              <a:r>
                <a:rPr lang="pt-BR" sz="1800" b="1" dirty="0" err="1">
                  <a:solidFill>
                    <a:srgbClr val="666699"/>
                  </a:solidFill>
                  <a:latin typeface="Comic Sans MS" charset="0"/>
                  <a:sym typeface="Wingdings 3" charset="0"/>
                </a:rPr>
                <a:t>x</a:t>
              </a:r>
              <a:r>
                <a:rPr lang="pt-BR" sz="1800" b="1" dirty="0">
                  <a:solidFill>
                    <a:srgbClr val="666699"/>
                  </a:solidFill>
                  <a:latin typeface="Comic Sans MS" charset="0"/>
                  <a:sym typeface="Wingdings 3" charset="0"/>
                </a:rPr>
                <a:t> 10</a:t>
              </a:r>
              <a:r>
                <a:rPr lang="pt-BR" sz="1800" b="1" baseline="30000" dirty="0">
                  <a:solidFill>
                    <a:srgbClr val="666699"/>
                  </a:solidFill>
                  <a:latin typeface="Comic Sans MS" charset="0"/>
                  <a:sym typeface="Wingdings 3" charset="0"/>
                </a:rPr>
                <a:t>-18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pt-BR" sz="1800" b="1" dirty="0">
                  <a:solidFill>
                    <a:srgbClr val="666699"/>
                  </a:solidFill>
                  <a:latin typeface="Comic Sans MS" charset="0"/>
                  <a:sym typeface="Wingdings 3" charset="0"/>
                </a:rPr>
                <a:t>3,25 </a:t>
              </a:r>
              <a:r>
                <a:rPr lang="pt-BR" sz="1800" b="1" dirty="0" err="1">
                  <a:solidFill>
                    <a:srgbClr val="666699"/>
                  </a:solidFill>
                  <a:latin typeface="Comic Sans MS" charset="0"/>
                  <a:sym typeface="Wingdings 3" charset="0"/>
                </a:rPr>
                <a:t>x</a:t>
              </a:r>
              <a:r>
                <a:rPr lang="pt-BR" sz="1800" b="1" dirty="0">
                  <a:solidFill>
                    <a:srgbClr val="666699"/>
                  </a:solidFill>
                  <a:latin typeface="Comic Sans MS" charset="0"/>
                  <a:sym typeface="Wingdings 3" charset="0"/>
                </a:rPr>
                <a:t> 10</a:t>
              </a:r>
              <a:r>
                <a:rPr lang="pt-BR" sz="1800" b="1" baseline="30000" dirty="0">
                  <a:solidFill>
                    <a:srgbClr val="666699"/>
                  </a:solidFill>
                  <a:latin typeface="Comic Sans MS" charset="0"/>
                  <a:sym typeface="Wingdings 3" charset="0"/>
                </a:rPr>
                <a:t>-14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pt-BR" sz="1800" b="1" dirty="0">
                  <a:solidFill>
                    <a:srgbClr val="666699"/>
                  </a:solidFill>
                  <a:latin typeface="Comic Sans MS" charset="0"/>
                  <a:sym typeface="Wingdings 3" charset="0"/>
                </a:rPr>
                <a:t>2,51 </a:t>
              </a:r>
              <a:r>
                <a:rPr lang="pt-BR" sz="1800" b="1" dirty="0" err="1">
                  <a:solidFill>
                    <a:srgbClr val="666699"/>
                  </a:solidFill>
                  <a:latin typeface="Comic Sans MS" charset="0"/>
                  <a:sym typeface="Wingdings 3" charset="0"/>
                </a:rPr>
                <a:t>x</a:t>
              </a:r>
              <a:r>
                <a:rPr lang="pt-BR" sz="1800" b="1" dirty="0">
                  <a:solidFill>
                    <a:srgbClr val="666699"/>
                  </a:solidFill>
                  <a:latin typeface="Comic Sans MS" charset="0"/>
                  <a:sym typeface="Wingdings 3" charset="0"/>
                </a:rPr>
                <a:t> 10</a:t>
              </a:r>
              <a:r>
                <a:rPr lang="pt-BR" sz="1800" b="1" baseline="30000" dirty="0">
                  <a:solidFill>
                    <a:srgbClr val="666699"/>
                  </a:solidFill>
                  <a:latin typeface="Comic Sans MS" charset="0"/>
                  <a:sym typeface="Wingdings 3" charset="0"/>
                </a:rPr>
                <a:t>-11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pt-BR" sz="1800" b="1" dirty="0">
                  <a:solidFill>
                    <a:srgbClr val="666699"/>
                  </a:solidFill>
                  <a:latin typeface="Comic Sans MS" charset="0"/>
                  <a:sym typeface="Wingdings 3" charset="0"/>
                </a:rPr>
                <a:t>3,61 </a:t>
              </a:r>
              <a:r>
                <a:rPr lang="pt-BR" sz="1800" b="1" dirty="0" err="1">
                  <a:solidFill>
                    <a:srgbClr val="666699"/>
                  </a:solidFill>
                  <a:latin typeface="Comic Sans MS" charset="0"/>
                  <a:sym typeface="Wingdings 3" charset="0"/>
                </a:rPr>
                <a:t>x</a:t>
              </a:r>
              <a:r>
                <a:rPr lang="pt-BR" sz="1800" b="1" dirty="0">
                  <a:solidFill>
                    <a:srgbClr val="666699"/>
                  </a:solidFill>
                  <a:latin typeface="Comic Sans MS" charset="0"/>
                  <a:sym typeface="Wingdings 3" charset="0"/>
                </a:rPr>
                <a:t> 10</a:t>
              </a:r>
              <a:r>
                <a:rPr lang="pt-BR" sz="1800" b="1" baseline="30000" dirty="0">
                  <a:solidFill>
                    <a:srgbClr val="666699"/>
                  </a:solidFill>
                  <a:latin typeface="Comic Sans MS" charset="0"/>
                  <a:sym typeface="Wingdings 3" charset="0"/>
                </a:rPr>
                <a:t>-9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pt-BR" sz="1800" b="1" dirty="0">
                  <a:solidFill>
                    <a:srgbClr val="666699"/>
                  </a:solidFill>
                  <a:latin typeface="Comic Sans MS" charset="0"/>
                  <a:sym typeface="Wingdings 3" charset="0"/>
                </a:rPr>
                <a:t>3,54 </a:t>
              </a:r>
              <a:r>
                <a:rPr lang="pt-BR" sz="1800" b="1" dirty="0" err="1">
                  <a:solidFill>
                    <a:srgbClr val="666699"/>
                  </a:solidFill>
                  <a:latin typeface="Comic Sans MS" charset="0"/>
                  <a:sym typeface="Wingdings 3" charset="0"/>
                </a:rPr>
                <a:t>x</a:t>
              </a:r>
              <a:r>
                <a:rPr lang="pt-BR" sz="1800" b="1" dirty="0">
                  <a:solidFill>
                    <a:srgbClr val="666699"/>
                  </a:solidFill>
                  <a:latin typeface="Comic Sans MS" charset="0"/>
                  <a:sym typeface="Wingdings 3" charset="0"/>
                </a:rPr>
                <a:t> 10</a:t>
              </a:r>
              <a:r>
                <a:rPr lang="pt-BR" sz="1800" b="1" baseline="30000" dirty="0">
                  <a:solidFill>
                    <a:srgbClr val="666699"/>
                  </a:solidFill>
                  <a:latin typeface="Comic Sans MS" charset="0"/>
                  <a:sym typeface="Wingdings 3" charset="0"/>
                </a:rPr>
                <a:t>-7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pt-BR" sz="1800" b="1" dirty="0">
                  <a:solidFill>
                    <a:srgbClr val="666699"/>
                  </a:solidFill>
                  <a:latin typeface="Comic Sans MS" charset="0"/>
                  <a:sym typeface="Wingdings 3" charset="0"/>
                </a:rPr>
                <a:t>2,25 </a:t>
              </a:r>
              <a:r>
                <a:rPr lang="pt-BR" sz="1800" b="1" dirty="0" err="1">
                  <a:solidFill>
                    <a:srgbClr val="666699"/>
                  </a:solidFill>
                  <a:latin typeface="Comic Sans MS" charset="0"/>
                  <a:sym typeface="Wingdings 3" charset="0"/>
                </a:rPr>
                <a:t>x</a:t>
              </a:r>
              <a:r>
                <a:rPr lang="pt-BR" sz="1800" b="1" dirty="0">
                  <a:solidFill>
                    <a:srgbClr val="666699"/>
                  </a:solidFill>
                  <a:latin typeface="Comic Sans MS" charset="0"/>
                  <a:sym typeface="Wingdings 3" charset="0"/>
                </a:rPr>
                <a:t> 10</a:t>
              </a:r>
              <a:r>
                <a:rPr lang="pt-BR" sz="1800" b="1" baseline="30000" dirty="0">
                  <a:solidFill>
                    <a:srgbClr val="666699"/>
                  </a:solidFill>
                  <a:latin typeface="Comic Sans MS" charset="0"/>
                  <a:sym typeface="Wingdings 3" charset="0"/>
                </a:rPr>
                <a:t>-5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pt-BR" sz="1800" b="1" dirty="0">
                  <a:solidFill>
                    <a:srgbClr val="666699"/>
                  </a:solidFill>
                  <a:latin typeface="Comic Sans MS" charset="0"/>
                  <a:sym typeface="Wingdings 3" charset="0"/>
                </a:rPr>
                <a:t>4,80 </a:t>
              </a:r>
              <a:r>
                <a:rPr lang="pt-BR" sz="1800" b="1" dirty="0" err="1">
                  <a:solidFill>
                    <a:srgbClr val="666699"/>
                  </a:solidFill>
                  <a:latin typeface="Comic Sans MS" charset="0"/>
                  <a:sym typeface="Wingdings 3" charset="0"/>
                </a:rPr>
                <a:t>x</a:t>
              </a:r>
              <a:r>
                <a:rPr lang="pt-BR" sz="1800" b="1" dirty="0">
                  <a:solidFill>
                    <a:srgbClr val="666699"/>
                  </a:solidFill>
                  <a:latin typeface="Comic Sans MS" charset="0"/>
                  <a:sym typeface="Wingdings 3" charset="0"/>
                </a:rPr>
                <a:t> 10</a:t>
              </a:r>
              <a:r>
                <a:rPr lang="pt-BR" sz="1800" b="1" baseline="30000" dirty="0">
                  <a:solidFill>
                    <a:srgbClr val="666699"/>
                  </a:solidFill>
                  <a:latin typeface="Comic Sans MS" charset="0"/>
                  <a:sym typeface="Wingdings 3" charset="0"/>
                </a:rPr>
                <a:t>-4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pt-BR" sz="1800" b="1" dirty="0">
                  <a:solidFill>
                    <a:srgbClr val="666699"/>
                  </a:solidFill>
                  <a:latin typeface="Comic Sans MS" charset="0"/>
                  <a:sym typeface="Wingdings 3" charset="0"/>
                </a:rPr>
                <a:t>5,39 </a:t>
              </a:r>
              <a:r>
                <a:rPr lang="pt-BR" sz="1800" b="1" dirty="0" err="1">
                  <a:solidFill>
                    <a:srgbClr val="666699"/>
                  </a:solidFill>
                  <a:latin typeface="Comic Sans MS" charset="0"/>
                  <a:sym typeface="Wingdings 3" charset="0"/>
                </a:rPr>
                <a:t>x</a:t>
              </a:r>
              <a:r>
                <a:rPr lang="pt-BR" sz="1800" b="1" dirty="0">
                  <a:solidFill>
                    <a:srgbClr val="666699"/>
                  </a:solidFill>
                  <a:latin typeface="Comic Sans MS" charset="0"/>
                  <a:sym typeface="Wingdings 3" charset="0"/>
                </a:rPr>
                <a:t> 10</a:t>
              </a:r>
              <a:r>
                <a:rPr lang="pt-BR" sz="1800" b="1" baseline="30000" dirty="0">
                  <a:solidFill>
                    <a:srgbClr val="666699"/>
                  </a:solidFill>
                  <a:latin typeface="Comic Sans MS" charset="0"/>
                  <a:sym typeface="Wingdings 3" charset="0"/>
                </a:rPr>
                <a:t>-3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pt-BR" sz="1800" b="1" dirty="0">
                  <a:solidFill>
                    <a:srgbClr val="666699"/>
                  </a:solidFill>
                  <a:latin typeface="Comic Sans MS" charset="0"/>
                  <a:sym typeface="Wingdings 3" charset="0"/>
                </a:rPr>
                <a:t>5,21 </a:t>
              </a:r>
              <a:r>
                <a:rPr lang="pt-BR" sz="1800" b="1" dirty="0" err="1">
                  <a:solidFill>
                    <a:srgbClr val="666699"/>
                  </a:solidFill>
                  <a:latin typeface="Comic Sans MS" charset="0"/>
                  <a:sym typeface="Wingdings 3" charset="0"/>
                </a:rPr>
                <a:t>x</a:t>
              </a:r>
              <a:r>
                <a:rPr lang="pt-BR" sz="1800" b="1" dirty="0">
                  <a:solidFill>
                    <a:srgbClr val="666699"/>
                  </a:solidFill>
                  <a:latin typeface="Comic Sans MS" charset="0"/>
                  <a:sym typeface="Wingdings 3" charset="0"/>
                </a:rPr>
                <a:t> 10</a:t>
              </a:r>
              <a:r>
                <a:rPr lang="pt-BR" sz="1800" b="1" baseline="30000" dirty="0">
                  <a:solidFill>
                    <a:srgbClr val="666699"/>
                  </a:solidFill>
                  <a:latin typeface="Comic Sans MS" charset="0"/>
                  <a:sym typeface="Wingdings 3" charset="0"/>
                </a:rPr>
                <a:t>-2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pt-BR" sz="1800" b="1" dirty="0">
                  <a:solidFill>
                    <a:srgbClr val="A50021"/>
                  </a:solidFill>
                  <a:latin typeface="Comic Sans MS" charset="0"/>
                  <a:sym typeface="Wingdings 3" charset="0"/>
                </a:rPr>
                <a:t>0,355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pt-BR" sz="1800" b="1" dirty="0">
                  <a:solidFill>
                    <a:srgbClr val="A50021"/>
                  </a:solidFill>
                  <a:latin typeface="Comic Sans MS" charset="0"/>
                  <a:sym typeface="Wingdings 3" charset="0"/>
                </a:rPr>
                <a:t>0,846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pt-BR" sz="1800" b="1" dirty="0">
                  <a:solidFill>
                    <a:srgbClr val="A50021"/>
                  </a:solidFill>
                  <a:latin typeface="Comic Sans MS" charset="0"/>
                  <a:sym typeface="Wingdings 3" charset="0"/>
                </a:rPr>
                <a:t>0,982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pt-BR" sz="1800" b="1" dirty="0">
                  <a:solidFill>
                    <a:srgbClr val="A50021"/>
                  </a:solidFill>
                  <a:latin typeface="Comic Sans MS" charset="0"/>
                  <a:sym typeface="Wingdings 3" charset="0"/>
                </a:rPr>
                <a:t>0,988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pt-BR" sz="1800" b="1" dirty="0">
                  <a:solidFill>
                    <a:srgbClr val="A50021"/>
                  </a:solidFill>
                  <a:latin typeface="Comic Sans MS" charset="0"/>
                  <a:sym typeface="Wingdings 3" charset="0"/>
                </a:rPr>
                <a:t>1,000</a:t>
              </a:r>
            </a:p>
          </p:txBody>
        </p:sp>
        <p:sp>
          <p:nvSpPr>
            <p:cNvPr id="22543" name="Line 18"/>
            <p:cNvSpPr>
              <a:spLocks noChangeShapeType="1"/>
            </p:cNvSpPr>
            <p:nvPr/>
          </p:nvSpPr>
          <p:spPr bwMode="auto">
            <a:xfrm>
              <a:off x="3366" y="1257"/>
              <a:ext cx="1872" cy="0"/>
            </a:xfrm>
            <a:prstGeom prst="line">
              <a:avLst/>
            </a:prstGeom>
            <a:grpFill/>
            <a:ln w="28575">
              <a:solidFill>
                <a:srgbClr val="333333"/>
              </a:solidFill>
              <a:round/>
              <a:headEnd/>
              <a:tailEnd/>
            </a:ln>
          </p:spPr>
          <p:txBody>
            <a:bodyPr wrap="none"/>
            <a:lstStyle/>
            <a:p>
              <a:pPr>
                <a:lnSpc>
                  <a:spcPct val="90000"/>
                </a:lnSpc>
                <a:defRPr/>
              </a:pPr>
              <a:endParaRPr lang="en-US" sz="1800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2544" name="Line 19"/>
            <p:cNvSpPr>
              <a:spLocks noChangeShapeType="1"/>
            </p:cNvSpPr>
            <p:nvPr/>
          </p:nvSpPr>
          <p:spPr bwMode="auto">
            <a:xfrm>
              <a:off x="4128" y="1008"/>
              <a:ext cx="0" cy="3882"/>
            </a:xfrm>
            <a:prstGeom prst="line">
              <a:avLst/>
            </a:prstGeom>
            <a:grpFill/>
            <a:ln w="28575">
              <a:solidFill>
                <a:srgbClr val="333333"/>
              </a:solidFill>
              <a:round/>
              <a:headEnd/>
              <a:tailEnd/>
            </a:ln>
          </p:spPr>
          <p:txBody>
            <a:bodyPr wrap="none"/>
            <a:lstStyle/>
            <a:p>
              <a:pPr>
                <a:lnSpc>
                  <a:spcPct val="90000"/>
                </a:lnSpc>
                <a:defRPr/>
              </a:pPr>
              <a:endParaRPr lang="en-US" sz="1800"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26629" name="AutoShape 21"/>
          <p:cNvSpPr>
            <a:spLocks noChangeArrowheads="1"/>
          </p:cNvSpPr>
          <p:nvPr/>
        </p:nvSpPr>
        <p:spPr bwMode="auto">
          <a:xfrm rot="5400000">
            <a:off x="5943600" y="3505200"/>
            <a:ext cx="5715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gradFill rotWithShape="0">
            <a:gsLst>
              <a:gs pos="0">
                <a:srgbClr val="666699"/>
              </a:gs>
              <a:gs pos="100000">
                <a:srgbClr val="A5002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6630" name="Grupo 18"/>
          <p:cNvGrpSpPr>
            <a:grpSpLocks/>
          </p:cNvGrpSpPr>
          <p:nvPr/>
        </p:nvGrpSpPr>
        <p:grpSpPr bwMode="auto">
          <a:xfrm>
            <a:off x="381000" y="2057400"/>
            <a:ext cx="1524000" cy="1009650"/>
            <a:chOff x="1524000" y="2057400"/>
            <a:chExt cx="1524000" cy="1009710"/>
          </a:xfrm>
        </p:grpSpPr>
        <p:sp>
          <p:nvSpPr>
            <p:cNvPr id="26632" name="Retângulo 12"/>
            <p:cNvSpPr>
              <a:spLocks noChangeArrowheads="1"/>
            </p:cNvSpPr>
            <p:nvPr/>
          </p:nvSpPr>
          <p:spPr bwMode="auto">
            <a:xfrm>
              <a:off x="1868040" y="2362200"/>
              <a:ext cx="34176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pt-BR" altLang="en-US" sz="2000" b="1">
                  <a:solidFill>
                    <a:srgbClr val="333333"/>
                  </a:solidFill>
                  <a:latin typeface="Comic Sans MS" charset="0"/>
                  <a:sym typeface="Wingdings 3" charset="2"/>
                </a:rPr>
                <a:t>=</a:t>
              </a:r>
              <a:endParaRPr lang="en-US" altLang="en-US"/>
            </a:p>
          </p:txBody>
        </p:sp>
        <p:sp>
          <p:nvSpPr>
            <p:cNvPr id="14" name="Retângulo 13"/>
            <p:cNvSpPr/>
            <p:nvPr/>
          </p:nvSpPr>
          <p:spPr>
            <a:xfrm>
              <a:off x="2209800" y="2057400"/>
              <a:ext cx="749300" cy="4000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sz="2000" b="1" dirty="0">
                  <a:solidFill>
                    <a:srgbClr val="666699"/>
                  </a:solidFill>
                  <a:latin typeface="+mj-lt"/>
                  <a:ea typeface="+mn-ea"/>
                  <a:sym typeface="Wingdings 3" pitchFamily="18" charset="2"/>
                </a:rPr>
                <a:t>[Y</a:t>
              </a:r>
              <a:r>
                <a:rPr lang="pt-BR" sz="2000" b="1" baseline="30000" dirty="0">
                  <a:solidFill>
                    <a:srgbClr val="666699"/>
                  </a:solidFill>
                  <a:latin typeface="+mj-lt"/>
                  <a:ea typeface="+mn-ea"/>
                  <a:sym typeface="Wingdings 3" pitchFamily="18" charset="2"/>
                </a:rPr>
                <a:t>4-</a:t>
              </a:r>
              <a:r>
                <a:rPr lang="pt-BR" sz="2000" b="1" dirty="0">
                  <a:solidFill>
                    <a:srgbClr val="666699"/>
                  </a:solidFill>
                  <a:latin typeface="+mj-lt"/>
                  <a:ea typeface="+mn-ea"/>
                  <a:sym typeface="Wingdings 3" pitchFamily="18" charset="2"/>
                </a:rPr>
                <a:t>]</a:t>
              </a:r>
              <a:endParaRPr lang="en-US" sz="2000" dirty="0">
                <a:latin typeface="+mj-lt"/>
                <a:ea typeface="+mn-ea"/>
              </a:endParaRPr>
            </a:p>
          </p:txBody>
        </p:sp>
        <p:sp>
          <p:nvSpPr>
            <p:cNvPr id="26634" name="Line 13"/>
            <p:cNvSpPr>
              <a:spLocks noChangeShapeType="1"/>
            </p:cNvSpPr>
            <p:nvPr/>
          </p:nvSpPr>
          <p:spPr bwMode="auto">
            <a:xfrm>
              <a:off x="2209800" y="2590800"/>
              <a:ext cx="838200" cy="0"/>
            </a:xfrm>
            <a:prstGeom prst="line">
              <a:avLst/>
            </a:prstGeom>
            <a:noFill/>
            <a:ln w="28575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635" name="Retângulo 16"/>
            <p:cNvSpPr>
              <a:spLocks noChangeArrowheads="1"/>
            </p:cNvSpPr>
            <p:nvPr/>
          </p:nvSpPr>
          <p:spPr bwMode="auto">
            <a:xfrm>
              <a:off x="1524000" y="2343090"/>
              <a:ext cx="453970" cy="400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pt-BR" altLang="en-US" sz="2000" b="1">
                  <a:solidFill>
                    <a:srgbClr val="666699"/>
                  </a:solidFill>
                  <a:latin typeface="Comic Sans MS" charset="0"/>
                  <a:sym typeface="Symbol" charset="2"/>
                </a:rPr>
                <a:t></a:t>
              </a:r>
              <a:r>
                <a:rPr lang="pt-BR" altLang="en-US" sz="2000" b="1" baseline="-25000">
                  <a:solidFill>
                    <a:srgbClr val="666699"/>
                  </a:solidFill>
                  <a:latin typeface="Comic Sans MS" charset="0"/>
                  <a:sym typeface="Wingdings 3" charset="2"/>
                </a:rPr>
                <a:t>6</a:t>
              </a:r>
              <a:r>
                <a:rPr lang="pt-BR" altLang="en-US" sz="2000" b="1" baseline="-25000">
                  <a:solidFill>
                    <a:srgbClr val="333333"/>
                  </a:solidFill>
                  <a:latin typeface="Comic Sans MS" charset="0"/>
                  <a:sym typeface="Wingdings 3" charset="2"/>
                </a:rPr>
                <a:t> </a:t>
              </a:r>
              <a:endParaRPr lang="en-US" altLang="en-US"/>
            </a:p>
          </p:txBody>
        </p:sp>
        <p:sp>
          <p:nvSpPr>
            <p:cNvPr id="26636" name="Retângulo 17"/>
            <p:cNvSpPr>
              <a:spLocks noChangeArrowheads="1"/>
            </p:cNvSpPr>
            <p:nvPr/>
          </p:nvSpPr>
          <p:spPr bwMode="auto">
            <a:xfrm>
              <a:off x="2362200" y="2667000"/>
              <a:ext cx="46198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pt-BR" altLang="en-US" sz="2000" b="1">
                  <a:solidFill>
                    <a:srgbClr val="333333"/>
                  </a:solidFill>
                  <a:latin typeface="Comic Sans MS" charset="0"/>
                </a:rPr>
                <a:t>C</a:t>
              </a:r>
              <a:r>
                <a:rPr lang="pt-BR" altLang="en-US" sz="2000" b="1" baseline="-25000">
                  <a:solidFill>
                    <a:srgbClr val="333333"/>
                  </a:solidFill>
                  <a:latin typeface="Comic Sans MS" charset="0"/>
                </a:rPr>
                <a:t>T</a:t>
              </a:r>
              <a:endParaRPr lang="en-US" altLang="en-US" baseline="-25000"/>
            </a:p>
          </p:txBody>
        </p:sp>
      </p:grpSp>
      <p:sp>
        <p:nvSpPr>
          <p:cNvPr id="26631" name="Rectangle 17"/>
          <p:cNvSpPr>
            <a:spLocks noChangeArrowheads="1"/>
          </p:cNvSpPr>
          <p:nvPr/>
        </p:nvSpPr>
        <p:spPr bwMode="auto">
          <a:xfrm>
            <a:off x="457200" y="4797425"/>
            <a:ext cx="4953000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pt-BR" altLang="en-US" sz="2000" b="1">
                <a:solidFill>
                  <a:srgbClr val="333333"/>
                </a:solidFill>
                <a:latin typeface="Comic Sans MS" charset="0"/>
              </a:rPr>
              <a:t>D =</a:t>
            </a:r>
            <a:r>
              <a:rPr lang="pt-BR" altLang="en-US" sz="2000"/>
              <a:t> </a:t>
            </a:r>
            <a:r>
              <a:rPr lang="pt-BR" altLang="en-US" sz="2000" b="1">
                <a:solidFill>
                  <a:srgbClr val="333333"/>
                </a:solidFill>
                <a:latin typeface="Comic Sans MS" charset="0"/>
                <a:sym typeface="Wingdings 3" charset="2"/>
              </a:rPr>
              <a:t>[</a:t>
            </a:r>
            <a:r>
              <a:rPr lang="pt-BR" altLang="en-US" sz="2000" b="1">
                <a:solidFill>
                  <a:srgbClr val="333333"/>
                </a:solidFill>
                <a:latin typeface="Comic Sans MS" charset="0"/>
              </a:rPr>
              <a:t>H</a:t>
            </a:r>
            <a:r>
              <a:rPr lang="pt-BR" altLang="en-US" sz="2000" b="1" baseline="30000">
                <a:solidFill>
                  <a:srgbClr val="333333"/>
                </a:solidFill>
                <a:latin typeface="Comic Sans MS" charset="0"/>
              </a:rPr>
              <a:t>+</a:t>
            </a:r>
            <a:r>
              <a:rPr lang="pt-BR" altLang="en-US" sz="2000" b="1">
                <a:solidFill>
                  <a:srgbClr val="333333"/>
                </a:solidFill>
                <a:latin typeface="Comic Sans MS" charset="0"/>
              </a:rPr>
              <a:t>]</a:t>
            </a:r>
            <a:r>
              <a:rPr lang="pt-BR" altLang="en-US" sz="2000" b="1" baseline="30000">
                <a:solidFill>
                  <a:srgbClr val="333333"/>
                </a:solidFill>
                <a:latin typeface="Comic Sans MS" charset="0"/>
              </a:rPr>
              <a:t>6</a:t>
            </a:r>
            <a:r>
              <a:rPr lang="pt-BR" altLang="en-US" sz="2000" b="1">
                <a:solidFill>
                  <a:srgbClr val="333333"/>
                </a:solidFill>
                <a:latin typeface="Comic Sans MS" charset="0"/>
              </a:rPr>
              <a:t> + </a:t>
            </a:r>
            <a:r>
              <a:rPr lang="pt-BR" altLang="en-US" sz="2000" b="1">
                <a:solidFill>
                  <a:srgbClr val="FF0080"/>
                </a:solidFill>
                <a:latin typeface="Comic Sans MS" charset="0"/>
              </a:rPr>
              <a:t>K</a:t>
            </a:r>
            <a:r>
              <a:rPr lang="pt-BR" altLang="en-US" sz="2000" b="1" baseline="-25000">
                <a:solidFill>
                  <a:srgbClr val="FF0080"/>
                </a:solidFill>
                <a:latin typeface="Comic Sans MS" charset="0"/>
              </a:rPr>
              <a:t>a1</a:t>
            </a:r>
            <a:r>
              <a:rPr lang="pt-BR" altLang="en-US" sz="2000" b="1">
                <a:solidFill>
                  <a:srgbClr val="333333"/>
                </a:solidFill>
                <a:latin typeface="Comic Sans MS" charset="0"/>
              </a:rPr>
              <a:t>[</a:t>
            </a:r>
            <a:r>
              <a:rPr lang="pt-BR" altLang="en-US" sz="2000" b="1">
                <a:solidFill>
                  <a:srgbClr val="333333"/>
                </a:solidFill>
                <a:latin typeface="Comic Sans MS" charset="0"/>
                <a:sym typeface="Wingdings 3" charset="2"/>
              </a:rPr>
              <a:t>H</a:t>
            </a:r>
            <a:r>
              <a:rPr lang="pt-BR" altLang="en-US" sz="2000" b="1" baseline="30000">
                <a:solidFill>
                  <a:srgbClr val="333333"/>
                </a:solidFill>
                <a:latin typeface="Comic Sans MS" charset="0"/>
                <a:sym typeface="Wingdings 3" charset="2"/>
              </a:rPr>
              <a:t>+</a:t>
            </a:r>
            <a:r>
              <a:rPr lang="pt-BR" altLang="en-US" sz="2000" b="1">
                <a:solidFill>
                  <a:srgbClr val="333333"/>
                </a:solidFill>
                <a:latin typeface="Comic Sans MS" charset="0"/>
                <a:sym typeface="Wingdings 3" charset="2"/>
              </a:rPr>
              <a:t>]</a:t>
            </a:r>
            <a:r>
              <a:rPr lang="pt-BR" altLang="en-US" sz="2000" b="1" baseline="30000">
                <a:solidFill>
                  <a:srgbClr val="333333"/>
                </a:solidFill>
                <a:latin typeface="Comic Sans MS" charset="0"/>
                <a:sym typeface="Wingdings 3" charset="2"/>
              </a:rPr>
              <a:t>5 </a:t>
            </a:r>
            <a:r>
              <a:rPr lang="pt-BR" altLang="en-US" sz="2000" b="1">
                <a:solidFill>
                  <a:srgbClr val="333333"/>
                </a:solidFill>
                <a:latin typeface="Comic Sans MS" charset="0"/>
                <a:sym typeface="Wingdings 3" charset="2"/>
              </a:rPr>
              <a:t>+ </a:t>
            </a:r>
            <a:r>
              <a:rPr lang="pt-BR" altLang="en-US" sz="2000" b="1">
                <a:solidFill>
                  <a:srgbClr val="FF0080"/>
                </a:solidFill>
                <a:latin typeface="Comic Sans MS" charset="0"/>
              </a:rPr>
              <a:t>K</a:t>
            </a:r>
            <a:r>
              <a:rPr lang="pt-BR" altLang="en-US" sz="2000" b="1" baseline="-25000">
                <a:solidFill>
                  <a:srgbClr val="FF0080"/>
                </a:solidFill>
                <a:latin typeface="Comic Sans MS" charset="0"/>
              </a:rPr>
              <a:t>a1</a:t>
            </a:r>
            <a:r>
              <a:rPr lang="pt-BR" altLang="en-US" sz="2000" b="1">
                <a:solidFill>
                  <a:srgbClr val="0000FF"/>
                </a:solidFill>
                <a:latin typeface="Comic Sans MS" charset="0"/>
              </a:rPr>
              <a:t>K</a:t>
            </a:r>
            <a:r>
              <a:rPr lang="pt-BR" altLang="en-US" sz="2000" b="1" baseline="-25000">
                <a:solidFill>
                  <a:srgbClr val="0000FF"/>
                </a:solidFill>
                <a:latin typeface="Comic Sans MS" charset="0"/>
              </a:rPr>
              <a:t>a2</a:t>
            </a:r>
            <a:r>
              <a:rPr lang="pt-BR" altLang="en-US" sz="2000" b="1">
                <a:solidFill>
                  <a:srgbClr val="333333"/>
                </a:solidFill>
                <a:latin typeface="Comic Sans MS" charset="0"/>
              </a:rPr>
              <a:t>[</a:t>
            </a:r>
            <a:r>
              <a:rPr lang="pt-BR" altLang="en-US" sz="2000" b="1">
                <a:solidFill>
                  <a:srgbClr val="333333"/>
                </a:solidFill>
                <a:latin typeface="Comic Sans MS" charset="0"/>
                <a:sym typeface="Wingdings 3" charset="2"/>
              </a:rPr>
              <a:t>H</a:t>
            </a:r>
            <a:r>
              <a:rPr lang="pt-BR" altLang="en-US" sz="2000" b="1" baseline="30000">
                <a:solidFill>
                  <a:srgbClr val="333333"/>
                </a:solidFill>
                <a:latin typeface="Comic Sans MS" charset="0"/>
                <a:sym typeface="Wingdings 3" charset="2"/>
              </a:rPr>
              <a:t>+</a:t>
            </a:r>
            <a:r>
              <a:rPr lang="pt-BR" altLang="en-US" sz="2000" b="1">
                <a:solidFill>
                  <a:srgbClr val="333333"/>
                </a:solidFill>
                <a:latin typeface="Comic Sans MS" charset="0"/>
                <a:sym typeface="Wingdings 3" charset="2"/>
              </a:rPr>
              <a:t>]</a:t>
            </a:r>
            <a:r>
              <a:rPr lang="pt-BR" altLang="en-US" sz="2000" b="1" baseline="30000">
                <a:solidFill>
                  <a:srgbClr val="333333"/>
                </a:solidFill>
                <a:latin typeface="Comic Sans MS" charset="0"/>
                <a:sym typeface="Wingdings 3" charset="2"/>
              </a:rPr>
              <a:t>4 </a:t>
            </a:r>
            <a:r>
              <a:rPr lang="pt-BR" altLang="en-US" sz="2000" b="1">
                <a:solidFill>
                  <a:srgbClr val="333333"/>
                </a:solidFill>
                <a:latin typeface="Comic Sans MS" charset="0"/>
                <a:sym typeface="Wingdings 3" charset="2"/>
              </a:rPr>
              <a:t>+ </a:t>
            </a:r>
            <a:r>
              <a:rPr lang="pt-BR" altLang="en-US" sz="2000" b="1">
                <a:solidFill>
                  <a:srgbClr val="FF0080"/>
                </a:solidFill>
                <a:latin typeface="Comic Sans MS" charset="0"/>
              </a:rPr>
              <a:t>K</a:t>
            </a:r>
            <a:r>
              <a:rPr lang="pt-BR" altLang="en-US" sz="2000" b="1" baseline="-25000">
                <a:solidFill>
                  <a:srgbClr val="FF0080"/>
                </a:solidFill>
                <a:latin typeface="Comic Sans MS" charset="0"/>
              </a:rPr>
              <a:t>a1</a:t>
            </a:r>
            <a:r>
              <a:rPr lang="pt-BR" altLang="en-US" sz="2000" b="1">
                <a:solidFill>
                  <a:srgbClr val="0000FF"/>
                </a:solidFill>
                <a:latin typeface="Comic Sans MS" charset="0"/>
              </a:rPr>
              <a:t>K</a:t>
            </a:r>
            <a:r>
              <a:rPr lang="pt-BR" altLang="en-US" sz="2000" b="1" baseline="-25000">
                <a:solidFill>
                  <a:srgbClr val="0000FF"/>
                </a:solidFill>
                <a:latin typeface="Comic Sans MS" charset="0"/>
              </a:rPr>
              <a:t>a2</a:t>
            </a:r>
            <a:r>
              <a:rPr lang="pt-BR" altLang="en-US" sz="2000" b="1">
                <a:solidFill>
                  <a:srgbClr val="660066"/>
                </a:solidFill>
                <a:latin typeface="Comic Sans MS" charset="0"/>
              </a:rPr>
              <a:t>K</a:t>
            </a:r>
            <a:r>
              <a:rPr lang="pt-BR" altLang="en-US" sz="2000" b="1" baseline="-25000">
                <a:solidFill>
                  <a:srgbClr val="660066"/>
                </a:solidFill>
                <a:latin typeface="Comic Sans MS" charset="0"/>
              </a:rPr>
              <a:t>a3</a:t>
            </a:r>
            <a:r>
              <a:rPr lang="pt-BR" altLang="en-US" sz="2000" b="1">
                <a:solidFill>
                  <a:srgbClr val="333333"/>
                </a:solidFill>
                <a:latin typeface="Comic Sans MS" charset="0"/>
              </a:rPr>
              <a:t>[</a:t>
            </a:r>
            <a:r>
              <a:rPr lang="pt-BR" altLang="en-US" sz="2000" b="1">
                <a:solidFill>
                  <a:srgbClr val="333333"/>
                </a:solidFill>
                <a:latin typeface="Comic Sans MS" charset="0"/>
                <a:sym typeface="Wingdings 3" charset="2"/>
              </a:rPr>
              <a:t>H</a:t>
            </a:r>
            <a:r>
              <a:rPr lang="pt-BR" altLang="en-US" sz="2000" b="1" baseline="30000">
                <a:solidFill>
                  <a:srgbClr val="333333"/>
                </a:solidFill>
                <a:latin typeface="Comic Sans MS" charset="0"/>
                <a:sym typeface="Wingdings 3" charset="2"/>
              </a:rPr>
              <a:t>+</a:t>
            </a:r>
            <a:r>
              <a:rPr lang="pt-BR" altLang="en-US" sz="2000" b="1">
                <a:solidFill>
                  <a:srgbClr val="333333"/>
                </a:solidFill>
                <a:latin typeface="Comic Sans MS" charset="0"/>
                <a:sym typeface="Wingdings 3" charset="2"/>
              </a:rPr>
              <a:t>]</a:t>
            </a:r>
            <a:r>
              <a:rPr lang="pt-BR" altLang="en-US" sz="2000" b="1" baseline="30000">
                <a:solidFill>
                  <a:srgbClr val="333333"/>
                </a:solidFill>
                <a:latin typeface="Comic Sans MS" charset="0"/>
                <a:sym typeface="Wingdings 3" charset="2"/>
              </a:rPr>
              <a:t>3</a:t>
            </a:r>
            <a:r>
              <a:rPr lang="pt-BR" altLang="en-US" sz="2000" b="1">
                <a:solidFill>
                  <a:srgbClr val="333333"/>
                </a:solidFill>
                <a:latin typeface="Comic Sans MS" charset="0"/>
                <a:sym typeface="Wingdings 3" charset="2"/>
              </a:rPr>
              <a:t> + </a:t>
            </a:r>
            <a:r>
              <a:rPr lang="pt-BR" altLang="en-US" sz="2000" b="1">
                <a:solidFill>
                  <a:srgbClr val="FF0080"/>
                </a:solidFill>
                <a:latin typeface="Comic Sans MS" charset="0"/>
              </a:rPr>
              <a:t>K</a:t>
            </a:r>
            <a:r>
              <a:rPr lang="pt-BR" altLang="en-US" sz="2000" b="1" baseline="-25000">
                <a:solidFill>
                  <a:srgbClr val="FF0080"/>
                </a:solidFill>
                <a:latin typeface="Comic Sans MS" charset="0"/>
              </a:rPr>
              <a:t>a1</a:t>
            </a:r>
            <a:r>
              <a:rPr lang="pt-BR" altLang="en-US" sz="2000" b="1">
                <a:solidFill>
                  <a:srgbClr val="0000FF"/>
                </a:solidFill>
                <a:latin typeface="Comic Sans MS" charset="0"/>
              </a:rPr>
              <a:t>K</a:t>
            </a:r>
            <a:r>
              <a:rPr lang="pt-BR" altLang="en-US" sz="2000" b="1" baseline="-25000">
                <a:solidFill>
                  <a:srgbClr val="0000FF"/>
                </a:solidFill>
                <a:latin typeface="Comic Sans MS" charset="0"/>
              </a:rPr>
              <a:t>a2</a:t>
            </a:r>
            <a:r>
              <a:rPr lang="pt-BR" altLang="en-US" sz="2000" b="1">
                <a:solidFill>
                  <a:srgbClr val="660066"/>
                </a:solidFill>
                <a:latin typeface="Comic Sans MS" charset="0"/>
              </a:rPr>
              <a:t>K</a:t>
            </a:r>
            <a:r>
              <a:rPr lang="pt-BR" altLang="en-US" sz="2000" b="1" baseline="-25000">
                <a:solidFill>
                  <a:srgbClr val="660066"/>
                </a:solidFill>
                <a:latin typeface="Comic Sans MS" charset="0"/>
              </a:rPr>
              <a:t>a3</a:t>
            </a:r>
            <a:r>
              <a:rPr lang="pt-BR" altLang="en-US" sz="2000" b="1">
                <a:solidFill>
                  <a:srgbClr val="A50021"/>
                </a:solidFill>
                <a:latin typeface="Comic Sans MS" charset="0"/>
              </a:rPr>
              <a:t>K</a:t>
            </a:r>
            <a:r>
              <a:rPr lang="pt-BR" altLang="en-US" sz="2000" b="1" baseline="-25000">
                <a:solidFill>
                  <a:srgbClr val="A50021"/>
                </a:solidFill>
                <a:latin typeface="Comic Sans MS" charset="0"/>
              </a:rPr>
              <a:t>a4</a:t>
            </a:r>
            <a:r>
              <a:rPr lang="pt-BR" altLang="en-US" sz="2000" b="1">
                <a:solidFill>
                  <a:srgbClr val="333333"/>
                </a:solidFill>
                <a:latin typeface="Comic Sans MS" charset="0"/>
              </a:rPr>
              <a:t>[H</a:t>
            </a:r>
            <a:r>
              <a:rPr lang="pt-BR" altLang="en-US" sz="2000" b="1" baseline="30000">
                <a:solidFill>
                  <a:srgbClr val="333333"/>
                </a:solidFill>
                <a:latin typeface="Comic Sans MS" charset="0"/>
              </a:rPr>
              <a:t>+</a:t>
            </a:r>
            <a:r>
              <a:rPr lang="pt-BR" altLang="en-US" sz="2000" b="1">
                <a:solidFill>
                  <a:srgbClr val="333333"/>
                </a:solidFill>
                <a:latin typeface="Comic Sans MS" charset="0"/>
              </a:rPr>
              <a:t>]</a:t>
            </a:r>
            <a:r>
              <a:rPr lang="pt-BR" altLang="en-US" sz="2000" b="1" baseline="30000">
                <a:solidFill>
                  <a:srgbClr val="333333"/>
                </a:solidFill>
                <a:latin typeface="Comic Sans MS" charset="0"/>
              </a:rPr>
              <a:t>2</a:t>
            </a:r>
            <a:r>
              <a:rPr lang="pt-BR" altLang="en-US" sz="2000" b="1">
                <a:solidFill>
                  <a:srgbClr val="333333"/>
                </a:solidFill>
                <a:latin typeface="Comic Sans MS" charset="0"/>
              </a:rPr>
              <a:t> + </a:t>
            </a:r>
            <a:r>
              <a:rPr lang="pt-BR" altLang="en-US" sz="2000" b="1">
                <a:solidFill>
                  <a:srgbClr val="FF0080"/>
                </a:solidFill>
                <a:latin typeface="Comic Sans MS" charset="0"/>
              </a:rPr>
              <a:t>K</a:t>
            </a:r>
            <a:r>
              <a:rPr lang="pt-BR" altLang="en-US" sz="2000" b="1" baseline="-25000">
                <a:solidFill>
                  <a:srgbClr val="FF0080"/>
                </a:solidFill>
                <a:latin typeface="Comic Sans MS" charset="0"/>
              </a:rPr>
              <a:t>a1</a:t>
            </a:r>
            <a:r>
              <a:rPr lang="pt-BR" altLang="en-US" sz="2000" b="1">
                <a:solidFill>
                  <a:srgbClr val="0000FF"/>
                </a:solidFill>
                <a:latin typeface="Comic Sans MS" charset="0"/>
              </a:rPr>
              <a:t>K</a:t>
            </a:r>
            <a:r>
              <a:rPr lang="pt-BR" altLang="en-US" sz="2000" b="1" baseline="-25000">
                <a:solidFill>
                  <a:srgbClr val="0000FF"/>
                </a:solidFill>
                <a:latin typeface="Comic Sans MS" charset="0"/>
              </a:rPr>
              <a:t>a2</a:t>
            </a:r>
            <a:r>
              <a:rPr lang="pt-BR" altLang="en-US" sz="2000" b="1">
                <a:solidFill>
                  <a:srgbClr val="660066"/>
                </a:solidFill>
                <a:latin typeface="Comic Sans MS" charset="0"/>
              </a:rPr>
              <a:t>K</a:t>
            </a:r>
            <a:r>
              <a:rPr lang="pt-BR" altLang="en-US" sz="2000" b="1" baseline="-25000">
                <a:solidFill>
                  <a:srgbClr val="660066"/>
                </a:solidFill>
                <a:latin typeface="Comic Sans MS" charset="0"/>
              </a:rPr>
              <a:t>a3</a:t>
            </a:r>
            <a:r>
              <a:rPr lang="pt-BR" altLang="en-US" sz="2000" b="1">
                <a:solidFill>
                  <a:srgbClr val="A50021"/>
                </a:solidFill>
                <a:latin typeface="Comic Sans MS" charset="0"/>
              </a:rPr>
              <a:t>K</a:t>
            </a:r>
            <a:r>
              <a:rPr lang="pt-BR" altLang="en-US" sz="2000" b="1" baseline="-25000">
                <a:solidFill>
                  <a:srgbClr val="A50021"/>
                </a:solidFill>
                <a:latin typeface="Comic Sans MS" charset="0"/>
              </a:rPr>
              <a:t>a4</a:t>
            </a:r>
            <a:r>
              <a:rPr lang="pt-BR" altLang="en-US" sz="2000" b="1">
                <a:solidFill>
                  <a:srgbClr val="CC9900"/>
                </a:solidFill>
                <a:latin typeface="Comic Sans MS" charset="0"/>
              </a:rPr>
              <a:t>K</a:t>
            </a:r>
            <a:r>
              <a:rPr lang="pt-BR" altLang="en-US" sz="2000" b="1" baseline="-25000">
                <a:solidFill>
                  <a:srgbClr val="CC9900"/>
                </a:solidFill>
                <a:latin typeface="Comic Sans MS" charset="0"/>
              </a:rPr>
              <a:t>a5</a:t>
            </a:r>
            <a:r>
              <a:rPr lang="pt-BR" altLang="en-US" sz="2000" b="1">
                <a:solidFill>
                  <a:srgbClr val="333333"/>
                </a:solidFill>
                <a:latin typeface="Comic Sans MS" charset="0"/>
              </a:rPr>
              <a:t>[H</a:t>
            </a:r>
            <a:r>
              <a:rPr lang="pt-BR" altLang="en-US" sz="2000" b="1" baseline="30000">
                <a:solidFill>
                  <a:srgbClr val="333333"/>
                </a:solidFill>
                <a:latin typeface="Comic Sans MS" charset="0"/>
              </a:rPr>
              <a:t>+</a:t>
            </a:r>
            <a:r>
              <a:rPr lang="pt-BR" altLang="en-US" sz="2000" b="1">
                <a:solidFill>
                  <a:srgbClr val="333333"/>
                </a:solidFill>
                <a:latin typeface="Comic Sans MS" charset="0"/>
              </a:rPr>
              <a:t>] + </a:t>
            </a:r>
            <a:r>
              <a:rPr lang="pt-BR" altLang="en-US" sz="2000" b="1">
                <a:solidFill>
                  <a:srgbClr val="FF0080"/>
                </a:solidFill>
                <a:latin typeface="Comic Sans MS" charset="0"/>
              </a:rPr>
              <a:t>K</a:t>
            </a:r>
            <a:r>
              <a:rPr lang="pt-BR" altLang="en-US" sz="2000" b="1" baseline="-25000">
                <a:solidFill>
                  <a:srgbClr val="FF0080"/>
                </a:solidFill>
                <a:latin typeface="Comic Sans MS" charset="0"/>
              </a:rPr>
              <a:t>a1</a:t>
            </a:r>
            <a:r>
              <a:rPr lang="pt-BR" altLang="en-US" sz="2000" b="1">
                <a:solidFill>
                  <a:srgbClr val="0000FF"/>
                </a:solidFill>
                <a:latin typeface="Comic Sans MS" charset="0"/>
              </a:rPr>
              <a:t>K</a:t>
            </a:r>
            <a:r>
              <a:rPr lang="pt-BR" altLang="en-US" sz="2000" b="1" baseline="-25000">
                <a:solidFill>
                  <a:srgbClr val="0000FF"/>
                </a:solidFill>
                <a:latin typeface="Comic Sans MS" charset="0"/>
              </a:rPr>
              <a:t>a2</a:t>
            </a:r>
            <a:r>
              <a:rPr lang="pt-BR" altLang="en-US" sz="2000" b="1">
                <a:solidFill>
                  <a:srgbClr val="800080"/>
                </a:solidFill>
                <a:latin typeface="Comic Sans MS" charset="0"/>
              </a:rPr>
              <a:t>K</a:t>
            </a:r>
            <a:r>
              <a:rPr lang="pt-BR" altLang="en-US" sz="2000" b="1" baseline="-25000">
                <a:solidFill>
                  <a:srgbClr val="800080"/>
                </a:solidFill>
                <a:latin typeface="Comic Sans MS" charset="0"/>
              </a:rPr>
              <a:t>a3</a:t>
            </a:r>
            <a:r>
              <a:rPr lang="pt-BR" altLang="en-US" sz="2000" b="1">
                <a:solidFill>
                  <a:srgbClr val="A50021"/>
                </a:solidFill>
                <a:latin typeface="Comic Sans MS" charset="0"/>
              </a:rPr>
              <a:t>K</a:t>
            </a:r>
            <a:r>
              <a:rPr lang="pt-BR" altLang="en-US" sz="2000" b="1" baseline="-25000">
                <a:solidFill>
                  <a:srgbClr val="A50021"/>
                </a:solidFill>
                <a:latin typeface="Comic Sans MS" charset="0"/>
              </a:rPr>
              <a:t>a4</a:t>
            </a:r>
            <a:r>
              <a:rPr lang="pt-BR" altLang="en-US" sz="2000" b="1">
                <a:solidFill>
                  <a:srgbClr val="CC9900"/>
                </a:solidFill>
                <a:latin typeface="Comic Sans MS" charset="0"/>
              </a:rPr>
              <a:t>K</a:t>
            </a:r>
            <a:r>
              <a:rPr lang="pt-BR" altLang="en-US" sz="2000" b="1" baseline="-25000">
                <a:solidFill>
                  <a:srgbClr val="CC9900"/>
                </a:solidFill>
                <a:latin typeface="Comic Sans MS" charset="0"/>
              </a:rPr>
              <a:t>a5</a:t>
            </a:r>
            <a:r>
              <a:rPr lang="pt-BR" altLang="en-US" sz="2000" b="1">
                <a:solidFill>
                  <a:srgbClr val="669900"/>
                </a:solidFill>
                <a:latin typeface="Comic Sans MS" charset="0"/>
              </a:rPr>
              <a:t>K</a:t>
            </a:r>
            <a:r>
              <a:rPr lang="pt-BR" altLang="en-US" sz="2000" b="1" baseline="-25000">
                <a:solidFill>
                  <a:srgbClr val="669900"/>
                </a:solidFill>
                <a:latin typeface="Comic Sans MS" charset="0"/>
              </a:rPr>
              <a:t>a6</a:t>
            </a:r>
            <a:endParaRPr lang="pt-BR" altLang="en-US" sz="2000" b="1">
              <a:solidFill>
                <a:srgbClr val="669900"/>
              </a:solidFill>
              <a:latin typeface="Comic Sans MS" charset="0"/>
              <a:sym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362191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2999" y="2088519"/>
            <a:ext cx="6842235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altLang="en-US" sz="3600">
                <a:latin typeface="Tahoma" charset="0"/>
                <a:ea typeface="Tahoma" charset="0"/>
                <a:cs typeface="Tahoma" charset="0"/>
              </a:rPr>
              <a:t>Calcular </a:t>
            </a:r>
            <a:r>
              <a:rPr lang="pt-BR" altLang="en-US" sz="3600">
                <a:latin typeface="Tahoma" charset="0"/>
                <a:ea typeface="Tahoma" charset="0"/>
                <a:cs typeface="Tahoma" charset="0"/>
                <a:sym typeface="Symbol" charset="2"/>
              </a:rPr>
              <a:t></a:t>
            </a:r>
            <a:r>
              <a:rPr lang="pt-BR" altLang="en-US" sz="3600" baseline="-25000">
                <a:latin typeface="Tahoma" charset="0"/>
                <a:ea typeface="Tahoma" charset="0"/>
                <a:cs typeface="Tahoma" charset="0"/>
                <a:sym typeface="Symbol" charset="2"/>
              </a:rPr>
              <a:t>6</a:t>
            </a:r>
            <a:r>
              <a:rPr lang="pt-BR" altLang="en-US" sz="3600">
                <a:latin typeface="Tahoma" charset="0"/>
                <a:ea typeface="Tahoma" charset="0"/>
                <a:cs typeface="Tahoma" charset="0"/>
                <a:sym typeface="Symbol" charset="2"/>
              </a:rPr>
              <a:t> e a porcentagem molar de Y</a:t>
            </a:r>
            <a:r>
              <a:rPr lang="pt-BR" altLang="en-US" sz="3600" baseline="30000">
                <a:latin typeface="Tahoma" charset="0"/>
                <a:ea typeface="Tahoma" charset="0"/>
                <a:cs typeface="Tahoma" charset="0"/>
                <a:sym typeface="Symbol" charset="2"/>
              </a:rPr>
              <a:t>4-</a:t>
            </a:r>
            <a:r>
              <a:rPr lang="pt-BR" altLang="en-US" sz="3600">
                <a:latin typeface="Tahoma" charset="0"/>
                <a:ea typeface="Tahoma" charset="0"/>
                <a:cs typeface="Tahoma" charset="0"/>
                <a:sym typeface="Symbol" charset="2"/>
              </a:rPr>
              <a:t> numa solução de EDTA tamponada a pH 10,20. </a:t>
            </a:r>
            <a:endParaRPr lang="pt-BR" altLang="en-US" sz="3600" dirty="0">
              <a:latin typeface="Tahoma" charset="0"/>
              <a:ea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5491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173420" y="1344776"/>
            <a:ext cx="876562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pt-BR" altLang="en-US" sz="2000" b="1">
                <a:solidFill>
                  <a:srgbClr val="333333"/>
                </a:solidFill>
                <a:latin typeface="Comic Sans MS" charset="0"/>
              </a:rPr>
              <a:t>D</a:t>
            </a:r>
            <a:r>
              <a:rPr lang="pt-BR" altLang="en-US" sz="2000" b="1" dirty="0">
                <a:solidFill>
                  <a:srgbClr val="333333"/>
                </a:solidFill>
                <a:latin typeface="Comic Sans MS" charset="0"/>
              </a:rPr>
              <a:t> =</a:t>
            </a:r>
            <a:r>
              <a:rPr lang="pt-BR" altLang="en-US" sz="2000" dirty="0"/>
              <a:t> </a:t>
            </a:r>
            <a:r>
              <a:rPr lang="pt-BR" altLang="en-US" sz="2000" b="1" dirty="0">
                <a:solidFill>
                  <a:srgbClr val="333333"/>
                </a:solidFill>
                <a:latin typeface="Comic Sans MS" charset="0"/>
                <a:sym typeface="Wingdings 3" charset="2"/>
              </a:rPr>
              <a:t>[</a:t>
            </a:r>
            <a:r>
              <a:rPr lang="pt-BR" altLang="en-US" sz="2000" b="1" dirty="0">
                <a:solidFill>
                  <a:srgbClr val="333333"/>
                </a:solidFill>
                <a:latin typeface="Comic Sans MS" charset="0"/>
              </a:rPr>
              <a:t>H</a:t>
            </a:r>
            <a:r>
              <a:rPr lang="pt-BR" altLang="en-US" sz="2000" b="1" baseline="30000" dirty="0">
                <a:solidFill>
                  <a:srgbClr val="333333"/>
                </a:solidFill>
                <a:latin typeface="Comic Sans MS" charset="0"/>
              </a:rPr>
              <a:t>+</a:t>
            </a:r>
            <a:r>
              <a:rPr lang="pt-BR" altLang="en-US" sz="2000" b="1" dirty="0">
                <a:solidFill>
                  <a:srgbClr val="333333"/>
                </a:solidFill>
                <a:latin typeface="Comic Sans MS" charset="0"/>
              </a:rPr>
              <a:t>]</a:t>
            </a:r>
            <a:r>
              <a:rPr lang="pt-BR" altLang="en-US" sz="2000" b="1" baseline="30000" dirty="0">
                <a:solidFill>
                  <a:srgbClr val="333333"/>
                </a:solidFill>
                <a:latin typeface="Comic Sans MS" charset="0"/>
              </a:rPr>
              <a:t>6</a:t>
            </a:r>
            <a:r>
              <a:rPr lang="pt-BR" altLang="en-US" sz="2000" b="1" dirty="0">
                <a:solidFill>
                  <a:srgbClr val="333333"/>
                </a:solidFill>
                <a:latin typeface="Comic Sans MS" charset="0"/>
              </a:rPr>
              <a:t> + </a:t>
            </a:r>
            <a:r>
              <a:rPr lang="pt-BR" altLang="en-US" sz="2000" b="1" dirty="0">
                <a:solidFill>
                  <a:srgbClr val="FF0080"/>
                </a:solidFill>
                <a:latin typeface="Comic Sans MS" charset="0"/>
              </a:rPr>
              <a:t>K</a:t>
            </a:r>
            <a:r>
              <a:rPr lang="pt-BR" altLang="en-US" sz="2000" b="1" baseline="-25000" dirty="0">
                <a:solidFill>
                  <a:srgbClr val="FF0080"/>
                </a:solidFill>
                <a:latin typeface="Comic Sans MS" charset="0"/>
              </a:rPr>
              <a:t>a1</a:t>
            </a:r>
            <a:r>
              <a:rPr lang="pt-BR" altLang="en-US" sz="2000" b="1" dirty="0">
                <a:solidFill>
                  <a:srgbClr val="333333"/>
                </a:solidFill>
                <a:latin typeface="Comic Sans MS" charset="0"/>
              </a:rPr>
              <a:t>[</a:t>
            </a:r>
            <a:r>
              <a:rPr lang="pt-BR" altLang="en-US" sz="2000" b="1" dirty="0">
                <a:solidFill>
                  <a:srgbClr val="333333"/>
                </a:solidFill>
                <a:latin typeface="Comic Sans MS" charset="0"/>
                <a:sym typeface="Wingdings 3" charset="2"/>
              </a:rPr>
              <a:t>H</a:t>
            </a:r>
            <a:r>
              <a:rPr lang="pt-BR" altLang="en-US" sz="2000" b="1" baseline="30000" dirty="0">
                <a:solidFill>
                  <a:srgbClr val="333333"/>
                </a:solidFill>
                <a:latin typeface="Comic Sans MS" charset="0"/>
                <a:sym typeface="Wingdings 3" charset="2"/>
              </a:rPr>
              <a:t>+</a:t>
            </a:r>
            <a:r>
              <a:rPr lang="pt-BR" altLang="en-US" sz="2000" b="1" dirty="0">
                <a:solidFill>
                  <a:srgbClr val="333333"/>
                </a:solidFill>
                <a:latin typeface="Comic Sans MS" charset="0"/>
                <a:sym typeface="Wingdings 3" charset="2"/>
              </a:rPr>
              <a:t>]</a:t>
            </a:r>
            <a:r>
              <a:rPr lang="pt-BR" altLang="en-US" sz="2000" b="1" baseline="30000" dirty="0">
                <a:solidFill>
                  <a:srgbClr val="333333"/>
                </a:solidFill>
                <a:latin typeface="Comic Sans MS" charset="0"/>
                <a:sym typeface="Wingdings 3" charset="2"/>
              </a:rPr>
              <a:t>5 </a:t>
            </a:r>
            <a:r>
              <a:rPr lang="pt-BR" altLang="en-US" sz="2000" b="1" dirty="0">
                <a:solidFill>
                  <a:srgbClr val="333333"/>
                </a:solidFill>
                <a:latin typeface="Comic Sans MS" charset="0"/>
                <a:sym typeface="Wingdings 3" charset="2"/>
              </a:rPr>
              <a:t>+ </a:t>
            </a:r>
            <a:r>
              <a:rPr lang="pt-BR" altLang="en-US" sz="2000" b="1" dirty="0">
                <a:solidFill>
                  <a:srgbClr val="FF0080"/>
                </a:solidFill>
                <a:latin typeface="Comic Sans MS" charset="0"/>
              </a:rPr>
              <a:t>K</a:t>
            </a:r>
            <a:r>
              <a:rPr lang="pt-BR" altLang="en-US" sz="2000" b="1" baseline="-25000" dirty="0">
                <a:solidFill>
                  <a:srgbClr val="FF0080"/>
                </a:solidFill>
                <a:latin typeface="Comic Sans MS" charset="0"/>
              </a:rPr>
              <a:t>a1</a:t>
            </a:r>
            <a:r>
              <a:rPr lang="pt-BR" altLang="en-US" sz="2000" b="1" dirty="0">
                <a:solidFill>
                  <a:srgbClr val="0000FF"/>
                </a:solidFill>
                <a:latin typeface="Comic Sans MS" charset="0"/>
              </a:rPr>
              <a:t>K</a:t>
            </a:r>
            <a:r>
              <a:rPr lang="pt-BR" altLang="en-US" sz="2000" b="1" baseline="-25000" dirty="0">
                <a:solidFill>
                  <a:srgbClr val="0000FF"/>
                </a:solidFill>
                <a:latin typeface="Comic Sans MS" charset="0"/>
              </a:rPr>
              <a:t>a2</a:t>
            </a:r>
            <a:r>
              <a:rPr lang="pt-BR" altLang="en-US" sz="2000" b="1" dirty="0">
                <a:solidFill>
                  <a:srgbClr val="333333"/>
                </a:solidFill>
                <a:latin typeface="Comic Sans MS" charset="0"/>
              </a:rPr>
              <a:t>[</a:t>
            </a:r>
            <a:r>
              <a:rPr lang="pt-BR" altLang="en-US" sz="2000" b="1" dirty="0">
                <a:solidFill>
                  <a:srgbClr val="333333"/>
                </a:solidFill>
                <a:latin typeface="Comic Sans MS" charset="0"/>
                <a:sym typeface="Wingdings 3" charset="2"/>
              </a:rPr>
              <a:t>H</a:t>
            </a:r>
            <a:r>
              <a:rPr lang="pt-BR" altLang="en-US" sz="2000" b="1" baseline="30000" dirty="0">
                <a:solidFill>
                  <a:srgbClr val="333333"/>
                </a:solidFill>
                <a:latin typeface="Comic Sans MS" charset="0"/>
                <a:sym typeface="Wingdings 3" charset="2"/>
              </a:rPr>
              <a:t>+</a:t>
            </a:r>
            <a:r>
              <a:rPr lang="pt-BR" altLang="en-US" sz="2000" b="1" dirty="0">
                <a:solidFill>
                  <a:srgbClr val="333333"/>
                </a:solidFill>
                <a:latin typeface="Comic Sans MS" charset="0"/>
                <a:sym typeface="Wingdings 3" charset="2"/>
              </a:rPr>
              <a:t>]</a:t>
            </a:r>
            <a:r>
              <a:rPr lang="pt-BR" altLang="en-US" sz="2000" b="1" baseline="30000" dirty="0">
                <a:solidFill>
                  <a:srgbClr val="333333"/>
                </a:solidFill>
                <a:latin typeface="Comic Sans MS" charset="0"/>
                <a:sym typeface="Wingdings 3" charset="2"/>
              </a:rPr>
              <a:t>4 </a:t>
            </a:r>
            <a:r>
              <a:rPr lang="pt-BR" altLang="en-US" sz="2000" b="1" dirty="0">
                <a:solidFill>
                  <a:srgbClr val="333333"/>
                </a:solidFill>
                <a:latin typeface="Comic Sans MS" charset="0"/>
                <a:sym typeface="Wingdings 3" charset="2"/>
              </a:rPr>
              <a:t>+ </a:t>
            </a:r>
            <a:r>
              <a:rPr lang="pt-BR" altLang="en-US" sz="2000" b="1" dirty="0">
                <a:solidFill>
                  <a:srgbClr val="FF0080"/>
                </a:solidFill>
                <a:latin typeface="Comic Sans MS" charset="0"/>
              </a:rPr>
              <a:t>K</a:t>
            </a:r>
            <a:r>
              <a:rPr lang="pt-BR" altLang="en-US" sz="2000" b="1" baseline="-25000" dirty="0">
                <a:solidFill>
                  <a:srgbClr val="FF0080"/>
                </a:solidFill>
                <a:latin typeface="Comic Sans MS" charset="0"/>
              </a:rPr>
              <a:t>a1</a:t>
            </a:r>
            <a:r>
              <a:rPr lang="pt-BR" altLang="en-US" sz="2000" b="1" dirty="0">
                <a:solidFill>
                  <a:srgbClr val="0000FF"/>
                </a:solidFill>
                <a:latin typeface="Comic Sans MS" charset="0"/>
              </a:rPr>
              <a:t>K</a:t>
            </a:r>
            <a:r>
              <a:rPr lang="pt-BR" altLang="en-US" sz="2000" b="1" baseline="-25000" dirty="0">
                <a:solidFill>
                  <a:srgbClr val="0000FF"/>
                </a:solidFill>
                <a:latin typeface="Comic Sans MS" charset="0"/>
              </a:rPr>
              <a:t>a2</a:t>
            </a:r>
            <a:r>
              <a:rPr lang="pt-BR" altLang="en-US" sz="2000" b="1" dirty="0">
                <a:solidFill>
                  <a:srgbClr val="660066"/>
                </a:solidFill>
                <a:latin typeface="Comic Sans MS" charset="0"/>
              </a:rPr>
              <a:t>K</a:t>
            </a:r>
            <a:r>
              <a:rPr lang="pt-BR" altLang="en-US" sz="2000" b="1" baseline="-25000" dirty="0">
                <a:solidFill>
                  <a:srgbClr val="660066"/>
                </a:solidFill>
                <a:latin typeface="Comic Sans MS" charset="0"/>
              </a:rPr>
              <a:t>a3</a:t>
            </a:r>
            <a:r>
              <a:rPr lang="pt-BR" altLang="en-US" sz="2000" b="1" dirty="0">
                <a:solidFill>
                  <a:srgbClr val="333333"/>
                </a:solidFill>
                <a:latin typeface="Comic Sans MS" charset="0"/>
              </a:rPr>
              <a:t>[</a:t>
            </a:r>
            <a:r>
              <a:rPr lang="pt-BR" altLang="en-US" sz="2000" b="1" dirty="0">
                <a:solidFill>
                  <a:srgbClr val="333333"/>
                </a:solidFill>
                <a:latin typeface="Comic Sans MS" charset="0"/>
                <a:sym typeface="Wingdings 3" charset="2"/>
              </a:rPr>
              <a:t>H</a:t>
            </a:r>
            <a:r>
              <a:rPr lang="pt-BR" altLang="en-US" sz="2000" b="1" baseline="30000" dirty="0">
                <a:solidFill>
                  <a:srgbClr val="333333"/>
                </a:solidFill>
                <a:latin typeface="Comic Sans MS" charset="0"/>
                <a:sym typeface="Wingdings 3" charset="2"/>
              </a:rPr>
              <a:t>+</a:t>
            </a:r>
            <a:r>
              <a:rPr lang="pt-BR" altLang="en-US" sz="2000" b="1" dirty="0">
                <a:solidFill>
                  <a:srgbClr val="333333"/>
                </a:solidFill>
                <a:latin typeface="Comic Sans MS" charset="0"/>
                <a:sym typeface="Wingdings 3" charset="2"/>
              </a:rPr>
              <a:t>]</a:t>
            </a:r>
            <a:r>
              <a:rPr lang="pt-BR" altLang="en-US" sz="2000" b="1" baseline="30000" dirty="0">
                <a:solidFill>
                  <a:srgbClr val="333333"/>
                </a:solidFill>
                <a:latin typeface="Comic Sans MS" charset="0"/>
                <a:sym typeface="Wingdings 3" charset="2"/>
              </a:rPr>
              <a:t>3</a:t>
            </a:r>
            <a:r>
              <a:rPr lang="pt-BR" altLang="en-US" sz="2000" b="1" dirty="0">
                <a:solidFill>
                  <a:srgbClr val="333333"/>
                </a:solidFill>
                <a:latin typeface="Comic Sans MS" charset="0"/>
                <a:sym typeface="Wingdings 3" charset="2"/>
              </a:rPr>
              <a:t> + </a:t>
            </a:r>
            <a:r>
              <a:rPr lang="pt-BR" altLang="en-US" sz="2000" b="1" dirty="0">
                <a:solidFill>
                  <a:srgbClr val="FF0080"/>
                </a:solidFill>
                <a:latin typeface="Comic Sans MS" charset="0"/>
              </a:rPr>
              <a:t>K</a:t>
            </a:r>
            <a:r>
              <a:rPr lang="pt-BR" altLang="en-US" sz="2000" b="1" baseline="-25000" dirty="0">
                <a:solidFill>
                  <a:srgbClr val="FF0080"/>
                </a:solidFill>
                <a:latin typeface="Comic Sans MS" charset="0"/>
              </a:rPr>
              <a:t>a1</a:t>
            </a:r>
            <a:r>
              <a:rPr lang="pt-BR" altLang="en-US" sz="2000" b="1" dirty="0">
                <a:solidFill>
                  <a:srgbClr val="0000FF"/>
                </a:solidFill>
                <a:latin typeface="Comic Sans MS" charset="0"/>
              </a:rPr>
              <a:t>K</a:t>
            </a:r>
            <a:r>
              <a:rPr lang="pt-BR" altLang="en-US" sz="2000" b="1" baseline="-25000" dirty="0">
                <a:solidFill>
                  <a:srgbClr val="0000FF"/>
                </a:solidFill>
                <a:latin typeface="Comic Sans MS" charset="0"/>
              </a:rPr>
              <a:t>a2</a:t>
            </a:r>
            <a:r>
              <a:rPr lang="pt-BR" altLang="en-US" sz="2000" b="1" dirty="0">
                <a:solidFill>
                  <a:srgbClr val="660066"/>
                </a:solidFill>
                <a:latin typeface="Comic Sans MS" charset="0"/>
              </a:rPr>
              <a:t>K</a:t>
            </a:r>
            <a:r>
              <a:rPr lang="pt-BR" altLang="en-US" sz="2000" b="1" baseline="-25000" dirty="0">
                <a:solidFill>
                  <a:srgbClr val="660066"/>
                </a:solidFill>
                <a:latin typeface="Comic Sans MS" charset="0"/>
              </a:rPr>
              <a:t>a3</a:t>
            </a:r>
            <a:r>
              <a:rPr lang="pt-BR" altLang="en-US" sz="2000" b="1" dirty="0">
                <a:solidFill>
                  <a:srgbClr val="A50021"/>
                </a:solidFill>
                <a:latin typeface="Comic Sans MS" charset="0"/>
              </a:rPr>
              <a:t>K</a:t>
            </a:r>
            <a:r>
              <a:rPr lang="pt-BR" altLang="en-US" sz="2000" b="1" baseline="-25000" dirty="0">
                <a:solidFill>
                  <a:srgbClr val="A50021"/>
                </a:solidFill>
                <a:latin typeface="Comic Sans MS" charset="0"/>
              </a:rPr>
              <a:t>a4</a:t>
            </a:r>
            <a:r>
              <a:rPr lang="pt-BR" altLang="en-US" sz="2000" b="1" dirty="0">
                <a:solidFill>
                  <a:srgbClr val="333333"/>
                </a:solidFill>
                <a:latin typeface="Comic Sans MS" charset="0"/>
              </a:rPr>
              <a:t>[H</a:t>
            </a:r>
            <a:r>
              <a:rPr lang="pt-BR" altLang="en-US" sz="2000" b="1" baseline="30000" dirty="0">
                <a:solidFill>
                  <a:srgbClr val="333333"/>
                </a:solidFill>
                <a:latin typeface="Comic Sans MS" charset="0"/>
              </a:rPr>
              <a:t>+</a:t>
            </a:r>
            <a:r>
              <a:rPr lang="pt-BR" altLang="en-US" sz="2000" b="1" dirty="0">
                <a:solidFill>
                  <a:srgbClr val="333333"/>
                </a:solidFill>
                <a:latin typeface="Comic Sans MS" charset="0"/>
              </a:rPr>
              <a:t>]</a:t>
            </a:r>
            <a:r>
              <a:rPr lang="pt-BR" altLang="en-US" sz="2000" b="1" baseline="30000" dirty="0">
                <a:solidFill>
                  <a:srgbClr val="333333"/>
                </a:solidFill>
                <a:latin typeface="Comic Sans MS" charset="0"/>
              </a:rPr>
              <a:t>2</a:t>
            </a:r>
            <a:r>
              <a:rPr lang="pt-BR" altLang="en-US" sz="2000" b="1" dirty="0">
                <a:solidFill>
                  <a:srgbClr val="333333"/>
                </a:solidFill>
                <a:latin typeface="Comic Sans MS" charset="0"/>
              </a:rPr>
              <a:t> + </a:t>
            </a:r>
            <a:r>
              <a:rPr lang="pt-BR" altLang="en-US" sz="2000" b="1" dirty="0">
                <a:solidFill>
                  <a:srgbClr val="FF0080"/>
                </a:solidFill>
                <a:latin typeface="Comic Sans MS" charset="0"/>
              </a:rPr>
              <a:t>K</a:t>
            </a:r>
            <a:r>
              <a:rPr lang="pt-BR" altLang="en-US" sz="2000" b="1" baseline="-25000" dirty="0">
                <a:solidFill>
                  <a:srgbClr val="FF0080"/>
                </a:solidFill>
                <a:latin typeface="Comic Sans MS" charset="0"/>
              </a:rPr>
              <a:t>a1</a:t>
            </a:r>
            <a:r>
              <a:rPr lang="pt-BR" altLang="en-US" sz="2000" b="1" dirty="0">
                <a:solidFill>
                  <a:srgbClr val="0000FF"/>
                </a:solidFill>
                <a:latin typeface="Comic Sans MS" charset="0"/>
              </a:rPr>
              <a:t>K</a:t>
            </a:r>
            <a:r>
              <a:rPr lang="pt-BR" altLang="en-US" sz="2000" b="1" baseline="-25000" dirty="0">
                <a:solidFill>
                  <a:srgbClr val="0000FF"/>
                </a:solidFill>
                <a:latin typeface="Comic Sans MS" charset="0"/>
              </a:rPr>
              <a:t>a2</a:t>
            </a:r>
            <a:r>
              <a:rPr lang="pt-BR" altLang="en-US" sz="2000" b="1" dirty="0">
                <a:solidFill>
                  <a:srgbClr val="660066"/>
                </a:solidFill>
                <a:latin typeface="Comic Sans MS" charset="0"/>
              </a:rPr>
              <a:t>K</a:t>
            </a:r>
            <a:r>
              <a:rPr lang="pt-BR" altLang="en-US" sz="2000" b="1" baseline="-25000" dirty="0">
                <a:solidFill>
                  <a:srgbClr val="660066"/>
                </a:solidFill>
                <a:latin typeface="Comic Sans MS" charset="0"/>
              </a:rPr>
              <a:t>a3</a:t>
            </a:r>
            <a:r>
              <a:rPr lang="pt-BR" altLang="en-US" sz="2000" b="1" dirty="0">
                <a:solidFill>
                  <a:srgbClr val="A50021"/>
                </a:solidFill>
                <a:latin typeface="Comic Sans MS" charset="0"/>
              </a:rPr>
              <a:t>K</a:t>
            </a:r>
            <a:r>
              <a:rPr lang="pt-BR" altLang="en-US" sz="2000" b="1" baseline="-25000" dirty="0">
                <a:solidFill>
                  <a:srgbClr val="A50021"/>
                </a:solidFill>
                <a:latin typeface="Comic Sans MS" charset="0"/>
              </a:rPr>
              <a:t>a4</a:t>
            </a:r>
            <a:r>
              <a:rPr lang="pt-BR" altLang="en-US" sz="2000" b="1" dirty="0">
                <a:solidFill>
                  <a:srgbClr val="CC9900"/>
                </a:solidFill>
                <a:latin typeface="Comic Sans MS" charset="0"/>
              </a:rPr>
              <a:t>K</a:t>
            </a:r>
            <a:r>
              <a:rPr lang="pt-BR" altLang="en-US" sz="2000" b="1" baseline="-25000" dirty="0">
                <a:solidFill>
                  <a:srgbClr val="CC9900"/>
                </a:solidFill>
                <a:latin typeface="Comic Sans MS" charset="0"/>
              </a:rPr>
              <a:t>a5</a:t>
            </a:r>
            <a:r>
              <a:rPr lang="pt-BR" altLang="en-US" sz="2000" b="1" dirty="0">
                <a:solidFill>
                  <a:srgbClr val="333333"/>
                </a:solidFill>
                <a:latin typeface="Comic Sans MS" charset="0"/>
              </a:rPr>
              <a:t>[H</a:t>
            </a:r>
            <a:r>
              <a:rPr lang="pt-BR" altLang="en-US" sz="2000" b="1" baseline="30000" dirty="0">
                <a:solidFill>
                  <a:srgbClr val="333333"/>
                </a:solidFill>
                <a:latin typeface="Comic Sans MS" charset="0"/>
              </a:rPr>
              <a:t>+</a:t>
            </a:r>
            <a:r>
              <a:rPr lang="pt-BR" altLang="en-US" sz="2000" b="1" dirty="0">
                <a:solidFill>
                  <a:srgbClr val="333333"/>
                </a:solidFill>
                <a:latin typeface="Comic Sans MS" charset="0"/>
              </a:rPr>
              <a:t>] + </a:t>
            </a:r>
            <a:r>
              <a:rPr lang="pt-BR" altLang="en-US" sz="2000" b="1" dirty="0">
                <a:solidFill>
                  <a:srgbClr val="FF0080"/>
                </a:solidFill>
                <a:latin typeface="Comic Sans MS" charset="0"/>
              </a:rPr>
              <a:t>K</a:t>
            </a:r>
            <a:r>
              <a:rPr lang="pt-BR" altLang="en-US" sz="2000" b="1" baseline="-25000" dirty="0">
                <a:solidFill>
                  <a:srgbClr val="FF0080"/>
                </a:solidFill>
                <a:latin typeface="Comic Sans MS" charset="0"/>
              </a:rPr>
              <a:t>a1</a:t>
            </a:r>
            <a:r>
              <a:rPr lang="pt-BR" altLang="en-US" sz="2000" b="1" dirty="0">
                <a:solidFill>
                  <a:srgbClr val="0000FF"/>
                </a:solidFill>
                <a:latin typeface="Comic Sans MS" charset="0"/>
              </a:rPr>
              <a:t>K</a:t>
            </a:r>
            <a:r>
              <a:rPr lang="pt-BR" altLang="en-US" sz="2000" b="1" baseline="-25000" dirty="0">
                <a:solidFill>
                  <a:srgbClr val="0000FF"/>
                </a:solidFill>
                <a:latin typeface="Comic Sans MS" charset="0"/>
              </a:rPr>
              <a:t>a2</a:t>
            </a:r>
            <a:r>
              <a:rPr lang="pt-BR" altLang="en-US" sz="2000" b="1" dirty="0">
                <a:solidFill>
                  <a:srgbClr val="800080"/>
                </a:solidFill>
                <a:latin typeface="Comic Sans MS" charset="0"/>
              </a:rPr>
              <a:t>K</a:t>
            </a:r>
            <a:r>
              <a:rPr lang="pt-BR" altLang="en-US" sz="2000" b="1" baseline="-25000" dirty="0">
                <a:solidFill>
                  <a:srgbClr val="800080"/>
                </a:solidFill>
                <a:latin typeface="Comic Sans MS" charset="0"/>
              </a:rPr>
              <a:t>a3</a:t>
            </a:r>
            <a:r>
              <a:rPr lang="pt-BR" altLang="en-US" sz="2000" b="1" dirty="0">
                <a:solidFill>
                  <a:srgbClr val="A50021"/>
                </a:solidFill>
                <a:latin typeface="Comic Sans MS" charset="0"/>
              </a:rPr>
              <a:t>K</a:t>
            </a:r>
            <a:r>
              <a:rPr lang="pt-BR" altLang="en-US" sz="2000" b="1" baseline="-25000" dirty="0">
                <a:solidFill>
                  <a:srgbClr val="A50021"/>
                </a:solidFill>
                <a:latin typeface="Comic Sans MS" charset="0"/>
              </a:rPr>
              <a:t>a4</a:t>
            </a:r>
            <a:r>
              <a:rPr lang="pt-BR" altLang="en-US" sz="2000" b="1" dirty="0">
                <a:solidFill>
                  <a:srgbClr val="CC9900"/>
                </a:solidFill>
                <a:latin typeface="Comic Sans MS" charset="0"/>
              </a:rPr>
              <a:t>K</a:t>
            </a:r>
            <a:r>
              <a:rPr lang="pt-BR" altLang="en-US" sz="2000" b="1" baseline="-25000" dirty="0">
                <a:solidFill>
                  <a:srgbClr val="CC9900"/>
                </a:solidFill>
                <a:latin typeface="Comic Sans MS" charset="0"/>
              </a:rPr>
              <a:t>a5</a:t>
            </a:r>
            <a:r>
              <a:rPr lang="pt-BR" altLang="en-US" sz="2000" b="1" dirty="0">
                <a:solidFill>
                  <a:srgbClr val="669900"/>
                </a:solidFill>
                <a:latin typeface="Comic Sans MS" charset="0"/>
              </a:rPr>
              <a:t>K</a:t>
            </a:r>
            <a:r>
              <a:rPr lang="pt-BR" altLang="en-US" sz="2000" b="1" baseline="-25000" dirty="0">
                <a:solidFill>
                  <a:srgbClr val="669900"/>
                </a:solidFill>
                <a:latin typeface="Comic Sans MS" charset="0"/>
              </a:rPr>
              <a:t>a6</a:t>
            </a:r>
            <a:endParaRPr lang="pt-BR" altLang="en-US" sz="2000" b="1" dirty="0">
              <a:solidFill>
                <a:srgbClr val="669900"/>
              </a:solidFill>
              <a:latin typeface="Comic Sans MS" charset="0"/>
              <a:sym typeface="Symbol" charset="2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39110" y="310055"/>
            <a:ext cx="3886200" cy="1143000"/>
            <a:chOff x="381000" y="3352800"/>
            <a:chExt cx="3886200" cy="1143000"/>
          </a:xfrm>
        </p:grpSpPr>
        <p:sp>
          <p:nvSpPr>
            <p:cNvPr id="5" name="Rectangle 11"/>
            <p:cNvSpPr>
              <a:spLocks noChangeArrowheads="1"/>
            </p:cNvSpPr>
            <p:nvPr/>
          </p:nvSpPr>
          <p:spPr bwMode="auto">
            <a:xfrm>
              <a:off x="381000" y="3352800"/>
              <a:ext cx="3886200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10000"/>
                </a:spcBef>
                <a:buSzPct val="85000"/>
              </a:pPr>
              <a:r>
                <a:rPr lang="pt-BR" altLang="en-US" sz="2000" b="1" dirty="0">
                  <a:solidFill>
                    <a:srgbClr val="800080"/>
                  </a:solidFill>
                  <a:latin typeface="Comic Sans MS" charset="0"/>
                </a:rPr>
                <a:t>       </a:t>
              </a:r>
              <a:r>
                <a:rPr lang="pt-BR" altLang="en-US" sz="2000" b="1" dirty="0">
                  <a:solidFill>
                    <a:srgbClr val="FF0080"/>
                  </a:solidFill>
                  <a:latin typeface="Comic Sans MS" charset="0"/>
                </a:rPr>
                <a:t>K</a:t>
              </a:r>
              <a:r>
                <a:rPr lang="pt-BR" altLang="en-US" sz="2000" b="1" baseline="-25000" dirty="0">
                  <a:solidFill>
                    <a:srgbClr val="FF0080"/>
                  </a:solidFill>
                  <a:latin typeface="Comic Sans MS" charset="0"/>
                </a:rPr>
                <a:t>a1</a:t>
              </a:r>
              <a:r>
                <a:rPr lang="pt-BR" altLang="en-US" sz="2000" b="1" dirty="0">
                  <a:solidFill>
                    <a:srgbClr val="800080"/>
                  </a:solidFill>
                  <a:latin typeface="Comic Sans MS" charset="0"/>
                </a:rPr>
                <a:t> </a:t>
              </a:r>
              <a:r>
                <a:rPr lang="pt-BR" altLang="en-US" sz="2000" b="1" dirty="0">
                  <a:solidFill>
                    <a:srgbClr val="0000FF"/>
                  </a:solidFill>
                  <a:latin typeface="Comic Sans MS" charset="0"/>
                </a:rPr>
                <a:t>K</a:t>
              </a:r>
              <a:r>
                <a:rPr lang="pt-BR" altLang="en-US" sz="2000" b="1" baseline="-25000" dirty="0">
                  <a:solidFill>
                    <a:srgbClr val="0000FF"/>
                  </a:solidFill>
                  <a:latin typeface="Comic Sans MS" charset="0"/>
                </a:rPr>
                <a:t>a2</a:t>
              </a:r>
              <a:r>
                <a:rPr lang="pt-BR" altLang="en-US" sz="2000" b="1" dirty="0">
                  <a:solidFill>
                    <a:srgbClr val="800080"/>
                  </a:solidFill>
                  <a:latin typeface="Comic Sans MS" charset="0"/>
                </a:rPr>
                <a:t> K</a:t>
              </a:r>
              <a:r>
                <a:rPr lang="pt-BR" altLang="en-US" sz="2000" b="1" baseline="-25000" dirty="0">
                  <a:solidFill>
                    <a:srgbClr val="800080"/>
                  </a:solidFill>
                  <a:latin typeface="Comic Sans MS" charset="0"/>
                </a:rPr>
                <a:t>a3</a:t>
              </a:r>
              <a:r>
                <a:rPr lang="pt-BR" altLang="en-US" sz="2000" b="1" dirty="0">
                  <a:solidFill>
                    <a:srgbClr val="333333"/>
                  </a:solidFill>
                  <a:latin typeface="Comic Sans MS" charset="0"/>
                </a:rPr>
                <a:t> </a:t>
              </a:r>
              <a:r>
                <a:rPr lang="pt-BR" altLang="en-US" sz="2000" b="1" dirty="0">
                  <a:solidFill>
                    <a:srgbClr val="A50021"/>
                  </a:solidFill>
                  <a:latin typeface="Comic Sans MS" charset="0"/>
                </a:rPr>
                <a:t>K</a:t>
              </a:r>
              <a:r>
                <a:rPr lang="pt-BR" altLang="en-US" sz="2000" b="1" baseline="-25000" dirty="0">
                  <a:solidFill>
                    <a:srgbClr val="A50021"/>
                  </a:solidFill>
                  <a:latin typeface="Comic Sans MS" charset="0"/>
                </a:rPr>
                <a:t>a4</a:t>
              </a:r>
              <a:r>
                <a:rPr lang="pt-BR" altLang="en-US" sz="2000" b="1" baseline="-25000" dirty="0">
                  <a:solidFill>
                    <a:srgbClr val="333333"/>
                  </a:solidFill>
                  <a:latin typeface="Comic Sans MS" charset="0"/>
                </a:rPr>
                <a:t> </a:t>
              </a:r>
              <a:r>
                <a:rPr lang="pt-BR" altLang="en-US" sz="2000" b="1" dirty="0">
                  <a:solidFill>
                    <a:srgbClr val="CC9900"/>
                  </a:solidFill>
                  <a:latin typeface="Comic Sans MS" charset="0"/>
                </a:rPr>
                <a:t>K</a:t>
              </a:r>
              <a:r>
                <a:rPr lang="pt-BR" altLang="en-US" sz="2000" b="1" baseline="-25000" dirty="0">
                  <a:solidFill>
                    <a:srgbClr val="CC9900"/>
                  </a:solidFill>
                  <a:latin typeface="Comic Sans MS" charset="0"/>
                </a:rPr>
                <a:t>a5</a:t>
              </a:r>
              <a:r>
                <a:rPr lang="pt-BR" altLang="en-US" sz="2000" b="1" baseline="-25000" dirty="0">
                  <a:solidFill>
                    <a:srgbClr val="333333"/>
                  </a:solidFill>
                  <a:latin typeface="Comic Sans MS" charset="0"/>
                </a:rPr>
                <a:t> </a:t>
              </a:r>
              <a:r>
                <a:rPr lang="pt-BR" altLang="en-US" sz="2000" b="1" dirty="0">
                  <a:solidFill>
                    <a:srgbClr val="669900"/>
                  </a:solidFill>
                  <a:latin typeface="Comic Sans MS" charset="0"/>
                </a:rPr>
                <a:t>K</a:t>
              </a:r>
              <a:r>
                <a:rPr lang="pt-BR" altLang="en-US" sz="2000" b="1" baseline="-25000" dirty="0">
                  <a:solidFill>
                    <a:srgbClr val="669900"/>
                  </a:solidFill>
                  <a:latin typeface="Comic Sans MS" charset="0"/>
                </a:rPr>
                <a:t>a6</a:t>
              </a:r>
              <a:endParaRPr lang="pt-BR" altLang="en-US" sz="2000" b="1" dirty="0">
                <a:solidFill>
                  <a:srgbClr val="333333"/>
                </a:solidFill>
                <a:latin typeface="Comic Sans MS" charset="0"/>
                <a:sym typeface="Wingdings 3" charset="2"/>
              </a:endParaRPr>
            </a:p>
            <a:p>
              <a:pPr eaLnBrk="1" hangingPunct="1">
                <a:spcBef>
                  <a:spcPct val="10000"/>
                </a:spcBef>
                <a:buSzPct val="85000"/>
              </a:pPr>
              <a:r>
                <a:rPr lang="pt-BR" altLang="en-US" sz="2000" b="1" dirty="0">
                  <a:solidFill>
                    <a:srgbClr val="666699"/>
                  </a:solidFill>
                  <a:latin typeface="Comic Sans MS" charset="0"/>
                  <a:sym typeface="Symbol" charset="2"/>
                </a:rPr>
                <a:t></a:t>
              </a:r>
              <a:r>
                <a:rPr lang="pt-BR" altLang="en-US" sz="2000" b="1" baseline="-25000" dirty="0">
                  <a:solidFill>
                    <a:srgbClr val="666699"/>
                  </a:solidFill>
                  <a:latin typeface="Comic Sans MS" charset="0"/>
                  <a:sym typeface="Wingdings 3" charset="2"/>
                </a:rPr>
                <a:t>6</a:t>
              </a:r>
              <a:r>
                <a:rPr lang="pt-BR" altLang="en-US" sz="2000" b="1" baseline="-25000" dirty="0">
                  <a:solidFill>
                    <a:srgbClr val="333333"/>
                  </a:solidFill>
                  <a:latin typeface="Comic Sans MS" charset="0"/>
                  <a:sym typeface="Wingdings 3" charset="2"/>
                </a:rPr>
                <a:t> </a:t>
              </a:r>
              <a:r>
                <a:rPr lang="pt-BR" altLang="en-US" sz="2000" b="1" dirty="0">
                  <a:solidFill>
                    <a:srgbClr val="333333"/>
                  </a:solidFill>
                  <a:latin typeface="Comic Sans MS" charset="0"/>
                  <a:sym typeface="Wingdings 3" charset="2"/>
                </a:rPr>
                <a:t>=</a:t>
              </a:r>
            </a:p>
            <a:p>
              <a:pPr eaLnBrk="1" hangingPunct="1">
                <a:spcBef>
                  <a:spcPct val="10000"/>
                </a:spcBef>
                <a:buSzPct val="85000"/>
              </a:pPr>
              <a:r>
                <a:rPr lang="pt-BR" altLang="en-US" sz="2000" b="1" dirty="0">
                  <a:solidFill>
                    <a:srgbClr val="A50021"/>
                  </a:solidFill>
                  <a:latin typeface="Comic Sans MS" charset="0"/>
                </a:rPr>
                <a:t>                 </a:t>
              </a:r>
              <a:r>
                <a:rPr lang="pt-BR" altLang="en-US" sz="2000" b="1" dirty="0" err="1">
                  <a:solidFill>
                    <a:srgbClr val="333333"/>
                  </a:solidFill>
                  <a:latin typeface="Comic Sans MS" charset="0"/>
                </a:rPr>
                <a:t>D</a:t>
              </a:r>
              <a:endParaRPr lang="pt-BR" altLang="en-US" sz="2000" b="1" dirty="0">
                <a:solidFill>
                  <a:srgbClr val="A50021"/>
                </a:solidFill>
                <a:latin typeface="Comic Sans MS" charset="0"/>
              </a:endParaRPr>
            </a:p>
          </p:txBody>
        </p:sp>
        <p:sp>
          <p:nvSpPr>
            <p:cNvPr id="7" name="Line 13"/>
            <p:cNvSpPr>
              <a:spLocks noChangeShapeType="1"/>
            </p:cNvSpPr>
            <p:nvPr/>
          </p:nvSpPr>
          <p:spPr bwMode="auto">
            <a:xfrm>
              <a:off x="1066800" y="3913188"/>
              <a:ext cx="2819400" cy="0"/>
            </a:xfrm>
            <a:prstGeom prst="line">
              <a:avLst/>
            </a:prstGeom>
            <a:noFill/>
            <a:ln w="28575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81000" y="2716924"/>
            <a:ext cx="8763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50000"/>
              </a:lnSpc>
              <a:spcBef>
                <a:spcPct val="10000"/>
              </a:spcBef>
              <a:buSzPct val="85000"/>
              <a:defRPr/>
            </a:pPr>
            <a:r>
              <a:rPr lang="pt-BR" sz="1600" b="1" dirty="0">
                <a:solidFill>
                  <a:srgbClr val="333333"/>
                </a:solidFill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                 </a:t>
            </a:r>
            <a:r>
              <a:rPr lang="pt-BR" sz="1600" b="1" dirty="0">
                <a:solidFill>
                  <a:schemeClr val="tx2"/>
                </a:solidFill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pH 10,20;   [H</a:t>
            </a:r>
            <a:r>
              <a:rPr lang="pt-BR" sz="1600" b="1" baseline="30000" dirty="0">
                <a:solidFill>
                  <a:schemeClr val="tx2"/>
                </a:solidFill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+</a:t>
            </a:r>
            <a:r>
              <a:rPr lang="pt-BR" sz="1600" b="1" dirty="0">
                <a:solidFill>
                  <a:schemeClr val="tx2"/>
                </a:solidFill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] = 6,31 </a:t>
            </a:r>
            <a:r>
              <a:rPr lang="pt-BR" sz="1600" b="1" dirty="0" err="1">
                <a:solidFill>
                  <a:schemeClr val="tx2"/>
                </a:solidFill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x</a:t>
            </a:r>
            <a:r>
              <a:rPr lang="pt-BR" sz="1600" b="1" dirty="0">
                <a:solidFill>
                  <a:schemeClr val="tx2"/>
                </a:solidFill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 10</a:t>
            </a:r>
            <a:r>
              <a:rPr lang="pt-BR" sz="1600" b="1" baseline="30000" dirty="0">
                <a:solidFill>
                  <a:schemeClr val="tx2"/>
                </a:solidFill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-11</a:t>
            </a:r>
            <a:r>
              <a:rPr lang="pt-BR" sz="1600" b="1" dirty="0">
                <a:solidFill>
                  <a:schemeClr val="tx2"/>
                </a:solidFill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 M </a:t>
            </a:r>
            <a:endParaRPr lang="pt-BR" sz="1600" b="1" dirty="0">
              <a:solidFill>
                <a:schemeClr val="tx2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>
              <a:spcBef>
                <a:spcPct val="10000"/>
              </a:spcBef>
              <a:buSzPct val="85000"/>
              <a:defRPr/>
            </a:pPr>
            <a:r>
              <a:rPr lang="pt-BR" sz="1600" b="1" dirty="0">
                <a:solidFill>
                  <a:srgbClr val="FF008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K</a:t>
            </a:r>
            <a:r>
              <a:rPr lang="pt-BR" sz="1600" b="1" baseline="-25000" dirty="0">
                <a:solidFill>
                  <a:srgbClr val="FF008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a1 </a:t>
            </a:r>
            <a:r>
              <a:rPr lang="pt-BR" sz="1600" b="1" dirty="0">
                <a:solidFill>
                  <a:srgbClr val="333333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=</a:t>
            </a:r>
            <a:r>
              <a:rPr lang="pt-BR" sz="1600" b="1" dirty="0">
                <a:solidFill>
                  <a:srgbClr val="80008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</a:t>
            </a:r>
            <a:r>
              <a:rPr lang="pt-BR" sz="1600" b="1" dirty="0">
                <a:latin typeface="Comic Sans MS" charset="0"/>
                <a:ea typeface="ＭＳ Ｐゴシック" charset="0"/>
                <a:cs typeface="ＭＳ Ｐゴシック" charset="0"/>
              </a:rPr>
              <a:t>1,00</a:t>
            </a:r>
          </a:p>
          <a:p>
            <a:pPr>
              <a:spcBef>
                <a:spcPct val="10000"/>
              </a:spcBef>
              <a:buSzPct val="85000"/>
              <a:defRPr/>
            </a:pPr>
            <a:r>
              <a:rPr lang="pt-BR" sz="1600" b="1" dirty="0">
                <a:solidFill>
                  <a:srgbClr val="FF008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K</a:t>
            </a:r>
            <a:r>
              <a:rPr lang="pt-BR" sz="1600" b="1" baseline="-25000" dirty="0">
                <a:solidFill>
                  <a:srgbClr val="FF008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a1</a:t>
            </a:r>
            <a:r>
              <a:rPr lang="pt-BR" sz="1600" b="1" dirty="0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K</a:t>
            </a:r>
            <a:r>
              <a:rPr lang="pt-BR" sz="1600" b="1" baseline="-25000" dirty="0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a2</a:t>
            </a:r>
            <a:r>
              <a:rPr lang="pt-BR" sz="1600" b="1" dirty="0">
                <a:solidFill>
                  <a:srgbClr val="80008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</a:t>
            </a:r>
            <a:r>
              <a:rPr lang="pt-BR" sz="1600" b="1" dirty="0">
                <a:solidFill>
                  <a:srgbClr val="333333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= 3,16 </a:t>
            </a:r>
            <a:r>
              <a:rPr lang="pt-BR" sz="1600" b="1" dirty="0" err="1">
                <a:solidFill>
                  <a:srgbClr val="333333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x</a:t>
            </a:r>
            <a:r>
              <a:rPr lang="pt-BR" sz="1600" b="1" dirty="0">
                <a:solidFill>
                  <a:srgbClr val="333333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10</a:t>
            </a:r>
            <a:r>
              <a:rPr lang="pt-BR" sz="1600" b="1" baseline="30000" dirty="0">
                <a:solidFill>
                  <a:srgbClr val="333333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-2</a:t>
            </a:r>
          </a:p>
          <a:p>
            <a:pPr>
              <a:spcBef>
                <a:spcPct val="10000"/>
              </a:spcBef>
              <a:buSzPct val="85000"/>
              <a:defRPr/>
            </a:pPr>
            <a:r>
              <a:rPr lang="pt-BR" sz="1600" b="1" dirty="0">
                <a:solidFill>
                  <a:srgbClr val="FF008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K</a:t>
            </a:r>
            <a:r>
              <a:rPr lang="pt-BR" sz="1600" b="1" baseline="-25000" dirty="0">
                <a:solidFill>
                  <a:srgbClr val="FF008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a1</a:t>
            </a:r>
            <a:r>
              <a:rPr lang="pt-BR" sz="1600" b="1" dirty="0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K</a:t>
            </a:r>
            <a:r>
              <a:rPr lang="pt-BR" sz="1600" b="1" baseline="-25000" dirty="0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a2</a:t>
            </a:r>
            <a:r>
              <a:rPr lang="pt-BR" sz="1600" b="1" dirty="0">
                <a:solidFill>
                  <a:srgbClr val="80008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K</a:t>
            </a:r>
            <a:r>
              <a:rPr lang="pt-BR" sz="1600" b="1" baseline="-25000" dirty="0">
                <a:solidFill>
                  <a:srgbClr val="80008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a3</a:t>
            </a:r>
            <a:r>
              <a:rPr lang="pt-BR" sz="1600" b="1" dirty="0">
                <a:solidFill>
                  <a:srgbClr val="333333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= 3,22 </a:t>
            </a:r>
            <a:r>
              <a:rPr lang="pt-BR" sz="1600" b="1" dirty="0" err="1">
                <a:solidFill>
                  <a:srgbClr val="333333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x</a:t>
            </a:r>
            <a:r>
              <a:rPr lang="pt-BR" sz="1600" b="1" dirty="0">
                <a:solidFill>
                  <a:srgbClr val="333333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10</a:t>
            </a:r>
            <a:r>
              <a:rPr lang="pt-BR" sz="1600" b="1" baseline="30000" dirty="0">
                <a:solidFill>
                  <a:srgbClr val="333333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-4</a:t>
            </a:r>
          </a:p>
          <a:p>
            <a:pPr>
              <a:spcBef>
                <a:spcPct val="10000"/>
              </a:spcBef>
              <a:buSzPct val="85000"/>
              <a:defRPr/>
            </a:pPr>
            <a:r>
              <a:rPr lang="pt-BR" sz="1600" b="1" dirty="0">
                <a:solidFill>
                  <a:srgbClr val="FF008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K</a:t>
            </a:r>
            <a:r>
              <a:rPr lang="pt-BR" sz="1600" b="1" baseline="-25000" dirty="0">
                <a:solidFill>
                  <a:srgbClr val="FF008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a1</a:t>
            </a:r>
            <a:r>
              <a:rPr lang="pt-BR" sz="1600" b="1" dirty="0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K</a:t>
            </a:r>
            <a:r>
              <a:rPr lang="pt-BR" sz="1600" b="1" baseline="-25000" dirty="0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a2</a:t>
            </a:r>
            <a:r>
              <a:rPr lang="pt-BR" sz="1600" b="1" dirty="0">
                <a:solidFill>
                  <a:srgbClr val="80008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K</a:t>
            </a:r>
            <a:r>
              <a:rPr lang="pt-BR" sz="1600" b="1" baseline="-25000" dirty="0">
                <a:solidFill>
                  <a:srgbClr val="80008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a3</a:t>
            </a:r>
            <a:r>
              <a:rPr lang="pt-BR" sz="1600" b="1" dirty="0">
                <a:solidFill>
                  <a:srgbClr val="A50021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K</a:t>
            </a:r>
            <a:r>
              <a:rPr lang="pt-BR" sz="1600" b="1" baseline="-25000" dirty="0">
                <a:solidFill>
                  <a:srgbClr val="A50021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a4</a:t>
            </a:r>
            <a:r>
              <a:rPr lang="pt-BR" sz="1600" b="1" dirty="0">
                <a:solidFill>
                  <a:srgbClr val="333333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= 6,90 </a:t>
            </a:r>
            <a:r>
              <a:rPr lang="pt-BR" sz="1600" b="1" dirty="0" err="1">
                <a:solidFill>
                  <a:srgbClr val="333333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x</a:t>
            </a:r>
            <a:r>
              <a:rPr lang="pt-BR" sz="1600" b="1" dirty="0">
                <a:solidFill>
                  <a:srgbClr val="333333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10</a:t>
            </a:r>
            <a:r>
              <a:rPr lang="pt-BR" sz="1600" b="1" baseline="30000" dirty="0">
                <a:solidFill>
                  <a:srgbClr val="333333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-7</a:t>
            </a:r>
          </a:p>
          <a:p>
            <a:pPr>
              <a:spcBef>
                <a:spcPct val="10000"/>
              </a:spcBef>
              <a:buSzPct val="85000"/>
              <a:defRPr/>
            </a:pPr>
            <a:r>
              <a:rPr lang="pt-BR" sz="1600" b="1" dirty="0">
                <a:solidFill>
                  <a:srgbClr val="FF008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K</a:t>
            </a:r>
            <a:r>
              <a:rPr lang="pt-BR" sz="1600" b="1" baseline="-25000" dirty="0">
                <a:solidFill>
                  <a:srgbClr val="FF008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a1</a:t>
            </a:r>
            <a:r>
              <a:rPr lang="pt-BR" sz="1600" b="1" dirty="0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K</a:t>
            </a:r>
            <a:r>
              <a:rPr lang="pt-BR" sz="1600" b="1" baseline="-25000" dirty="0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a2</a:t>
            </a:r>
            <a:r>
              <a:rPr lang="pt-BR" sz="1600" b="1" dirty="0">
                <a:solidFill>
                  <a:srgbClr val="80008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K</a:t>
            </a:r>
            <a:r>
              <a:rPr lang="pt-BR" sz="1600" b="1" baseline="-25000" dirty="0">
                <a:solidFill>
                  <a:srgbClr val="80008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a3</a:t>
            </a:r>
            <a:r>
              <a:rPr lang="pt-BR" sz="1600" b="1" dirty="0">
                <a:solidFill>
                  <a:srgbClr val="A50021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K</a:t>
            </a:r>
            <a:r>
              <a:rPr lang="pt-BR" sz="1600" b="1" baseline="-25000" dirty="0">
                <a:solidFill>
                  <a:srgbClr val="A50021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a4</a:t>
            </a:r>
            <a:r>
              <a:rPr lang="pt-BR" sz="1600" b="1" dirty="0">
                <a:solidFill>
                  <a:srgbClr val="CC99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K</a:t>
            </a:r>
            <a:r>
              <a:rPr lang="pt-BR" sz="1600" b="1" baseline="-25000" dirty="0">
                <a:solidFill>
                  <a:srgbClr val="CC99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a5</a:t>
            </a:r>
            <a:r>
              <a:rPr lang="pt-BR" sz="1600" b="1" dirty="0">
                <a:solidFill>
                  <a:srgbClr val="333333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= 4,77 </a:t>
            </a:r>
            <a:r>
              <a:rPr lang="pt-BR" sz="1600" b="1" dirty="0" err="1">
                <a:solidFill>
                  <a:srgbClr val="333333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x</a:t>
            </a:r>
            <a:r>
              <a:rPr lang="pt-BR" sz="1600" b="1" dirty="0">
                <a:solidFill>
                  <a:srgbClr val="333333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10</a:t>
            </a:r>
            <a:r>
              <a:rPr lang="pt-BR" sz="1600" b="1" baseline="30000" dirty="0">
                <a:solidFill>
                  <a:srgbClr val="333333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-13</a:t>
            </a:r>
          </a:p>
          <a:p>
            <a:pPr>
              <a:spcBef>
                <a:spcPct val="10000"/>
              </a:spcBef>
              <a:buSzPct val="85000"/>
              <a:defRPr/>
            </a:pPr>
            <a:endParaRPr lang="pt-BR" sz="1600" b="1" dirty="0">
              <a:solidFill>
                <a:srgbClr val="333333"/>
              </a:solidFill>
              <a:latin typeface="Comic Sans MS" charset="0"/>
              <a:ea typeface="ＭＳ Ｐゴシック" charset="0"/>
              <a:cs typeface="ＭＳ Ｐゴシック" charset="0"/>
              <a:sym typeface="Wingdings 3" charset="0"/>
            </a:endParaRPr>
          </a:p>
          <a:p>
            <a:pPr>
              <a:spcBef>
                <a:spcPct val="10000"/>
              </a:spcBef>
              <a:buSzPct val="85000"/>
              <a:tabLst>
                <a:tab pos="6634163" algn="l"/>
              </a:tabLst>
              <a:defRPr/>
            </a:pPr>
            <a:r>
              <a:rPr lang="pt-BR" sz="1600" b="1" dirty="0">
                <a:solidFill>
                  <a:srgbClr val="333333"/>
                </a:solidFill>
                <a:latin typeface="Comic Sans MS" charset="0"/>
                <a:ea typeface="ＭＳ Ｐゴシック" charset="0"/>
                <a:cs typeface="ＭＳ Ｐゴシック" charset="0"/>
                <a:sym typeface="Wingdings 3" charset="0"/>
              </a:rPr>
              <a:t>[</a:t>
            </a:r>
            <a:r>
              <a:rPr lang="pt-BR" sz="1600" b="1" dirty="0">
                <a:solidFill>
                  <a:srgbClr val="333333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H</a:t>
            </a:r>
            <a:r>
              <a:rPr lang="pt-BR" sz="1600" b="1" baseline="30000" dirty="0">
                <a:solidFill>
                  <a:srgbClr val="333333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+</a:t>
            </a:r>
            <a:r>
              <a:rPr lang="pt-BR" sz="1600" b="1" dirty="0">
                <a:solidFill>
                  <a:srgbClr val="333333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]</a:t>
            </a:r>
            <a:r>
              <a:rPr lang="pt-BR" sz="1600" b="1" baseline="30000" dirty="0">
                <a:solidFill>
                  <a:srgbClr val="333333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6</a:t>
            </a:r>
            <a:r>
              <a:rPr lang="pt-BR" sz="1600" b="1" dirty="0">
                <a:solidFill>
                  <a:srgbClr val="333333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= (6,31 </a:t>
            </a:r>
            <a:r>
              <a:rPr lang="pt-BR" sz="1600" b="1" dirty="0" err="1">
                <a:solidFill>
                  <a:srgbClr val="333333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x</a:t>
            </a:r>
            <a:r>
              <a:rPr lang="pt-BR" sz="1600" b="1" dirty="0">
                <a:solidFill>
                  <a:srgbClr val="333333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10</a:t>
            </a:r>
            <a:r>
              <a:rPr lang="pt-BR" sz="1600" b="1" baseline="30000" dirty="0">
                <a:solidFill>
                  <a:srgbClr val="333333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-11</a:t>
            </a:r>
            <a:r>
              <a:rPr lang="pt-BR" sz="1600" b="1" dirty="0">
                <a:solidFill>
                  <a:srgbClr val="333333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)</a:t>
            </a:r>
            <a:r>
              <a:rPr lang="pt-BR" sz="1600" b="1" baseline="30000" dirty="0">
                <a:solidFill>
                  <a:srgbClr val="333333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6</a:t>
            </a:r>
            <a:r>
              <a:rPr lang="pt-BR" sz="1600" b="1" dirty="0">
                <a:solidFill>
                  <a:srgbClr val="333333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	= 6,31 </a:t>
            </a:r>
            <a:r>
              <a:rPr lang="pt-BR" sz="1600" b="1" dirty="0" err="1">
                <a:solidFill>
                  <a:srgbClr val="333333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x</a:t>
            </a:r>
            <a:r>
              <a:rPr lang="pt-BR" sz="1600" b="1" dirty="0">
                <a:solidFill>
                  <a:srgbClr val="333333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10</a:t>
            </a:r>
            <a:r>
              <a:rPr lang="pt-BR" sz="1600" b="1" baseline="30000" dirty="0">
                <a:solidFill>
                  <a:srgbClr val="333333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-62</a:t>
            </a:r>
            <a:r>
              <a:rPr lang="pt-BR" sz="1600" b="1" dirty="0">
                <a:solidFill>
                  <a:srgbClr val="333333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</a:t>
            </a:r>
          </a:p>
          <a:p>
            <a:pPr>
              <a:spcBef>
                <a:spcPct val="10000"/>
              </a:spcBef>
              <a:buSzPct val="85000"/>
              <a:tabLst>
                <a:tab pos="6634163" algn="l"/>
              </a:tabLst>
              <a:defRPr/>
            </a:pPr>
            <a:r>
              <a:rPr lang="pt-BR" sz="1600" b="1" dirty="0">
                <a:solidFill>
                  <a:srgbClr val="FF008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K</a:t>
            </a:r>
            <a:r>
              <a:rPr lang="pt-BR" sz="1600" b="1" baseline="-25000" dirty="0">
                <a:solidFill>
                  <a:srgbClr val="FF008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a1</a:t>
            </a:r>
            <a:r>
              <a:rPr lang="pt-BR" sz="1600" b="1" dirty="0">
                <a:solidFill>
                  <a:srgbClr val="333333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[</a:t>
            </a:r>
            <a:r>
              <a:rPr lang="pt-BR" sz="1600" b="1" dirty="0">
                <a:solidFill>
                  <a:srgbClr val="333333"/>
                </a:solidFill>
                <a:latin typeface="Comic Sans MS" charset="0"/>
                <a:ea typeface="ＭＳ Ｐゴシック" charset="0"/>
                <a:cs typeface="ＭＳ Ｐゴシック" charset="0"/>
                <a:sym typeface="Wingdings 3" charset="0"/>
              </a:rPr>
              <a:t>H</a:t>
            </a:r>
            <a:r>
              <a:rPr lang="pt-BR" sz="1600" b="1" baseline="30000" dirty="0">
                <a:solidFill>
                  <a:srgbClr val="333333"/>
                </a:solidFill>
                <a:latin typeface="Comic Sans MS" charset="0"/>
                <a:ea typeface="ＭＳ Ｐゴシック" charset="0"/>
                <a:cs typeface="ＭＳ Ｐゴシック" charset="0"/>
                <a:sym typeface="Wingdings 3" charset="0"/>
              </a:rPr>
              <a:t>+</a:t>
            </a:r>
            <a:r>
              <a:rPr lang="pt-BR" sz="1600" b="1" dirty="0">
                <a:solidFill>
                  <a:srgbClr val="333333"/>
                </a:solidFill>
                <a:latin typeface="Comic Sans MS" charset="0"/>
                <a:ea typeface="ＭＳ Ｐゴシック" charset="0"/>
                <a:cs typeface="ＭＳ Ｐゴシック" charset="0"/>
                <a:sym typeface="Wingdings 3" charset="0"/>
              </a:rPr>
              <a:t>]</a:t>
            </a:r>
            <a:r>
              <a:rPr lang="pt-BR" sz="1600" b="1" baseline="30000" dirty="0">
                <a:solidFill>
                  <a:srgbClr val="333333"/>
                </a:solidFill>
                <a:latin typeface="Comic Sans MS" charset="0"/>
                <a:ea typeface="ＭＳ Ｐゴシック" charset="0"/>
                <a:cs typeface="ＭＳ Ｐゴシック" charset="0"/>
                <a:sym typeface="Wingdings 3" charset="0"/>
              </a:rPr>
              <a:t>5</a:t>
            </a:r>
            <a:r>
              <a:rPr lang="pt-BR" sz="1600" b="1" dirty="0">
                <a:solidFill>
                  <a:srgbClr val="333333"/>
                </a:solidFill>
                <a:latin typeface="Comic Sans MS" charset="0"/>
                <a:ea typeface="ＭＳ Ｐゴシック" charset="0"/>
                <a:cs typeface="ＭＳ Ｐゴシック" charset="0"/>
                <a:sym typeface="Wingdings 3" charset="0"/>
              </a:rPr>
              <a:t> = (1,00) (</a:t>
            </a:r>
            <a:r>
              <a:rPr lang="pt-BR" sz="1600" b="1" dirty="0">
                <a:solidFill>
                  <a:srgbClr val="333333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6,31 </a:t>
            </a:r>
            <a:r>
              <a:rPr lang="pt-BR" sz="1600" b="1" dirty="0" err="1">
                <a:solidFill>
                  <a:srgbClr val="333333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x</a:t>
            </a:r>
            <a:r>
              <a:rPr lang="pt-BR" sz="1600" b="1" dirty="0">
                <a:solidFill>
                  <a:srgbClr val="333333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10</a:t>
            </a:r>
            <a:r>
              <a:rPr lang="pt-BR" sz="1600" b="1" baseline="30000" dirty="0">
                <a:solidFill>
                  <a:srgbClr val="333333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-11</a:t>
            </a:r>
            <a:r>
              <a:rPr lang="pt-BR" sz="1600" b="1" dirty="0">
                <a:solidFill>
                  <a:srgbClr val="333333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)</a:t>
            </a:r>
            <a:r>
              <a:rPr lang="pt-BR" sz="1600" b="1" baseline="30000" dirty="0">
                <a:solidFill>
                  <a:srgbClr val="333333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5</a:t>
            </a:r>
            <a:r>
              <a:rPr lang="pt-BR" sz="1600" b="1" dirty="0">
                <a:solidFill>
                  <a:srgbClr val="333333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	= 1,00 </a:t>
            </a:r>
            <a:r>
              <a:rPr lang="pt-BR" sz="1600" b="1" dirty="0" err="1">
                <a:solidFill>
                  <a:srgbClr val="333333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x</a:t>
            </a:r>
            <a:r>
              <a:rPr lang="pt-BR" sz="1600" b="1" dirty="0">
                <a:solidFill>
                  <a:srgbClr val="333333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10</a:t>
            </a:r>
            <a:r>
              <a:rPr lang="pt-BR" sz="1600" b="1" baseline="30000" dirty="0">
                <a:solidFill>
                  <a:srgbClr val="333333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-51</a:t>
            </a:r>
            <a:endParaRPr lang="pt-BR" sz="1600" b="1" baseline="30000" dirty="0">
              <a:solidFill>
                <a:srgbClr val="333333"/>
              </a:solidFill>
              <a:latin typeface="Comic Sans MS" charset="0"/>
              <a:ea typeface="ＭＳ Ｐゴシック" charset="0"/>
              <a:cs typeface="ＭＳ Ｐゴシック" charset="0"/>
              <a:sym typeface="Wingdings 3" charset="0"/>
            </a:endParaRPr>
          </a:p>
          <a:p>
            <a:pPr>
              <a:spcBef>
                <a:spcPct val="10000"/>
              </a:spcBef>
              <a:buSzPct val="85000"/>
              <a:tabLst>
                <a:tab pos="6634163" algn="l"/>
              </a:tabLst>
              <a:defRPr/>
            </a:pPr>
            <a:r>
              <a:rPr lang="pt-BR" sz="1600" b="1" dirty="0">
                <a:solidFill>
                  <a:srgbClr val="FF008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K</a:t>
            </a:r>
            <a:r>
              <a:rPr lang="pt-BR" sz="1600" b="1" baseline="-25000" dirty="0">
                <a:solidFill>
                  <a:srgbClr val="FF008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a1</a:t>
            </a:r>
            <a:r>
              <a:rPr lang="pt-BR" sz="1600" b="1" dirty="0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K</a:t>
            </a:r>
            <a:r>
              <a:rPr lang="pt-BR" sz="1600" b="1" baseline="-25000" dirty="0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a2</a:t>
            </a:r>
            <a:r>
              <a:rPr lang="pt-BR" sz="1600" b="1" dirty="0">
                <a:solidFill>
                  <a:srgbClr val="333333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[</a:t>
            </a:r>
            <a:r>
              <a:rPr lang="pt-BR" sz="1600" b="1" dirty="0">
                <a:solidFill>
                  <a:srgbClr val="333333"/>
                </a:solidFill>
                <a:latin typeface="Comic Sans MS" charset="0"/>
                <a:ea typeface="ＭＳ Ｐゴシック" charset="0"/>
                <a:cs typeface="ＭＳ Ｐゴシック" charset="0"/>
                <a:sym typeface="Wingdings 3" charset="0"/>
              </a:rPr>
              <a:t>H</a:t>
            </a:r>
            <a:r>
              <a:rPr lang="pt-BR" sz="1600" b="1" baseline="30000" dirty="0">
                <a:solidFill>
                  <a:srgbClr val="333333"/>
                </a:solidFill>
                <a:latin typeface="Comic Sans MS" charset="0"/>
                <a:ea typeface="ＭＳ Ｐゴシック" charset="0"/>
                <a:cs typeface="ＭＳ Ｐゴシック" charset="0"/>
                <a:sym typeface="Wingdings 3" charset="0"/>
              </a:rPr>
              <a:t>+</a:t>
            </a:r>
            <a:r>
              <a:rPr lang="pt-BR" sz="1600" b="1" dirty="0">
                <a:solidFill>
                  <a:srgbClr val="333333"/>
                </a:solidFill>
                <a:latin typeface="Comic Sans MS" charset="0"/>
                <a:ea typeface="ＭＳ Ｐゴシック" charset="0"/>
                <a:cs typeface="ＭＳ Ｐゴシック" charset="0"/>
                <a:sym typeface="Wingdings 3" charset="0"/>
              </a:rPr>
              <a:t>]</a:t>
            </a:r>
            <a:r>
              <a:rPr lang="pt-BR" sz="1600" b="1" baseline="30000" dirty="0">
                <a:solidFill>
                  <a:srgbClr val="333333"/>
                </a:solidFill>
                <a:latin typeface="Comic Sans MS" charset="0"/>
                <a:ea typeface="ＭＳ Ｐゴシック" charset="0"/>
                <a:cs typeface="ＭＳ Ｐゴシック" charset="0"/>
                <a:sym typeface="Wingdings 3" charset="0"/>
              </a:rPr>
              <a:t>4</a:t>
            </a:r>
            <a:r>
              <a:rPr lang="pt-BR" sz="1600" b="1" dirty="0">
                <a:solidFill>
                  <a:srgbClr val="333333"/>
                </a:solidFill>
                <a:latin typeface="Comic Sans MS" charset="0"/>
                <a:ea typeface="ＭＳ Ｐゴシック" charset="0"/>
                <a:cs typeface="ＭＳ Ｐゴシック" charset="0"/>
                <a:sym typeface="Wingdings 3" charset="0"/>
              </a:rPr>
              <a:t> = (3,16</a:t>
            </a:r>
            <a:r>
              <a:rPr lang="pt-BR" sz="1600" b="1" dirty="0">
                <a:solidFill>
                  <a:srgbClr val="333333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</a:t>
            </a:r>
            <a:r>
              <a:rPr lang="pt-BR" sz="1600" b="1" dirty="0" err="1">
                <a:solidFill>
                  <a:srgbClr val="333333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x</a:t>
            </a:r>
            <a:r>
              <a:rPr lang="pt-BR" sz="1600" b="1" dirty="0">
                <a:solidFill>
                  <a:srgbClr val="333333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10</a:t>
            </a:r>
            <a:r>
              <a:rPr lang="pt-BR" sz="1600" b="1" baseline="30000" dirty="0">
                <a:solidFill>
                  <a:srgbClr val="333333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-2</a:t>
            </a:r>
            <a:r>
              <a:rPr lang="pt-BR" sz="1600" b="1" dirty="0">
                <a:solidFill>
                  <a:srgbClr val="333333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) (6,31 </a:t>
            </a:r>
            <a:r>
              <a:rPr lang="pt-BR" sz="1600" b="1" dirty="0" err="1">
                <a:solidFill>
                  <a:srgbClr val="333333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x</a:t>
            </a:r>
            <a:r>
              <a:rPr lang="pt-BR" sz="1600" b="1" dirty="0">
                <a:solidFill>
                  <a:srgbClr val="333333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10</a:t>
            </a:r>
            <a:r>
              <a:rPr lang="pt-BR" sz="1600" b="1" baseline="30000" dirty="0">
                <a:solidFill>
                  <a:srgbClr val="333333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-11</a:t>
            </a:r>
            <a:r>
              <a:rPr lang="pt-BR" sz="1600" b="1" dirty="0">
                <a:solidFill>
                  <a:srgbClr val="333333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)</a:t>
            </a:r>
            <a:r>
              <a:rPr lang="pt-BR" sz="1600" b="1" baseline="30000" dirty="0">
                <a:solidFill>
                  <a:srgbClr val="333333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4</a:t>
            </a:r>
            <a:r>
              <a:rPr lang="pt-BR" sz="1600" b="1" dirty="0">
                <a:solidFill>
                  <a:srgbClr val="333333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	= 5,01 </a:t>
            </a:r>
            <a:r>
              <a:rPr lang="pt-BR" sz="1600" b="1" dirty="0" err="1">
                <a:solidFill>
                  <a:srgbClr val="333333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x</a:t>
            </a:r>
            <a:r>
              <a:rPr lang="pt-BR" sz="1600" b="1" dirty="0">
                <a:solidFill>
                  <a:srgbClr val="333333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10</a:t>
            </a:r>
            <a:r>
              <a:rPr lang="pt-BR" sz="1600" b="1" baseline="30000" dirty="0">
                <a:solidFill>
                  <a:srgbClr val="333333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-43</a:t>
            </a:r>
            <a:endParaRPr lang="pt-BR" sz="1600" b="1" baseline="30000" dirty="0">
              <a:solidFill>
                <a:srgbClr val="333333"/>
              </a:solidFill>
              <a:latin typeface="Comic Sans MS" charset="0"/>
              <a:ea typeface="ＭＳ Ｐゴシック" charset="0"/>
              <a:cs typeface="ＭＳ Ｐゴシック" charset="0"/>
              <a:sym typeface="Wingdings 3" charset="0"/>
            </a:endParaRPr>
          </a:p>
          <a:p>
            <a:pPr>
              <a:spcBef>
                <a:spcPct val="10000"/>
              </a:spcBef>
              <a:buSzPct val="85000"/>
              <a:tabLst>
                <a:tab pos="6634163" algn="l"/>
              </a:tabLst>
              <a:defRPr/>
            </a:pPr>
            <a:r>
              <a:rPr lang="pt-BR" sz="1600" b="1" dirty="0">
                <a:solidFill>
                  <a:srgbClr val="FF008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K</a:t>
            </a:r>
            <a:r>
              <a:rPr lang="pt-BR" sz="1600" b="1" baseline="-25000" dirty="0">
                <a:solidFill>
                  <a:srgbClr val="FF008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a1</a:t>
            </a:r>
            <a:r>
              <a:rPr lang="pt-BR" sz="1600" b="1" dirty="0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K</a:t>
            </a:r>
            <a:r>
              <a:rPr lang="pt-BR" sz="1600" b="1" baseline="-25000" dirty="0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a2</a:t>
            </a:r>
            <a:r>
              <a:rPr lang="pt-BR" sz="1600" b="1" dirty="0">
                <a:solidFill>
                  <a:srgbClr val="660066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K</a:t>
            </a:r>
            <a:r>
              <a:rPr lang="pt-BR" sz="1600" b="1" baseline="-25000" dirty="0">
                <a:solidFill>
                  <a:srgbClr val="660066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a3</a:t>
            </a:r>
            <a:r>
              <a:rPr lang="pt-BR" sz="1600" b="1" dirty="0">
                <a:solidFill>
                  <a:srgbClr val="333333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[</a:t>
            </a:r>
            <a:r>
              <a:rPr lang="pt-BR" sz="1600" b="1" dirty="0">
                <a:solidFill>
                  <a:srgbClr val="333333"/>
                </a:solidFill>
                <a:latin typeface="Comic Sans MS" charset="0"/>
                <a:ea typeface="ＭＳ Ｐゴシック" charset="0"/>
                <a:cs typeface="ＭＳ Ｐゴシック" charset="0"/>
                <a:sym typeface="Wingdings 3" charset="0"/>
              </a:rPr>
              <a:t>H</a:t>
            </a:r>
            <a:r>
              <a:rPr lang="pt-BR" sz="1600" b="1" baseline="30000" dirty="0">
                <a:solidFill>
                  <a:srgbClr val="333333"/>
                </a:solidFill>
                <a:latin typeface="Comic Sans MS" charset="0"/>
                <a:ea typeface="ＭＳ Ｐゴシック" charset="0"/>
                <a:cs typeface="ＭＳ Ｐゴシック" charset="0"/>
                <a:sym typeface="Wingdings 3" charset="0"/>
              </a:rPr>
              <a:t>+</a:t>
            </a:r>
            <a:r>
              <a:rPr lang="pt-BR" sz="1600" b="1" dirty="0">
                <a:solidFill>
                  <a:srgbClr val="333333"/>
                </a:solidFill>
                <a:latin typeface="Comic Sans MS" charset="0"/>
                <a:ea typeface="ＭＳ Ｐゴシック" charset="0"/>
                <a:cs typeface="ＭＳ Ｐゴシック" charset="0"/>
                <a:sym typeface="Wingdings 3" charset="0"/>
              </a:rPr>
              <a:t>]</a:t>
            </a:r>
            <a:r>
              <a:rPr lang="pt-BR" sz="1600" b="1" baseline="30000" dirty="0">
                <a:solidFill>
                  <a:srgbClr val="333333"/>
                </a:solidFill>
                <a:latin typeface="Comic Sans MS" charset="0"/>
                <a:ea typeface="ＭＳ Ｐゴシック" charset="0"/>
                <a:cs typeface="ＭＳ Ｐゴシック" charset="0"/>
                <a:sym typeface="Wingdings 3" charset="0"/>
              </a:rPr>
              <a:t>3</a:t>
            </a:r>
            <a:r>
              <a:rPr lang="pt-BR" sz="1600" b="1" dirty="0">
                <a:solidFill>
                  <a:srgbClr val="333333"/>
                </a:solidFill>
                <a:latin typeface="Comic Sans MS" charset="0"/>
                <a:ea typeface="ＭＳ Ｐゴシック" charset="0"/>
                <a:cs typeface="ＭＳ Ｐゴシック" charset="0"/>
                <a:sym typeface="Wingdings 3" charset="0"/>
              </a:rPr>
              <a:t> = (3,22</a:t>
            </a:r>
            <a:r>
              <a:rPr lang="pt-BR" sz="1600" b="1" dirty="0">
                <a:solidFill>
                  <a:srgbClr val="333333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</a:t>
            </a:r>
            <a:r>
              <a:rPr lang="pt-BR" sz="1600" b="1" dirty="0" err="1">
                <a:solidFill>
                  <a:srgbClr val="333333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x</a:t>
            </a:r>
            <a:r>
              <a:rPr lang="pt-BR" sz="1600" b="1" dirty="0">
                <a:solidFill>
                  <a:srgbClr val="333333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10</a:t>
            </a:r>
            <a:r>
              <a:rPr lang="pt-BR" sz="1600" b="1" baseline="30000" dirty="0">
                <a:solidFill>
                  <a:srgbClr val="333333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-4</a:t>
            </a:r>
            <a:r>
              <a:rPr lang="pt-BR" sz="1600" b="1" dirty="0">
                <a:solidFill>
                  <a:srgbClr val="333333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) (6,31 </a:t>
            </a:r>
            <a:r>
              <a:rPr lang="pt-BR" sz="1600" b="1" dirty="0" err="1">
                <a:solidFill>
                  <a:srgbClr val="333333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x</a:t>
            </a:r>
            <a:r>
              <a:rPr lang="pt-BR" sz="1600" b="1" dirty="0">
                <a:solidFill>
                  <a:srgbClr val="333333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10</a:t>
            </a:r>
            <a:r>
              <a:rPr lang="pt-BR" sz="1600" b="1" baseline="30000" dirty="0">
                <a:solidFill>
                  <a:srgbClr val="333333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-11</a:t>
            </a:r>
            <a:r>
              <a:rPr lang="pt-BR" sz="1600" b="1" dirty="0">
                <a:solidFill>
                  <a:srgbClr val="333333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)</a:t>
            </a:r>
            <a:r>
              <a:rPr lang="pt-BR" sz="1600" b="1" baseline="30000" dirty="0">
                <a:solidFill>
                  <a:srgbClr val="333333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3</a:t>
            </a:r>
            <a:r>
              <a:rPr lang="pt-BR" sz="1600" b="1" dirty="0">
                <a:solidFill>
                  <a:srgbClr val="333333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	= 8,10 </a:t>
            </a:r>
            <a:r>
              <a:rPr lang="pt-BR" sz="1600" b="1" dirty="0" err="1">
                <a:solidFill>
                  <a:srgbClr val="333333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x</a:t>
            </a:r>
            <a:r>
              <a:rPr lang="pt-BR" sz="1600" b="1" dirty="0">
                <a:solidFill>
                  <a:srgbClr val="333333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10</a:t>
            </a:r>
            <a:r>
              <a:rPr lang="pt-BR" sz="1600" b="1" baseline="30000" dirty="0">
                <a:solidFill>
                  <a:srgbClr val="333333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-35</a:t>
            </a:r>
          </a:p>
          <a:p>
            <a:pPr>
              <a:spcBef>
                <a:spcPct val="10000"/>
              </a:spcBef>
              <a:buSzPct val="85000"/>
              <a:tabLst>
                <a:tab pos="6634163" algn="l"/>
              </a:tabLst>
              <a:defRPr/>
            </a:pPr>
            <a:r>
              <a:rPr lang="pt-BR" sz="1600" b="1" dirty="0">
                <a:solidFill>
                  <a:srgbClr val="FF008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K</a:t>
            </a:r>
            <a:r>
              <a:rPr lang="pt-BR" sz="1600" b="1" baseline="-25000" dirty="0">
                <a:solidFill>
                  <a:srgbClr val="FF008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a1</a:t>
            </a:r>
            <a:r>
              <a:rPr lang="pt-BR" sz="1600" b="1" dirty="0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K</a:t>
            </a:r>
            <a:r>
              <a:rPr lang="pt-BR" sz="1600" b="1" baseline="-25000" dirty="0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a2</a:t>
            </a:r>
            <a:r>
              <a:rPr lang="pt-BR" sz="1600" b="1" dirty="0">
                <a:solidFill>
                  <a:srgbClr val="660066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K</a:t>
            </a:r>
            <a:r>
              <a:rPr lang="pt-BR" sz="1600" b="1" baseline="-25000" dirty="0">
                <a:solidFill>
                  <a:srgbClr val="660066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a3</a:t>
            </a:r>
            <a:r>
              <a:rPr lang="pt-BR" sz="1600" b="1" dirty="0">
                <a:solidFill>
                  <a:srgbClr val="8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K</a:t>
            </a:r>
            <a:r>
              <a:rPr lang="pt-BR" sz="1600" b="1" baseline="-25000" dirty="0">
                <a:solidFill>
                  <a:srgbClr val="8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a4</a:t>
            </a:r>
            <a:r>
              <a:rPr lang="pt-BR" sz="1600" b="1" dirty="0">
                <a:solidFill>
                  <a:srgbClr val="333333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[</a:t>
            </a:r>
            <a:r>
              <a:rPr lang="pt-BR" sz="1600" b="1" dirty="0">
                <a:solidFill>
                  <a:srgbClr val="333333"/>
                </a:solidFill>
                <a:latin typeface="Comic Sans MS" charset="0"/>
                <a:ea typeface="ＭＳ Ｐゴシック" charset="0"/>
                <a:cs typeface="ＭＳ Ｐゴシック" charset="0"/>
                <a:sym typeface="Wingdings 3" charset="0"/>
              </a:rPr>
              <a:t>H</a:t>
            </a:r>
            <a:r>
              <a:rPr lang="pt-BR" sz="1600" b="1" baseline="30000" dirty="0">
                <a:solidFill>
                  <a:srgbClr val="333333"/>
                </a:solidFill>
                <a:latin typeface="Comic Sans MS" charset="0"/>
                <a:ea typeface="ＭＳ Ｐゴシック" charset="0"/>
                <a:cs typeface="ＭＳ Ｐゴシック" charset="0"/>
                <a:sym typeface="Wingdings 3" charset="0"/>
              </a:rPr>
              <a:t>+</a:t>
            </a:r>
            <a:r>
              <a:rPr lang="pt-BR" sz="1600" b="1" dirty="0">
                <a:solidFill>
                  <a:srgbClr val="333333"/>
                </a:solidFill>
                <a:latin typeface="Comic Sans MS" charset="0"/>
                <a:ea typeface="ＭＳ Ｐゴシック" charset="0"/>
                <a:cs typeface="ＭＳ Ｐゴシック" charset="0"/>
                <a:sym typeface="Wingdings 3" charset="0"/>
              </a:rPr>
              <a:t>]</a:t>
            </a:r>
            <a:r>
              <a:rPr lang="pt-BR" sz="1600" b="1" baseline="30000" dirty="0">
                <a:solidFill>
                  <a:srgbClr val="333333"/>
                </a:solidFill>
                <a:latin typeface="Comic Sans MS" charset="0"/>
                <a:ea typeface="ＭＳ Ｐゴシック" charset="0"/>
                <a:cs typeface="ＭＳ Ｐゴシック" charset="0"/>
                <a:sym typeface="Wingdings 3" charset="0"/>
              </a:rPr>
              <a:t>2</a:t>
            </a:r>
            <a:r>
              <a:rPr lang="pt-BR" sz="1600" b="1" dirty="0">
                <a:solidFill>
                  <a:srgbClr val="333333"/>
                </a:solidFill>
                <a:latin typeface="Comic Sans MS" charset="0"/>
                <a:ea typeface="ＭＳ Ｐゴシック" charset="0"/>
                <a:cs typeface="ＭＳ Ｐゴシック" charset="0"/>
                <a:sym typeface="Wingdings 3" charset="0"/>
              </a:rPr>
              <a:t> </a:t>
            </a:r>
            <a:r>
              <a:rPr lang="pt-BR" sz="1600" b="1" dirty="0">
                <a:solidFill>
                  <a:srgbClr val="333333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= (6,90 </a:t>
            </a:r>
            <a:r>
              <a:rPr lang="pt-BR" sz="1600" b="1" dirty="0" err="1">
                <a:solidFill>
                  <a:srgbClr val="333333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x</a:t>
            </a:r>
            <a:r>
              <a:rPr lang="pt-BR" sz="1600" b="1" dirty="0">
                <a:solidFill>
                  <a:srgbClr val="333333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10</a:t>
            </a:r>
            <a:r>
              <a:rPr lang="pt-BR" sz="1600" b="1" baseline="30000" dirty="0">
                <a:solidFill>
                  <a:srgbClr val="333333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-7</a:t>
            </a:r>
            <a:r>
              <a:rPr lang="pt-BR" sz="1600" b="1" dirty="0">
                <a:solidFill>
                  <a:srgbClr val="333333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) (6,31 </a:t>
            </a:r>
            <a:r>
              <a:rPr lang="pt-BR" sz="1600" b="1" dirty="0" err="1">
                <a:solidFill>
                  <a:srgbClr val="333333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x</a:t>
            </a:r>
            <a:r>
              <a:rPr lang="pt-BR" sz="1600" b="1" dirty="0">
                <a:solidFill>
                  <a:srgbClr val="333333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10</a:t>
            </a:r>
            <a:r>
              <a:rPr lang="pt-BR" sz="1600" b="1" baseline="30000" dirty="0">
                <a:solidFill>
                  <a:srgbClr val="333333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-11</a:t>
            </a:r>
            <a:r>
              <a:rPr lang="pt-BR" sz="1600" b="1" dirty="0">
                <a:solidFill>
                  <a:srgbClr val="333333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)</a:t>
            </a:r>
            <a:r>
              <a:rPr lang="pt-BR" sz="1600" b="1" baseline="30000" dirty="0">
                <a:solidFill>
                  <a:srgbClr val="333333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2	</a:t>
            </a:r>
            <a:r>
              <a:rPr lang="pt-BR" sz="1600" b="1" dirty="0">
                <a:solidFill>
                  <a:srgbClr val="333333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= 2,75 </a:t>
            </a:r>
            <a:r>
              <a:rPr lang="pt-BR" sz="1600" b="1" dirty="0" err="1">
                <a:solidFill>
                  <a:srgbClr val="333333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x</a:t>
            </a:r>
            <a:r>
              <a:rPr lang="pt-BR" sz="1600" b="1" dirty="0">
                <a:solidFill>
                  <a:srgbClr val="333333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10</a:t>
            </a:r>
            <a:r>
              <a:rPr lang="pt-BR" sz="1600" b="1" baseline="30000" dirty="0">
                <a:solidFill>
                  <a:srgbClr val="333333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-27</a:t>
            </a:r>
          </a:p>
          <a:p>
            <a:pPr>
              <a:spcBef>
                <a:spcPct val="10000"/>
              </a:spcBef>
              <a:buSzPct val="85000"/>
              <a:tabLst>
                <a:tab pos="6634163" algn="l"/>
              </a:tabLst>
              <a:defRPr/>
            </a:pPr>
            <a:r>
              <a:rPr lang="pt-BR" sz="1600" b="1" dirty="0">
                <a:solidFill>
                  <a:srgbClr val="FF008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K</a:t>
            </a:r>
            <a:r>
              <a:rPr lang="pt-BR" sz="1600" b="1" baseline="-25000" dirty="0">
                <a:solidFill>
                  <a:srgbClr val="FF008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a1</a:t>
            </a:r>
            <a:r>
              <a:rPr lang="pt-BR" sz="1600" b="1" dirty="0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K</a:t>
            </a:r>
            <a:r>
              <a:rPr lang="pt-BR" sz="1600" b="1" baseline="-25000" dirty="0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a2</a:t>
            </a:r>
            <a:r>
              <a:rPr lang="pt-BR" sz="1600" b="1" dirty="0">
                <a:solidFill>
                  <a:srgbClr val="660066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K</a:t>
            </a:r>
            <a:r>
              <a:rPr lang="pt-BR" sz="1600" b="1" baseline="-25000" dirty="0">
                <a:solidFill>
                  <a:srgbClr val="660066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a3</a:t>
            </a:r>
            <a:r>
              <a:rPr lang="pt-BR" sz="1600" b="1" dirty="0">
                <a:solidFill>
                  <a:srgbClr val="8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K</a:t>
            </a:r>
            <a:r>
              <a:rPr lang="pt-BR" sz="1600" b="1" baseline="-25000" dirty="0">
                <a:solidFill>
                  <a:srgbClr val="8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a4</a:t>
            </a:r>
            <a:r>
              <a:rPr lang="pt-BR" sz="1600" b="1" dirty="0">
                <a:solidFill>
                  <a:srgbClr val="CC99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K</a:t>
            </a:r>
            <a:r>
              <a:rPr lang="pt-BR" sz="1600" b="1" baseline="-25000" dirty="0">
                <a:solidFill>
                  <a:srgbClr val="CC99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a5 </a:t>
            </a:r>
            <a:r>
              <a:rPr lang="pt-BR" sz="1600" b="1" dirty="0">
                <a:solidFill>
                  <a:srgbClr val="333333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[</a:t>
            </a:r>
            <a:r>
              <a:rPr lang="pt-BR" sz="1600" b="1" dirty="0">
                <a:solidFill>
                  <a:srgbClr val="333333"/>
                </a:solidFill>
                <a:latin typeface="Comic Sans MS" charset="0"/>
                <a:ea typeface="ＭＳ Ｐゴシック" charset="0"/>
                <a:cs typeface="ＭＳ Ｐゴシック" charset="0"/>
                <a:sym typeface="Wingdings 3" charset="0"/>
              </a:rPr>
              <a:t>H</a:t>
            </a:r>
            <a:r>
              <a:rPr lang="pt-BR" sz="1600" b="1" baseline="30000" dirty="0">
                <a:solidFill>
                  <a:srgbClr val="333333"/>
                </a:solidFill>
                <a:latin typeface="Comic Sans MS" charset="0"/>
                <a:ea typeface="ＭＳ Ｐゴシック" charset="0"/>
                <a:cs typeface="ＭＳ Ｐゴシック" charset="0"/>
                <a:sym typeface="Wingdings 3" charset="0"/>
              </a:rPr>
              <a:t>+</a:t>
            </a:r>
            <a:r>
              <a:rPr lang="pt-BR" sz="1600" b="1" dirty="0">
                <a:solidFill>
                  <a:srgbClr val="333333"/>
                </a:solidFill>
                <a:latin typeface="Comic Sans MS" charset="0"/>
                <a:ea typeface="ＭＳ Ｐゴシック" charset="0"/>
                <a:cs typeface="ＭＳ Ｐゴシック" charset="0"/>
                <a:sym typeface="Wingdings 3" charset="0"/>
              </a:rPr>
              <a:t>] </a:t>
            </a:r>
            <a:r>
              <a:rPr lang="pt-BR" sz="1600" b="1" dirty="0">
                <a:solidFill>
                  <a:srgbClr val="333333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= (4,77 </a:t>
            </a:r>
            <a:r>
              <a:rPr lang="pt-BR" sz="1600" b="1" dirty="0" err="1">
                <a:solidFill>
                  <a:srgbClr val="333333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x</a:t>
            </a:r>
            <a:r>
              <a:rPr lang="pt-BR" sz="1600" b="1" dirty="0">
                <a:solidFill>
                  <a:srgbClr val="333333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10</a:t>
            </a:r>
            <a:r>
              <a:rPr lang="pt-BR" sz="1600" b="1" baseline="30000" dirty="0">
                <a:solidFill>
                  <a:srgbClr val="333333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-13</a:t>
            </a:r>
            <a:r>
              <a:rPr lang="pt-BR" sz="1600" b="1" dirty="0">
                <a:solidFill>
                  <a:srgbClr val="333333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) (6,31 </a:t>
            </a:r>
            <a:r>
              <a:rPr lang="pt-BR" sz="1600" b="1" dirty="0" err="1">
                <a:solidFill>
                  <a:srgbClr val="333333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x</a:t>
            </a:r>
            <a:r>
              <a:rPr lang="pt-BR" sz="1600" b="1" dirty="0">
                <a:solidFill>
                  <a:srgbClr val="333333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10</a:t>
            </a:r>
            <a:r>
              <a:rPr lang="pt-BR" sz="1600" b="1" baseline="30000" dirty="0">
                <a:solidFill>
                  <a:srgbClr val="333333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-11</a:t>
            </a:r>
            <a:r>
              <a:rPr lang="pt-BR" sz="1600" b="1" dirty="0">
                <a:solidFill>
                  <a:srgbClr val="333333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)	= 3,01 </a:t>
            </a:r>
            <a:r>
              <a:rPr lang="pt-BR" sz="1600" b="1" dirty="0" err="1">
                <a:solidFill>
                  <a:srgbClr val="333333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x</a:t>
            </a:r>
            <a:r>
              <a:rPr lang="pt-BR" sz="1600" b="1" dirty="0">
                <a:solidFill>
                  <a:srgbClr val="333333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10</a:t>
            </a:r>
            <a:r>
              <a:rPr lang="pt-BR" sz="1600" b="1" baseline="30000" dirty="0">
                <a:solidFill>
                  <a:srgbClr val="333333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-23</a:t>
            </a:r>
          </a:p>
          <a:p>
            <a:pPr>
              <a:spcBef>
                <a:spcPct val="10000"/>
              </a:spcBef>
              <a:buSzPct val="85000"/>
              <a:tabLst>
                <a:tab pos="6634163" algn="l"/>
              </a:tabLst>
              <a:defRPr/>
            </a:pPr>
            <a:r>
              <a:rPr lang="pt-BR" sz="1600" b="1" dirty="0">
                <a:solidFill>
                  <a:srgbClr val="FF008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K</a:t>
            </a:r>
            <a:r>
              <a:rPr lang="pt-BR" sz="1600" b="1" baseline="-25000" dirty="0">
                <a:solidFill>
                  <a:srgbClr val="FF008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a1</a:t>
            </a:r>
            <a:r>
              <a:rPr lang="pt-BR" sz="1600" b="1" dirty="0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K</a:t>
            </a:r>
            <a:r>
              <a:rPr lang="pt-BR" sz="1600" b="1" baseline="-25000" dirty="0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a2</a:t>
            </a:r>
            <a:r>
              <a:rPr lang="pt-BR" sz="1600" b="1" dirty="0">
                <a:solidFill>
                  <a:srgbClr val="80008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K</a:t>
            </a:r>
            <a:r>
              <a:rPr lang="pt-BR" sz="1600" b="1" baseline="-25000" dirty="0">
                <a:solidFill>
                  <a:srgbClr val="80008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a3</a:t>
            </a:r>
            <a:r>
              <a:rPr lang="pt-BR" sz="1600" b="1" dirty="0">
                <a:solidFill>
                  <a:srgbClr val="A50021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K</a:t>
            </a:r>
            <a:r>
              <a:rPr lang="pt-BR" sz="1600" b="1" baseline="-25000" dirty="0">
                <a:solidFill>
                  <a:srgbClr val="A50021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a4</a:t>
            </a:r>
            <a:r>
              <a:rPr lang="pt-BR" sz="1600" b="1" dirty="0">
                <a:solidFill>
                  <a:srgbClr val="CC99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K</a:t>
            </a:r>
            <a:r>
              <a:rPr lang="pt-BR" sz="1600" b="1" baseline="-25000" dirty="0">
                <a:solidFill>
                  <a:srgbClr val="CC99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a5</a:t>
            </a:r>
            <a:r>
              <a:rPr lang="pt-BR" sz="1600" b="1" dirty="0">
                <a:solidFill>
                  <a:srgbClr val="6699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K</a:t>
            </a:r>
            <a:r>
              <a:rPr lang="pt-BR" sz="1600" b="1" baseline="-25000" dirty="0">
                <a:solidFill>
                  <a:srgbClr val="6699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a6</a:t>
            </a:r>
            <a:r>
              <a:rPr lang="pt-BR" sz="1600" b="1" dirty="0">
                <a:solidFill>
                  <a:srgbClr val="333333"/>
                </a:solidFill>
                <a:latin typeface="Comic Sans MS" charset="0"/>
                <a:ea typeface="ＭＳ Ｐゴシック" charset="0"/>
                <a:cs typeface="ＭＳ Ｐゴシック" charset="0"/>
                <a:sym typeface="Wingdings 3" charset="0"/>
              </a:rPr>
              <a:t>	</a:t>
            </a:r>
            <a:r>
              <a:rPr lang="pt-BR" sz="1600" b="1" dirty="0">
                <a:solidFill>
                  <a:srgbClr val="333333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= 2,63 </a:t>
            </a:r>
            <a:r>
              <a:rPr lang="pt-BR" sz="1600" b="1" dirty="0" err="1">
                <a:solidFill>
                  <a:srgbClr val="333333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x</a:t>
            </a:r>
            <a:r>
              <a:rPr lang="pt-BR" sz="1600" b="1" dirty="0">
                <a:solidFill>
                  <a:srgbClr val="333333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10</a:t>
            </a:r>
            <a:r>
              <a:rPr lang="pt-BR" sz="1600" b="1" baseline="30000" dirty="0">
                <a:solidFill>
                  <a:srgbClr val="333333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-23</a:t>
            </a:r>
            <a:endParaRPr lang="pt-BR" sz="1600" b="1" dirty="0">
              <a:solidFill>
                <a:srgbClr val="333333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marL="342900" indent="-342900">
              <a:lnSpc>
                <a:spcPct val="80000"/>
              </a:lnSpc>
              <a:spcBef>
                <a:spcPct val="10000"/>
              </a:spcBef>
              <a:buSzPct val="85000"/>
              <a:defRPr/>
            </a:pPr>
            <a:r>
              <a:rPr lang="pt-BR" sz="1600" b="1" baseline="30000" dirty="0">
                <a:solidFill>
                  <a:srgbClr val="333333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</a:t>
            </a:r>
            <a:r>
              <a:rPr lang="pt-BR" sz="1600" b="1" dirty="0">
                <a:solidFill>
                  <a:srgbClr val="333333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                                                   </a:t>
            </a:r>
            <a:r>
              <a:rPr lang="pt-BR" sz="1600" b="1" dirty="0" err="1">
                <a:solidFill>
                  <a:srgbClr val="A50021"/>
                </a:solidFill>
                <a:latin typeface="Symbol" charset="2"/>
                <a:ea typeface="ＭＳ Ｐゴシック" charset="0"/>
                <a:cs typeface="Symbol" charset="2"/>
              </a:rPr>
              <a:t>S</a:t>
            </a:r>
            <a:r>
              <a:rPr lang="pt-BR" sz="1600" b="1" dirty="0">
                <a:solidFill>
                  <a:srgbClr val="A50021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</a:t>
            </a:r>
            <a:r>
              <a:rPr lang="pt-BR" sz="1600" b="1" dirty="0">
                <a:solidFill>
                  <a:srgbClr val="333333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= </a:t>
            </a:r>
            <a:r>
              <a:rPr lang="pt-BR" sz="1600" b="1" dirty="0" err="1">
                <a:solidFill>
                  <a:srgbClr val="A50021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D</a:t>
            </a:r>
            <a:r>
              <a:rPr lang="pt-BR" sz="1600" b="1" dirty="0">
                <a:solidFill>
                  <a:srgbClr val="A50021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= 5,64 </a:t>
            </a:r>
            <a:r>
              <a:rPr lang="pt-BR" sz="1600" b="1" dirty="0" err="1">
                <a:solidFill>
                  <a:srgbClr val="A50021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x</a:t>
            </a:r>
            <a:r>
              <a:rPr lang="pt-BR" sz="1600" b="1" dirty="0">
                <a:solidFill>
                  <a:srgbClr val="A50021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10</a:t>
            </a:r>
            <a:r>
              <a:rPr lang="pt-BR" sz="1600" b="1" baseline="30000" dirty="0">
                <a:solidFill>
                  <a:srgbClr val="A50021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-23</a:t>
            </a:r>
            <a:endParaRPr lang="pt-BR" sz="1600" b="1" dirty="0">
              <a:solidFill>
                <a:srgbClr val="333333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612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1066800" y="1981200"/>
            <a:ext cx="7391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10000"/>
              </a:spcBef>
              <a:buSzPct val="85000"/>
            </a:pPr>
            <a:r>
              <a:rPr lang="pt-BR" altLang="en-US" sz="2000" b="1" dirty="0">
                <a:solidFill>
                  <a:srgbClr val="800080"/>
                </a:solidFill>
                <a:latin typeface="Comic Sans MS" charset="0"/>
              </a:rPr>
              <a:t>       </a:t>
            </a:r>
            <a:r>
              <a:rPr lang="pt-BR" altLang="en-US" sz="2000" b="1" dirty="0">
                <a:solidFill>
                  <a:srgbClr val="FF0080"/>
                </a:solidFill>
                <a:latin typeface="Comic Sans MS" charset="0"/>
              </a:rPr>
              <a:t>K</a:t>
            </a:r>
            <a:r>
              <a:rPr lang="pt-BR" altLang="en-US" sz="2000" b="1" baseline="-25000" dirty="0">
                <a:solidFill>
                  <a:srgbClr val="FF0080"/>
                </a:solidFill>
                <a:latin typeface="Comic Sans MS" charset="0"/>
              </a:rPr>
              <a:t>a1</a:t>
            </a:r>
            <a:r>
              <a:rPr lang="pt-BR" altLang="en-US" sz="2000" b="1" dirty="0">
                <a:solidFill>
                  <a:srgbClr val="FF0080"/>
                </a:solidFill>
                <a:latin typeface="Comic Sans MS" charset="0"/>
              </a:rPr>
              <a:t> </a:t>
            </a:r>
            <a:r>
              <a:rPr lang="pt-BR" altLang="en-US" sz="2000" b="1" dirty="0">
                <a:solidFill>
                  <a:srgbClr val="0000FF"/>
                </a:solidFill>
                <a:latin typeface="Comic Sans MS" charset="0"/>
              </a:rPr>
              <a:t>K</a:t>
            </a:r>
            <a:r>
              <a:rPr lang="pt-BR" altLang="en-US" sz="2000" b="1" baseline="-25000" dirty="0">
                <a:solidFill>
                  <a:srgbClr val="0000FF"/>
                </a:solidFill>
                <a:latin typeface="Comic Sans MS" charset="0"/>
              </a:rPr>
              <a:t>a2</a:t>
            </a:r>
            <a:r>
              <a:rPr lang="pt-BR" altLang="en-US" sz="2000" b="1" dirty="0">
                <a:solidFill>
                  <a:srgbClr val="0000FF"/>
                </a:solidFill>
                <a:latin typeface="Comic Sans MS" charset="0"/>
              </a:rPr>
              <a:t> </a:t>
            </a:r>
            <a:r>
              <a:rPr lang="pt-BR" altLang="en-US" sz="2000" b="1" dirty="0">
                <a:solidFill>
                  <a:srgbClr val="800080"/>
                </a:solidFill>
                <a:latin typeface="Comic Sans MS" charset="0"/>
              </a:rPr>
              <a:t>K</a:t>
            </a:r>
            <a:r>
              <a:rPr lang="pt-BR" altLang="en-US" sz="2000" b="1" baseline="-25000" dirty="0">
                <a:solidFill>
                  <a:srgbClr val="800080"/>
                </a:solidFill>
                <a:latin typeface="Comic Sans MS" charset="0"/>
              </a:rPr>
              <a:t>a3</a:t>
            </a:r>
            <a:r>
              <a:rPr lang="pt-BR" altLang="en-US" sz="2000" b="1" dirty="0">
                <a:solidFill>
                  <a:srgbClr val="333333"/>
                </a:solidFill>
                <a:latin typeface="Comic Sans MS" charset="0"/>
              </a:rPr>
              <a:t> </a:t>
            </a:r>
            <a:r>
              <a:rPr lang="pt-BR" altLang="en-US" sz="2000" b="1" dirty="0">
                <a:solidFill>
                  <a:srgbClr val="A50021"/>
                </a:solidFill>
                <a:latin typeface="Comic Sans MS" charset="0"/>
              </a:rPr>
              <a:t>K</a:t>
            </a:r>
            <a:r>
              <a:rPr lang="pt-BR" altLang="en-US" sz="2000" b="1" baseline="-25000" dirty="0">
                <a:solidFill>
                  <a:srgbClr val="A50021"/>
                </a:solidFill>
                <a:latin typeface="Comic Sans MS" charset="0"/>
              </a:rPr>
              <a:t>a4</a:t>
            </a:r>
            <a:r>
              <a:rPr lang="pt-BR" altLang="en-US" sz="2000" b="1" baseline="-25000" dirty="0">
                <a:solidFill>
                  <a:srgbClr val="333333"/>
                </a:solidFill>
                <a:latin typeface="Comic Sans MS" charset="0"/>
              </a:rPr>
              <a:t> </a:t>
            </a:r>
            <a:r>
              <a:rPr lang="pt-BR" altLang="en-US" sz="2000" b="1" dirty="0">
                <a:solidFill>
                  <a:srgbClr val="CC9900"/>
                </a:solidFill>
                <a:latin typeface="Comic Sans MS" charset="0"/>
              </a:rPr>
              <a:t>K</a:t>
            </a:r>
            <a:r>
              <a:rPr lang="pt-BR" altLang="en-US" sz="2000" b="1" baseline="-25000" dirty="0">
                <a:solidFill>
                  <a:srgbClr val="CC9900"/>
                </a:solidFill>
                <a:latin typeface="Comic Sans MS" charset="0"/>
              </a:rPr>
              <a:t>a5</a:t>
            </a:r>
            <a:r>
              <a:rPr lang="pt-BR" altLang="en-US" sz="2000" b="1" baseline="-25000" dirty="0">
                <a:solidFill>
                  <a:srgbClr val="333333"/>
                </a:solidFill>
                <a:latin typeface="Comic Sans MS" charset="0"/>
              </a:rPr>
              <a:t> </a:t>
            </a:r>
            <a:r>
              <a:rPr lang="pt-BR" altLang="en-US" sz="2000" b="1" dirty="0">
                <a:solidFill>
                  <a:srgbClr val="669900"/>
                </a:solidFill>
                <a:latin typeface="Comic Sans MS" charset="0"/>
              </a:rPr>
              <a:t>K</a:t>
            </a:r>
            <a:r>
              <a:rPr lang="pt-BR" altLang="en-US" sz="2000" b="1" baseline="-25000" dirty="0">
                <a:solidFill>
                  <a:srgbClr val="669900"/>
                </a:solidFill>
                <a:latin typeface="Comic Sans MS" charset="0"/>
              </a:rPr>
              <a:t>a6         </a:t>
            </a:r>
            <a:r>
              <a:rPr lang="pt-BR" altLang="en-US" sz="2000" b="1" dirty="0">
                <a:solidFill>
                  <a:srgbClr val="333333"/>
                </a:solidFill>
                <a:latin typeface="Comic Sans MS" charset="0"/>
              </a:rPr>
              <a:t>2,63 </a:t>
            </a:r>
            <a:r>
              <a:rPr lang="pt-BR" altLang="en-US" sz="2000" b="1" dirty="0" err="1">
                <a:solidFill>
                  <a:srgbClr val="333333"/>
                </a:solidFill>
                <a:latin typeface="Comic Sans MS" charset="0"/>
              </a:rPr>
              <a:t>x</a:t>
            </a:r>
            <a:r>
              <a:rPr lang="pt-BR" altLang="en-US" sz="2000" b="1" dirty="0">
                <a:solidFill>
                  <a:srgbClr val="333333"/>
                </a:solidFill>
                <a:latin typeface="Comic Sans MS" charset="0"/>
              </a:rPr>
              <a:t> 10</a:t>
            </a:r>
            <a:r>
              <a:rPr lang="pt-BR" altLang="en-US" sz="2000" b="1" baseline="30000" dirty="0">
                <a:solidFill>
                  <a:srgbClr val="333333"/>
                </a:solidFill>
                <a:latin typeface="Comic Sans MS" charset="0"/>
              </a:rPr>
              <a:t>-23</a:t>
            </a:r>
            <a:endParaRPr lang="pt-BR" altLang="en-US" sz="2000" b="1" baseline="30000" dirty="0">
              <a:solidFill>
                <a:srgbClr val="333333"/>
              </a:solidFill>
              <a:latin typeface="Comic Sans MS" charset="0"/>
              <a:sym typeface="Wingdings 3" charset="2"/>
            </a:endParaRPr>
          </a:p>
          <a:p>
            <a:pPr eaLnBrk="1" hangingPunct="1">
              <a:spcBef>
                <a:spcPct val="10000"/>
              </a:spcBef>
              <a:buSzPct val="85000"/>
            </a:pPr>
            <a:r>
              <a:rPr lang="pt-BR" altLang="en-US" sz="2000" b="1" dirty="0">
                <a:solidFill>
                  <a:srgbClr val="666699"/>
                </a:solidFill>
                <a:latin typeface="Comic Sans MS" charset="0"/>
                <a:sym typeface="Symbol" charset="2"/>
              </a:rPr>
              <a:t></a:t>
            </a:r>
            <a:r>
              <a:rPr lang="pt-BR" altLang="en-US" sz="2000" b="1" baseline="-25000" dirty="0">
                <a:solidFill>
                  <a:srgbClr val="666699"/>
                </a:solidFill>
                <a:latin typeface="Comic Sans MS" charset="0"/>
                <a:sym typeface="Wingdings 3" charset="2"/>
              </a:rPr>
              <a:t>6</a:t>
            </a:r>
            <a:r>
              <a:rPr lang="pt-BR" altLang="en-US" sz="2000" b="1" baseline="-25000" dirty="0">
                <a:solidFill>
                  <a:srgbClr val="333333"/>
                </a:solidFill>
                <a:latin typeface="Comic Sans MS" charset="0"/>
                <a:sym typeface="Wingdings 3" charset="2"/>
              </a:rPr>
              <a:t> </a:t>
            </a:r>
            <a:r>
              <a:rPr lang="pt-BR" altLang="en-US" sz="2000" b="1" dirty="0">
                <a:solidFill>
                  <a:srgbClr val="333333"/>
                </a:solidFill>
                <a:latin typeface="Comic Sans MS" charset="0"/>
                <a:sym typeface="Wingdings 3" charset="2"/>
              </a:rPr>
              <a:t>=                            =                   = 0,466</a:t>
            </a:r>
          </a:p>
          <a:p>
            <a:pPr eaLnBrk="1" hangingPunct="1">
              <a:spcBef>
                <a:spcPct val="10000"/>
              </a:spcBef>
              <a:buSzPct val="85000"/>
            </a:pPr>
            <a:r>
              <a:rPr lang="pt-BR" altLang="en-US" sz="2000" b="1" dirty="0">
                <a:solidFill>
                  <a:srgbClr val="A50021"/>
                </a:solidFill>
                <a:latin typeface="Comic Sans MS" charset="0"/>
              </a:rPr>
              <a:t>            </a:t>
            </a:r>
            <a:r>
              <a:rPr lang="pt-BR" altLang="en-US" sz="2000" b="1" dirty="0" err="1">
                <a:solidFill>
                  <a:srgbClr val="333333"/>
                </a:solidFill>
                <a:latin typeface="Comic Sans MS" charset="0"/>
              </a:rPr>
              <a:t>D</a:t>
            </a:r>
            <a:r>
              <a:rPr lang="pt-BR" altLang="en-US" sz="2000" b="1" dirty="0">
                <a:solidFill>
                  <a:srgbClr val="333333"/>
                </a:solidFill>
                <a:latin typeface="Comic Sans MS" charset="0"/>
              </a:rPr>
              <a:t>                       5,64 </a:t>
            </a:r>
            <a:r>
              <a:rPr lang="pt-BR" altLang="en-US" sz="2000" b="1" dirty="0" err="1">
                <a:solidFill>
                  <a:srgbClr val="333333"/>
                </a:solidFill>
                <a:latin typeface="Comic Sans MS" charset="0"/>
              </a:rPr>
              <a:t>x</a:t>
            </a:r>
            <a:r>
              <a:rPr lang="pt-BR" altLang="en-US" sz="2000" b="1" dirty="0">
                <a:solidFill>
                  <a:srgbClr val="333333"/>
                </a:solidFill>
                <a:latin typeface="Comic Sans MS" charset="0"/>
              </a:rPr>
              <a:t> 10</a:t>
            </a:r>
            <a:r>
              <a:rPr lang="pt-BR" altLang="en-US" sz="2000" b="1" baseline="30000" dirty="0">
                <a:solidFill>
                  <a:srgbClr val="333333"/>
                </a:solidFill>
                <a:latin typeface="Comic Sans MS" charset="0"/>
              </a:rPr>
              <a:t>-23</a:t>
            </a:r>
          </a:p>
          <a:p>
            <a:pPr eaLnBrk="1" hangingPunct="1">
              <a:spcBef>
                <a:spcPct val="10000"/>
              </a:spcBef>
              <a:buSzPct val="85000"/>
            </a:pPr>
            <a:endParaRPr lang="pt-BR" altLang="en-US" sz="2000" b="1" dirty="0">
              <a:solidFill>
                <a:srgbClr val="333333"/>
              </a:solidFill>
              <a:latin typeface="Comic Sans MS" charset="0"/>
            </a:endParaRPr>
          </a:p>
          <a:p>
            <a:pPr eaLnBrk="1" hangingPunct="1">
              <a:spcBef>
                <a:spcPct val="10000"/>
              </a:spcBef>
              <a:buSzPct val="85000"/>
            </a:pPr>
            <a:r>
              <a:rPr lang="pt-BR" altLang="en-US" sz="2000" b="1" dirty="0">
                <a:solidFill>
                  <a:srgbClr val="333333"/>
                </a:solidFill>
                <a:latin typeface="Comic Sans MS" charset="0"/>
              </a:rPr>
              <a:t>% </a:t>
            </a:r>
            <a:r>
              <a:rPr lang="pt-BR" altLang="en-US" sz="2000" b="1" dirty="0">
                <a:solidFill>
                  <a:srgbClr val="666699"/>
                </a:solidFill>
                <a:latin typeface="Comic Sans MS" charset="0"/>
              </a:rPr>
              <a:t>Y</a:t>
            </a:r>
            <a:r>
              <a:rPr lang="pt-BR" altLang="en-US" sz="2000" b="1" baseline="30000" dirty="0">
                <a:solidFill>
                  <a:srgbClr val="666699"/>
                </a:solidFill>
                <a:latin typeface="Comic Sans MS" charset="0"/>
              </a:rPr>
              <a:t>4-</a:t>
            </a:r>
            <a:r>
              <a:rPr lang="pt-BR" altLang="en-US" sz="2000" b="1" dirty="0">
                <a:solidFill>
                  <a:srgbClr val="A50021"/>
                </a:solidFill>
                <a:latin typeface="Comic Sans MS" charset="0"/>
              </a:rPr>
              <a:t> </a:t>
            </a:r>
            <a:r>
              <a:rPr lang="pt-BR" altLang="en-US" sz="2000" b="1" dirty="0">
                <a:solidFill>
                  <a:srgbClr val="333333"/>
                </a:solidFill>
                <a:latin typeface="Comic Sans MS" charset="0"/>
              </a:rPr>
              <a:t>= 47 %</a:t>
            </a:r>
          </a:p>
        </p:txBody>
      </p:sp>
      <p:sp>
        <p:nvSpPr>
          <p:cNvPr id="5" name="Line 11"/>
          <p:cNvSpPr>
            <a:spLocks noChangeShapeType="1"/>
          </p:cNvSpPr>
          <p:nvPr/>
        </p:nvSpPr>
        <p:spPr bwMode="auto">
          <a:xfrm>
            <a:off x="1752600" y="2541588"/>
            <a:ext cx="2895600" cy="0"/>
          </a:xfrm>
          <a:prstGeom prst="line">
            <a:avLst/>
          </a:prstGeom>
          <a:noFill/>
          <a:ln w="2857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5029200" y="2555875"/>
            <a:ext cx="1828800" cy="0"/>
          </a:xfrm>
          <a:prstGeom prst="line">
            <a:avLst/>
          </a:prstGeom>
          <a:noFill/>
          <a:ln w="2857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0216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37565" y="609600"/>
            <a:ext cx="5425035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t-BR" altLang="en-US" dirty="0">
                <a:ea typeface="ＭＳ Ｐゴシック" charset="-128"/>
              </a:rPr>
              <a:t>Calculando </a:t>
            </a:r>
            <a:r>
              <a:rPr lang="pt-BR" altLang="en-US" dirty="0">
                <a:solidFill>
                  <a:srgbClr val="666699"/>
                </a:solidFill>
                <a:ea typeface="ＭＳ Ｐゴシック" charset="-128"/>
                <a:sym typeface="Symbol" charset="2"/>
              </a:rPr>
              <a:t></a:t>
            </a:r>
            <a:r>
              <a:rPr lang="pt-BR" altLang="en-US" baseline="-25000" dirty="0">
                <a:solidFill>
                  <a:srgbClr val="666699"/>
                </a:solidFill>
                <a:ea typeface="ＭＳ Ｐゴシック" charset="-128"/>
                <a:sym typeface="Wingdings 3" charset="2"/>
              </a:rPr>
              <a:t>6</a:t>
            </a:r>
            <a:r>
              <a:rPr lang="pt-BR" altLang="en-US" sz="2000" dirty="0">
                <a:ea typeface="ＭＳ Ｐゴシック" charset="-128"/>
                <a:sym typeface="Wingdings 3" charset="2"/>
              </a:rPr>
              <a:t>  </a:t>
            </a:r>
            <a:r>
              <a:rPr lang="pt-BR" altLang="en-US" dirty="0">
                <a:ea typeface="ＭＳ Ｐゴシック" charset="-128"/>
                <a:sym typeface="Wingdings 3" charset="2"/>
              </a:rPr>
              <a:t>para EDTA M FUNÇÃO DO pH</a:t>
            </a:r>
          </a:p>
        </p:txBody>
      </p:sp>
      <p:sp>
        <p:nvSpPr>
          <p:cNvPr id="26626" name="Rectangle 11"/>
          <p:cNvSpPr>
            <a:spLocks noChangeArrowheads="1"/>
          </p:cNvSpPr>
          <p:nvPr/>
        </p:nvSpPr>
        <p:spPr bwMode="auto">
          <a:xfrm>
            <a:off x="381000" y="3352800"/>
            <a:ext cx="3886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10000"/>
              </a:spcBef>
              <a:buSzPct val="85000"/>
            </a:pPr>
            <a:r>
              <a:rPr lang="pt-BR" altLang="en-US" sz="2000" b="1" dirty="0">
                <a:solidFill>
                  <a:srgbClr val="800080"/>
                </a:solidFill>
                <a:latin typeface="Comic Sans MS" charset="0"/>
              </a:rPr>
              <a:t>       </a:t>
            </a:r>
            <a:r>
              <a:rPr lang="pt-BR" altLang="en-US" sz="2000" b="1" dirty="0">
                <a:solidFill>
                  <a:srgbClr val="FF0080"/>
                </a:solidFill>
                <a:latin typeface="Comic Sans MS" charset="0"/>
              </a:rPr>
              <a:t>K</a:t>
            </a:r>
            <a:r>
              <a:rPr lang="pt-BR" altLang="en-US" sz="2000" b="1" baseline="-25000" dirty="0">
                <a:solidFill>
                  <a:srgbClr val="FF0080"/>
                </a:solidFill>
                <a:latin typeface="Comic Sans MS" charset="0"/>
              </a:rPr>
              <a:t>a1</a:t>
            </a:r>
            <a:r>
              <a:rPr lang="pt-BR" altLang="en-US" sz="2000" b="1" dirty="0">
                <a:solidFill>
                  <a:srgbClr val="800080"/>
                </a:solidFill>
                <a:latin typeface="Comic Sans MS" charset="0"/>
              </a:rPr>
              <a:t> </a:t>
            </a:r>
            <a:r>
              <a:rPr lang="pt-BR" altLang="en-US" sz="2000" b="1" dirty="0">
                <a:solidFill>
                  <a:srgbClr val="0000FF"/>
                </a:solidFill>
                <a:latin typeface="Comic Sans MS" charset="0"/>
              </a:rPr>
              <a:t>K</a:t>
            </a:r>
            <a:r>
              <a:rPr lang="pt-BR" altLang="en-US" sz="2000" b="1" baseline="-25000" dirty="0">
                <a:solidFill>
                  <a:srgbClr val="0000FF"/>
                </a:solidFill>
                <a:latin typeface="Comic Sans MS" charset="0"/>
              </a:rPr>
              <a:t>a2</a:t>
            </a:r>
            <a:r>
              <a:rPr lang="pt-BR" altLang="en-US" sz="2000" b="1" dirty="0">
                <a:solidFill>
                  <a:srgbClr val="800080"/>
                </a:solidFill>
                <a:latin typeface="Comic Sans MS" charset="0"/>
              </a:rPr>
              <a:t> K</a:t>
            </a:r>
            <a:r>
              <a:rPr lang="pt-BR" altLang="en-US" sz="2000" b="1" baseline="-25000" dirty="0">
                <a:solidFill>
                  <a:srgbClr val="800080"/>
                </a:solidFill>
                <a:latin typeface="Comic Sans MS" charset="0"/>
              </a:rPr>
              <a:t>a3</a:t>
            </a:r>
            <a:r>
              <a:rPr lang="pt-BR" altLang="en-US" sz="2000" b="1" dirty="0">
                <a:solidFill>
                  <a:srgbClr val="333333"/>
                </a:solidFill>
                <a:latin typeface="Comic Sans MS" charset="0"/>
              </a:rPr>
              <a:t> </a:t>
            </a:r>
            <a:r>
              <a:rPr lang="pt-BR" altLang="en-US" sz="2000" b="1" dirty="0">
                <a:solidFill>
                  <a:srgbClr val="A50021"/>
                </a:solidFill>
                <a:latin typeface="Comic Sans MS" charset="0"/>
              </a:rPr>
              <a:t>K</a:t>
            </a:r>
            <a:r>
              <a:rPr lang="pt-BR" altLang="en-US" sz="2000" b="1" baseline="-25000" dirty="0">
                <a:solidFill>
                  <a:srgbClr val="A50021"/>
                </a:solidFill>
                <a:latin typeface="Comic Sans MS" charset="0"/>
              </a:rPr>
              <a:t>a4</a:t>
            </a:r>
            <a:r>
              <a:rPr lang="pt-BR" altLang="en-US" sz="2000" b="1" baseline="-25000" dirty="0">
                <a:solidFill>
                  <a:srgbClr val="333333"/>
                </a:solidFill>
                <a:latin typeface="Comic Sans MS" charset="0"/>
              </a:rPr>
              <a:t> </a:t>
            </a:r>
            <a:r>
              <a:rPr lang="pt-BR" altLang="en-US" sz="2000" b="1" dirty="0">
                <a:solidFill>
                  <a:srgbClr val="CC9900"/>
                </a:solidFill>
                <a:latin typeface="Comic Sans MS" charset="0"/>
              </a:rPr>
              <a:t>K</a:t>
            </a:r>
            <a:r>
              <a:rPr lang="pt-BR" altLang="en-US" sz="2000" b="1" baseline="-25000" dirty="0">
                <a:solidFill>
                  <a:srgbClr val="CC9900"/>
                </a:solidFill>
                <a:latin typeface="Comic Sans MS" charset="0"/>
              </a:rPr>
              <a:t>a5</a:t>
            </a:r>
            <a:r>
              <a:rPr lang="pt-BR" altLang="en-US" sz="2000" b="1" baseline="-25000" dirty="0">
                <a:solidFill>
                  <a:srgbClr val="333333"/>
                </a:solidFill>
                <a:latin typeface="Comic Sans MS" charset="0"/>
              </a:rPr>
              <a:t> </a:t>
            </a:r>
            <a:r>
              <a:rPr lang="pt-BR" altLang="en-US" sz="2000" b="1" dirty="0">
                <a:solidFill>
                  <a:srgbClr val="669900"/>
                </a:solidFill>
                <a:latin typeface="Comic Sans MS" charset="0"/>
              </a:rPr>
              <a:t>K</a:t>
            </a:r>
            <a:r>
              <a:rPr lang="pt-BR" altLang="en-US" sz="2000" b="1" baseline="-25000" dirty="0">
                <a:solidFill>
                  <a:srgbClr val="669900"/>
                </a:solidFill>
                <a:latin typeface="Comic Sans MS" charset="0"/>
              </a:rPr>
              <a:t>a6</a:t>
            </a:r>
            <a:endParaRPr lang="pt-BR" altLang="en-US" sz="2000" b="1" dirty="0">
              <a:solidFill>
                <a:srgbClr val="333333"/>
              </a:solidFill>
              <a:latin typeface="Comic Sans MS" charset="0"/>
              <a:sym typeface="Wingdings 3" charset="2"/>
            </a:endParaRPr>
          </a:p>
          <a:p>
            <a:pPr eaLnBrk="1" hangingPunct="1">
              <a:spcBef>
                <a:spcPct val="10000"/>
              </a:spcBef>
              <a:buSzPct val="85000"/>
            </a:pPr>
            <a:r>
              <a:rPr lang="pt-BR" altLang="en-US" sz="2000" b="1" dirty="0">
                <a:solidFill>
                  <a:srgbClr val="666699"/>
                </a:solidFill>
                <a:latin typeface="Comic Sans MS" charset="0"/>
                <a:sym typeface="Symbol" charset="2"/>
              </a:rPr>
              <a:t></a:t>
            </a:r>
            <a:r>
              <a:rPr lang="pt-BR" altLang="en-US" sz="2000" b="1" baseline="-25000" dirty="0">
                <a:solidFill>
                  <a:srgbClr val="666699"/>
                </a:solidFill>
                <a:latin typeface="Comic Sans MS" charset="0"/>
                <a:sym typeface="Wingdings 3" charset="2"/>
              </a:rPr>
              <a:t>6</a:t>
            </a:r>
            <a:r>
              <a:rPr lang="pt-BR" altLang="en-US" sz="2000" b="1" baseline="-25000" dirty="0">
                <a:solidFill>
                  <a:srgbClr val="333333"/>
                </a:solidFill>
                <a:latin typeface="Comic Sans MS" charset="0"/>
                <a:sym typeface="Wingdings 3" charset="2"/>
              </a:rPr>
              <a:t> </a:t>
            </a:r>
            <a:r>
              <a:rPr lang="pt-BR" altLang="en-US" sz="2000" b="1" dirty="0">
                <a:solidFill>
                  <a:srgbClr val="333333"/>
                </a:solidFill>
                <a:latin typeface="Comic Sans MS" charset="0"/>
                <a:sym typeface="Wingdings 3" charset="2"/>
              </a:rPr>
              <a:t>=</a:t>
            </a:r>
          </a:p>
          <a:p>
            <a:pPr eaLnBrk="1" hangingPunct="1">
              <a:spcBef>
                <a:spcPct val="10000"/>
              </a:spcBef>
              <a:buSzPct val="85000"/>
            </a:pPr>
            <a:r>
              <a:rPr lang="pt-BR" altLang="en-US" sz="2000" b="1" dirty="0">
                <a:solidFill>
                  <a:srgbClr val="A50021"/>
                </a:solidFill>
                <a:latin typeface="Comic Sans MS" charset="0"/>
              </a:rPr>
              <a:t>                 </a:t>
            </a:r>
            <a:r>
              <a:rPr lang="pt-BR" altLang="en-US" sz="2000" b="1" dirty="0" err="1">
                <a:solidFill>
                  <a:srgbClr val="333333"/>
                </a:solidFill>
                <a:latin typeface="Comic Sans MS" charset="0"/>
              </a:rPr>
              <a:t>D</a:t>
            </a:r>
            <a:endParaRPr lang="pt-BR" altLang="en-US" sz="2000" b="1" dirty="0">
              <a:solidFill>
                <a:srgbClr val="A50021"/>
              </a:solidFill>
              <a:latin typeface="Comic Sans MS" charset="0"/>
            </a:endParaRPr>
          </a:p>
        </p:txBody>
      </p:sp>
      <p:sp>
        <p:nvSpPr>
          <p:cNvPr id="26627" name="Line 13"/>
          <p:cNvSpPr>
            <a:spLocks noChangeShapeType="1"/>
          </p:cNvSpPr>
          <p:nvPr/>
        </p:nvSpPr>
        <p:spPr bwMode="auto">
          <a:xfrm>
            <a:off x="1066800" y="3913188"/>
            <a:ext cx="2819400" cy="0"/>
          </a:xfrm>
          <a:prstGeom prst="line">
            <a:avLst/>
          </a:prstGeom>
          <a:noFill/>
          <a:ln w="2857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22533" name="Group 20"/>
          <p:cNvGrpSpPr>
            <a:grpSpLocks/>
          </p:cNvGrpSpPr>
          <p:nvPr/>
        </p:nvGrpSpPr>
        <p:grpSpPr bwMode="auto">
          <a:xfrm>
            <a:off x="5638800" y="314323"/>
            <a:ext cx="2981325" cy="6162677"/>
            <a:chOff x="3360" y="1008"/>
            <a:chExt cx="1878" cy="3882"/>
          </a:xfrm>
          <a:solidFill>
            <a:srgbClr val="E6E6E6"/>
          </a:solidFill>
        </p:grpSpPr>
        <p:sp>
          <p:nvSpPr>
            <p:cNvPr id="22541" name="Text Box 15"/>
            <p:cNvSpPr txBox="1">
              <a:spLocks noChangeArrowheads="1"/>
            </p:cNvSpPr>
            <p:nvPr/>
          </p:nvSpPr>
          <p:spPr bwMode="auto">
            <a:xfrm>
              <a:off x="3360" y="1008"/>
              <a:ext cx="816" cy="388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pt-BR" sz="1800" b="1" dirty="0">
                  <a:solidFill>
                    <a:srgbClr val="333333"/>
                  </a:solidFill>
                  <a:latin typeface="Comic Sans MS" charset="0"/>
                </a:rPr>
                <a:t>pH</a:t>
              </a:r>
            </a:p>
            <a:p>
              <a:pPr algn="ctr" eaLnBrk="1" hangingPunct="1">
                <a:spcBef>
                  <a:spcPct val="50000"/>
                </a:spcBef>
                <a:defRPr/>
              </a:pPr>
              <a:r>
                <a:rPr lang="pt-BR" sz="1800" b="1" dirty="0">
                  <a:solidFill>
                    <a:srgbClr val="333333"/>
                  </a:solidFill>
                  <a:latin typeface="Comic Sans MS" charset="0"/>
                </a:rPr>
                <a:t>0,0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pt-BR" sz="1800" b="1" dirty="0">
                  <a:solidFill>
                    <a:srgbClr val="333333"/>
                  </a:solidFill>
                  <a:latin typeface="Comic Sans MS" charset="0"/>
                </a:rPr>
                <a:t>1,0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pt-BR" sz="1800" b="1" dirty="0">
                  <a:solidFill>
                    <a:srgbClr val="333333"/>
                  </a:solidFill>
                  <a:latin typeface="Comic Sans MS" charset="0"/>
                </a:rPr>
                <a:t>2,0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pt-BR" sz="1800" b="1" dirty="0">
                  <a:solidFill>
                    <a:srgbClr val="333333"/>
                  </a:solidFill>
                  <a:latin typeface="Comic Sans MS" charset="0"/>
                </a:rPr>
                <a:t>3,0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pt-BR" sz="1800" b="1" dirty="0">
                  <a:solidFill>
                    <a:srgbClr val="333333"/>
                  </a:solidFill>
                  <a:latin typeface="Comic Sans MS" charset="0"/>
                </a:rPr>
                <a:t>4,0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pt-BR" sz="1800" b="1" dirty="0">
                  <a:solidFill>
                    <a:srgbClr val="333333"/>
                  </a:solidFill>
                  <a:latin typeface="Comic Sans MS" charset="0"/>
                </a:rPr>
                <a:t>5,0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pt-BR" sz="1800" b="1" dirty="0">
                  <a:solidFill>
                    <a:srgbClr val="333333"/>
                  </a:solidFill>
                  <a:latin typeface="Comic Sans MS" charset="0"/>
                </a:rPr>
                <a:t>6,0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pt-BR" sz="1800" b="1" dirty="0">
                  <a:solidFill>
                    <a:srgbClr val="333333"/>
                  </a:solidFill>
                  <a:latin typeface="Comic Sans MS" charset="0"/>
                </a:rPr>
                <a:t>7,0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pt-BR" sz="1800" b="1" dirty="0">
                  <a:solidFill>
                    <a:srgbClr val="333333"/>
                  </a:solidFill>
                  <a:latin typeface="Comic Sans MS" charset="0"/>
                </a:rPr>
                <a:t>8,0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pt-BR" sz="1800" b="1" dirty="0">
                  <a:solidFill>
                    <a:srgbClr val="333333"/>
                  </a:solidFill>
                  <a:latin typeface="Comic Sans MS" charset="0"/>
                </a:rPr>
                <a:t>9,0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pt-BR" sz="1800" b="1" dirty="0">
                  <a:solidFill>
                    <a:srgbClr val="333333"/>
                  </a:solidFill>
                  <a:latin typeface="Comic Sans MS" charset="0"/>
                </a:rPr>
                <a:t>10,0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pt-BR" sz="1800" b="1" dirty="0">
                  <a:solidFill>
                    <a:srgbClr val="333333"/>
                  </a:solidFill>
                  <a:latin typeface="Comic Sans MS" charset="0"/>
                </a:rPr>
                <a:t>11,0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pt-BR" sz="1800" b="1" dirty="0">
                  <a:solidFill>
                    <a:srgbClr val="333333"/>
                  </a:solidFill>
                  <a:latin typeface="Comic Sans MS" charset="0"/>
                </a:rPr>
                <a:t>12,0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pt-BR" sz="1800" b="1" dirty="0">
                  <a:solidFill>
                    <a:srgbClr val="333333"/>
                  </a:solidFill>
                  <a:latin typeface="Comic Sans MS" charset="0"/>
                  <a:sym typeface="Wingdings 3" charset="0"/>
                </a:rPr>
                <a:t>13,0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pt-BR" sz="1800" b="1" dirty="0">
                  <a:solidFill>
                    <a:srgbClr val="333333"/>
                  </a:solidFill>
                  <a:latin typeface="Comic Sans MS" charset="0"/>
                  <a:sym typeface="Wingdings 3" charset="0"/>
                </a:rPr>
                <a:t>14,0</a:t>
              </a:r>
            </a:p>
          </p:txBody>
        </p:sp>
        <p:sp>
          <p:nvSpPr>
            <p:cNvPr id="22542" name="Text Box 16"/>
            <p:cNvSpPr txBox="1">
              <a:spLocks noChangeArrowheads="1"/>
            </p:cNvSpPr>
            <p:nvPr/>
          </p:nvSpPr>
          <p:spPr bwMode="auto">
            <a:xfrm>
              <a:off x="4128" y="1008"/>
              <a:ext cx="1104" cy="388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pt-BR" sz="1800" b="1" dirty="0">
                  <a:solidFill>
                    <a:srgbClr val="666699"/>
                  </a:solidFill>
                  <a:latin typeface="Comic Sans MS" charset="0"/>
                  <a:sym typeface="Symbol" charset="0"/>
                </a:rPr>
                <a:t></a:t>
              </a:r>
              <a:r>
                <a:rPr lang="pt-BR" sz="1800" b="1" baseline="-25000" dirty="0">
                  <a:solidFill>
                    <a:srgbClr val="666699"/>
                  </a:solidFill>
                  <a:latin typeface="Comic Sans MS" charset="0"/>
                  <a:sym typeface="Wingdings 3" charset="0"/>
                </a:rPr>
                <a:t>6</a:t>
              </a:r>
              <a:r>
                <a:rPr lang="pt-BR" sz="1800" b="1" baseline="-25000" dirty="0">
                  <a:solidFill>
                    <a:srgbClr val="333333"/>
                  </a:solidFill>
                  <a:latin typeface="Comic Sans MS" charset="0"/>
                  <a:sym typeface="Wingdings 3" charset="0"/>
                </a:rPr>
                <a:t> </a:t>
              </a:r>
            </a:p>
            <a:p>
              <a:pPr algn="ctr" eaLnBrk="1" hangingPunct="1">
                <a:spcBef>
                  <a:spcPct val="50000"/>
                </a:spcBef>
                <a:defRPr/>
              </a:pPr>
              <a:r>
                <a:rPr lang="pt-BR" sz="1800" b="1" dirty="0">
                  <a:solidFill>
                    <a:srgbClr val="666699"/>
                  </a:solidFill>
                  <a:latin typeface="Comic Sans MS" charset="0"/>
                  <a:sym typeface="Wingdings 3" charset="0"/>
                </a:rPr>
                <a:t>1,29 </a:t>
              </a:r>
              <a:r>
                <a:rPr lang="pt-BR" sz="1800" b="1" dirty="0" err="1">
                  <a:solidFill>
                    <a:srgbClr val="666699"/>
                  </a:solidFill>
                  <a:latin typeface="Comic Sans MS" charset="0"/>
                  <a:sym typeface="Wingdings 3" charset="0"/>
                </a:rPr>
                <a:t>x</a:t>
              </a:r>
              <a:r>
                <a:rPr lang="pt-BR" sz="1800" b="1" dirty="0">
                  <a:solidFill>
                    <a:srgbClr val="666699"/>
                  </a:solidFill>
                  <a:latin typeface="Comic Sans MS" charset="0"/>
                  <a:sym typeface="Wingdings 3" charset="0"/>
                </a:rPr>
                <a:t> 10</a:t>
              </a:r>
              <a:r>
                <a:rPr lang="pt-BR" sz="1800" b="1" baseline="30000" dirty="0">
                  <a:solidFill>
                    <a:srgbClr val="666699"/>
                  </a:solidFill>
                  <a:latin typeface="Comic Sans MS" charset="0"/>
                  <a:sym typeface="Wingdings 3" charset="0"/>
                </a:rPr>
                <a:t>-23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pt-BR" sz="1800" b="1" dirty="0">
                  <a:solidFill>
                    <a:srgbClr val="666699"/>
                  </a:solidFill>
                  <a:latin typeface="Comic Sans MS" charset="0"/>
                  <a:sym typeface="Wingdings 3" charset="0"/>
                </a:rPr>
                <a:t>1,81 </a:t>
              </a:r>
              <a:r>
                <a:rPr lang="pt-BR" sz="1800" b="1" dirty="0" err="1">
                  <a:solidFill>
                    <a:srgbClr val="666699"/>
                  </a:solidFill>
                  <a:latin typeface="Comic Sans MS" charset="0"/>
                  <a:sym typeface="Wingdings 3" charset="0"/>
                </a:rPr>
                <a:t>x</a:t>
              </a:r>
              <a:r>
                <a:rPr lang="pt-BR" sz="1800" b="1" dirty="0">
                  <a:solidFill>
                    <a:srgbClr val="666699"/>
                  </a:solidFill>
                  <a:latin typeface="Comic Sans MS" charset="0"/>
                  <a:sym typeface="Wingdings 3" charset="0"/>
                </a:rPr>
                <a:t> 10</a:t>
              </a:r>
              <a:r>
                <a:rPr lang="pt-BR" sz="1800" b="1" baseline="30000" dirty="0">
                  <a:solidFill>
                    <a:srgbClr val="666699"/>
                  </a:solidFill>
                  <a:latin typeface="Comic Sans MS" charset="0"/>
                  <a:sym typeface="Wingdings 3" charset="0"/>
                </a:rPr>
                <a:t>-18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pt-BR" sz="1800" b="1" dirty="0">
                  <a:solidFill>
                    <a:srgbClr val="666699"/>
                  </a:solidFill>
                  <a:latin typeface="Comic Sans MS" charset="0"/>
                  <a:sym typeface="Wingdings 3" charset="0"/>
                </a:rPr>
                <a:t>3,25 </a:t>
              </a:r>
              <a:r>
                <a:rPr lang="pt-BR" sz="1800" b="1" dirty="0" err="1">
                  <a:solidFill>
                    <a:srgbClr val="666699"/>
                  </a:solidFill>
                  <a:latin typeface="Comic Sans MS" charset="0"/>
                  <a:sym typeface="Wingdings 3" charset="0"/>
                </a:rPr>
                <a:t>x</a:t>
              </a:r>
              <a:r>
                <a:rPr lang="pt-BR" sz="1800" b="1" dirty="0">
                  <a:solidFill>
                    <a:srgbClr val="666699"/>
                  </a:solidFill>
                  <a:latin typeface="Comic Sans MS" charset="0"/>
                  <a:sym typeface="Wingdings 3" charset="0"/>
                </a:rPr>
                <a:t> 10</a:t>
              </a:r>
              <a:r>
                <a:rPr lang="pt-BR" sz="1800" b="1" baseline="30000" dirty="0">
                  <a:solidFill>
                    <a:srgbClr val="666699"/>
                  </a:solidFill>
                  <a:latin typeface="Comic Sans MS" charset="0"/>
                  <a:sym typeface="Wingdings 3" charset="0"/>
                </a:rPr>
                <a:t>-14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pt-BR" sz="1800" b="1" dirty="0">
                  <a:solidFill>
                    <a:srgbClr val="666699"/>
                  </a:solidFill>
                  <a:latin typeface="Comic Sans MS" charset="0"/>
                  <a:sym typeface="Wingdings 3" charset="0"/>
                </a:rPr>
                <a:t>2,51 </a:t>
              </a:r>
              <a:r>
                <a:rPr lang="pt-BR" sz="1800" b="1" dirty="0" err="1">
                  <a:solidFill>
                    <a:srgbClr val="666699"/>
                  </a:solidFill>
                  <a:latin typeface="Comic Sans MS" charset="0"/>
                  <a:sym typeface="Wingdings 3" charset="0"/>
                </a:rPr>
                <a:t>x</a:t>
              </a:r>
              <a:r>
                <a:rPr lang="pt-BR" sz="1800" b="1" dirty="0">
                  <a:solidFill>
                    <a:srgbClr val="666699"/>
                  </a:solidFill>
                  <a:latin typeface="Comic Sans MS" charset="0"/>
                  <a:sym typeface="Wingdings 3" charset="0"/>
                </a:rPr>
                <a:t> 10</a:t>
              </a:r>
              <a:r>
                <a:rPr lang="pt-BR" sz="1800" b="1" baseline="30000" dirty="0">
                  <a:solidFill>
                    <a:srgbClr val="666699"/>
                  </a:solidFill>
                  <a:latin typeface="Comic Sans MS" charset="0"/>
                  <a:sym typeface="Wingdings 3" charset="0"/>
                </a:rPr>
                <a:t>-11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pt-BR" sz="1800" b="1" dirty="0">
                  <a:solidFill>
                    <a:srgbClr val="666699"/>
                  </a:solidFill>
                  <a:latin typeface="Comic Sans MS" charset="0"/>
                  <a:sym typeface="Wingdings 3" charset="0"/>
                </a:rPr>
                <a:t>3,61 </a:t>
              </a:r>
              <a:r>
                <a:rPr lang="pt-BR" sz="1800" b="1" dirty="0" err="1">
                  <a:solidFill>
                    <a:srgbClr val="666699"/>
                  </a:solidFill>
                  <a:latin typeface="Comic Sans MS" charset="0"/>
                  <a:sym typeface="Wingdings 3" charset="0"/>
                </a:rPr>
                <a:t>x</a:t>
              </a:r>
              <a:r>
                <a:rPr lang="pt-BR" sz="1800" b="1" dirty="0">
                  <a:solidFill>
                    <a:srgbClr val="666699"/>
                  </a:solidFill>
                  <a:latin typeface="Comic Sans MS" charset="0"/>
                  <a:sym typeface="Wingdings 3" charset="0"/>
                </a:rPr>
                <a:t> 10</a:t>
              </a:r>
              <a:r>
                <a:rPr lang="pt-BR" sz="1800" b="1" baseline="30000" dirty="0">
                  <a:solidFill>
                    <a:srgbClr val="666699"/>
                  </a:solidFill>
                  <a:latin typeface="Comic Sans MS" charset="0"/>
                  <a:sym typeface="Wingdings 3" charset="0"/>
                </a:rPr>
                <a:t>-9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pt-BR" sz="1800" b="1" dirty="0">
                  <a:solidFill>
                    <a:srgbClr val="666699"/>
                  </a:solidFill>
                  <a:latin typeface="Comic Sans MS" charset="0"/>
                  <a:sym typeface="Wingdings 3" charset="0"/>
                </a:rPr>
                <a:t>3,54 </a:t>
              </a:r>
              <a:r>
                <a:rPr lang="pt-BR" sz="1800" b="1" dirty="0" err="1">
                  <a:solidFill>
                    <a:srgbClr val="666699"/>
                  </a:solidFill>
                  <a:latin typeface="Comic Sans MS" charset="0"/>
                  <a:sym typeface="Wingdings 3" charset="0"/>
                </a:rPr>
                <a:t>x</a:t>
              </a:r>
              <a:r>
                <a:rPr lang="pt-BR" sz="1800" b="1" dirty="0">
                  <a:solidFill>
                    <a:srgbClr val="666699"/>
                  </a:solidFill>
                  <a:latin typeface="Comic Sans MS" charset="0"/>
                  <a:sym typeface="Wingdings 3" charset="0"/>
                </a:rPr>
                <a:t> 10</a:t>
              </a:r>
              <a:r>
                <a:rPr lang="pt-BR" sz="1800" b="1" baseline="30000" dirty="0">
                  <a:solidFill>
                    <a:srgbClr val="666699"/>
                  </a:solidFill>
                  <a:latin typeface="Comic Sans MS" charset="0"/>
                  <a:sym typeface="Wingdings 3" charset="0"/>
                </a:rPr>
                <a:t>-7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pt-BR" sz="1800" b="1" dirty="0">
                  <a:solidFill>
                    <a:srgbClr val="666699"/>
                  </a:solidFill>
                  <a:latin typeface="Comic Sans MS" charset="0"/>
                  <a:sym typeface="Wingdings 3" charset="0"/>
                </a:rPr>
                <a:t>2,25 </a:t>
              </a:r>
              <a:r>
                <a:rPr lang="pt-BR" sz="1800" b="1" dirty="0" err="1">
                  <a:solidFill>
                    <a:srgbClr val="666699"/>
                  </a:solidFill>
                  <a:latin typeface="Comic Sans MS" charset="0"/>
                  <a:sym typeface="Wingdings 3" charset="0"/>
                </a:rPr>
                <a:t>x</a:t>
              </a:r>
              <a:r>
                <a:rPr lang="pt-BR" sz="1800" b="1" dirty="0">
                  <a:solidFill>
                    <a:srgbClr val="666699"/>
                  </a:solidFill>
                  <a:latin typeface="Comic Sans MS" charset="0"/>
                  <a:sym typeface="Wingdings 3" charset="0"/>
                </a:rPr>
                <a:t> 10</a:t>
              </a:r>
              <a:r>
                <a:rPr lang="pt-BR" sz="1800" b="1" baseline="30000" dirty="0">
                  <a:solidFill>
                    <a:srgbClr val="666699"/>
                  </a:solidFill>
                  <a:latin typeface="Comic Sans MS" charset="0"/>
                  <a:sym typeface="Wingdings 3" charset="0"/>
                </a:rPr>
                <a:t>-5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pt-BR" sz="1800" b="1" dirty="0">
                  <a:solidFill>
                    <a:srgbClr val="666699"/>
                  </a:solidFill>
                  <a:latin typeface="Comic Sans MS" charset="0"/>
                  <a:sym typeface="Wingdings 3" charset="0"/>
                </a:rPr>
                <a:t>4,80 </a:t>
              </a:r>
              <a:r>
                <a:rPr lang="pt-BR" sz="1800" b="1" dirty="0" err="1">
                  <a:solidFill>
                    <a:srgbClr val="666699"/>
                  </a:solidFill>
                  <a:latin typeface="Comic Sans MS" charset="0"/>
                  <a:sym typeface="Wingdings 3" charset="0"/>
                </a:rPr>
                <a:t>x</a:t>
              </a:r>
              <a:r>
                <a:rPr lang="pt-BR" sz="1800" b="1" dirty="0">
                  <a:solidFill>
                    <a:srgbClr val="666699"/>
                  </a:solidFill>
                  <a:latin typeface="Comic Sans MS" charset="0"/>
                  <a:sym typeface="Wingdings 3" charset="0"/>
                </a:rPr>
                <a:t> 10</a:t>
              </a:r>
              <a:r>
                <a:rPr lang="pt-BR" sz="1800" b="1" baseline="30000" dirty="0">
                  <a:solidFill>
                    <a:srgbClr val="666699"/>
                  </a:solidFill>
                  <a:latin typeface="Comic Sans MS" charset="0"/>
                  <a:sym typeface="Wingdings 3" charset="0"/>
                </a:rPr>
                <a:t>-4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pt-BR" sz="1800" b="1" dirty="0">
                  <a:solidFill>
                    <a:srgbClr val="666699"/>
                  </a:solidFill>
                  <a:latin typeface="Comic Sans MS" charset="0"/>
                  <a:sym typeface="Wingdings 3" charset="0"/>
                </a:rPr>
                <a:t>5,39 </a:t>
              </a:r>
              <a:r>
                <a:rPr lang="pt-BR" sz="1800" b="1" dirty="0" err="1">
                  <a:solidFill>
                    <a:srgbClr val="666699"/>
                  </a:solidFill>
                  <a:latin typeface="Comic Sans MS" charset="0"/>
                  <a:sym typeface="Wingdings 3" charset="0"/>
                </a:rPr>
                <a:t>x</a:t>
              </a:r>
              <a:r>
                <a:rPr lang="pt-BR" sz="1800" b="1" dirty="0">
                  <a:solidFill>
                    <a:srgbClr val="666699"/>
                  </a:solidFill>
                  <a:latin typeface="Comic Sans MS" charset="0"/>
                  <a:sym typeface="Wingdings 3" charset="0"/>
                </a:rPr>
                <a:t> 10</a:t>
              </a:r>
              <a:r>
                <a:rPr lang="pt-BR" sz="1800" b="1" baseline="30000" dirty="0">
                  <a:solidFill>
                    <a:srgbClr val="666699"/>
                  </a:solidFill>
                  <a:latin typeface="Comic Sans MS" charset="0"/>
                  <a:sym typeface="Wingdings 3" charset="0"/>
                </a:rPr>
                <a:t>-3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pt-BR" sz="1800" b="1" dirty="0">
                  <a:solidFill>
                    <a:srgbClr val="666699"/>
                  </a:solidFill>
                  <a:latin typeface="Comic Sans MS" charset="0"/>
                  <a:sym typeface="Wingdings 3" charset="0"/>
                </a:rPr>
                <a:t>5,21 </a:t>
              </a:r>
              <a:r>
                <a:rPr lang="pt-BR" sz="1800" b="1" dirty="0" err="1">
                  <a:solidFill>
                    <a:srgbClr val="666699"/>
                  </a:solidFill>
                  <a:latin typeface="Comic Sans MS" charset="0"/>
                  <a:sym typeface="Wingdings 3" charset="0"/>
                </a:rPr>
                <a:t>x</a:t>
              </a:r>
              <a:r>
                <a:rPr lang="pt-BR" sz="1800" b="1" dirty="0">
                  <a:solidFill>
                    <a:srgbClr val="666699"/>
                  </a:solidFill>
                  <a:latin typeface="Comic Sans MS" charset="0"/>
                  <a:sym typeface="Wingdings 3" charset="0"/>
                </a:rPr>
                <a:t> 10</a:t>
              </a:r>
              <a:r>
                <a:rPr lang="pt-BR" sz="1800" b="1" baseline="30000" dirty="0">
                  <a:solidFill>
                    <a:srgbClr val="666699"/>
                  </a:solidFill>
                  <a:latin typeface="Comic Sans MS" charset="0"/>
                  <a:sym typeface="Wingdings 3" charset="0"/>
                </a:rPr>
                <a:t>-2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pt-BR" sz="1800" b="1" dirty="0">
                  <a:solidFill>
                    <a:srgbClr val="A50021"/>
                  </a:solidFill>
                  <a:latin typeface="Comic Sans MS" charset="0"/>
                  <a:sym typeface="Wingdings 3" charset="0"/>
                </a:rPr>
                <a:t>0,355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pt-BR" sz="1800" b="1" dirty="0">
                  <a:solidFill>
                    <a:srgbClr val="A50021"/>
                  </a:solidFill>
                  <a:latin typeface="Comic Sans MS" charset="0"/>
                  <a:sym typeface="Wingdings 3" charset="0"/>
                </a:rPr>
                <a:t>0,846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pt-BR" sz="1800" b="1" dirty="0">
                  <a:solidFill>
                    <a:srgbClr val="A50021"/>
                  </a:solidFill>
                  <a:latin typeface="Comic Sans MS" charset="0"/>
                  <a:sym typeface="Wingdings 3" charset="0"/>
                </a:rPr>
                <a:t>0,982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pt-BR" sz="1800" b="1" dirty="0">
                  <a:solidFill>
                    <a:srgbClr val="A50021"/>
                  </a:solidFill>
                  <a:latin typeface="Comic Sans MS" charset="0"/>
                  <a:sym typeface="Wingdings 3" charset="0"/>
                </a:rPr>
                <a:t>0,988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pt-BR" sz="1800" b="1" dirty="0">
                  <a:solidFill>
                    <a:srgbClr val="A50021"/>
                  </a:solidFill>
                  <a:latin typeface="Comic Sans MS" charset="0"/>
                  <a:sym typeface="Wingdings 3" charset="0"/>
                </a:rPr>
                <a:t>1,000</a:t>
              </a:r>
            </a:p>
          </p:txBody>
        </p:sp>
        <p:sp>
          <p:nvSpPr>
            <p:cNvPr id="22543" name="Line 18"/>
            <p:cNvSpPr>
              <a:spLocks noChangeShapeType="1"/>
            </p:cNvSpPr>
            <p:nvPr/>
          </p:nvSpPr>
          <p:spPr bwMode="auto">
            <a:xfrm>
              <a:off x="3366" y="1257"/>
              <a:ext cx="1872" cy="0"/>
            </a:xfrm>
            <a:prstGeom prst="line">
              <a:avLst/>
            </a:prstGeom>
            <a:grpFill/>
            <a:ln w="28575">
              <a:solidFill>
                <a:srgbClr val="333333"/>
              </a:solidFill>
              <a:round/>
              <a:headEnd/>
              <a:tailEnd/>
            </a:ln>
          </p:spPr>
          <p:txBody>
            <a:bodyPr wrap="none"/>
            <a:lstStyle/>
            <a:p>
              <a:pPr>
                <a:lnSpc>
                  <a:spcPct val="90000"/>
                </a:lnSpc>
                <a:defRPr/>
              </a:pPr>
              <a:endParaRPr lang="en-US" sz="1800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2544" name="Line 19"/>
            <p:cNvSpPr>
              <a:spLocks noChangeShapeType="1"/>
            </p:cNvSpPr>
            <p:nvPr/>
          </p:nvSpPr>
          <p:spPr bwMode="auto">
            <a:xfrm>
              <a:off x="4128" y="1008"/>
              <a:ext cx="0" cy="3882"/>
            </a:xfrm>
            <a:prstGeom prst="line">
              <a:avLst/>
            </a:prstGeom>
            <a:grpFill/>
            <a:ln w="28575">
              <a:solidFill>
                <a:srgbClr val="333333"/>
              </a:solidFill>
              <a:round/>
              <a:headEnd/>
              <a:tailEnd/>
            </a:ln>
          </p:spPr>
          <p:txBody>
            <a:bodyPr wrap="none"/>
            <a:lstStyle/>
            <a:p>
              <a:pPr>
                <a:lnSpc>
                  <a:spcPct val="90000"/>
                </a:lnSpc>
                <a:defRPr/>
              </a:pPr>
              <a:endParaRPr lang="en-US" sz="1800"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26629" name="AutoShape 21"/>
          <p:cNvSpPr>
            <a:spLocks noChangeArrowheads="1"/>
          </p:cNvSpPr>
          <p:nvPr/>
        </p:nvSpPr>
        <p:spPr bwMode="auto">
          <a:xfrm rot="5400000">
            <a:off x="5943600" y="3505200"/>
            <a:ext cx="5715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gradFill rotWithShape="0">
            <a:gsLst>
              <a:gs pos="0">
                <a:srgbClr val="666699"/>
              </a:gs>
              <a:gs pos="100000">
                <a:srgbClr val="A5002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6630" name="Grupo 18"/>
          <p:cNvGrpSpPr>
            <a:grpSpLocks/>
          </p:cNvGrpSpPr>
          <p:nvPr/>
        </p:nvGrpSpPr>
        <p:grpSpPr bwMode="auto">
          <a:xfrm>
            <a:off x="381000" y="2057400"/>
            <a:ext cx="1524000" cy="1009650"/>
            <a:chOff x="1524000" y="2057400"/>
            <a:chExt cx="1524000" cy="1009710"/>
          </a:xfrm>
        </p:grpSpPr>
        <p:sp>
          <p:nvSpPr>
            <p:cNvPr id="26632" name="Retângulo 12"/>
            <p:cNvSpPr>
              <a:spLocks noChangeArrowheads="1"/>
            </p:cNvSpPr>
            <p:nvPr/>
          </p:nvSpPr>
          <p:spPr bwMode="auto">
            <a:xfrm>
              <a:off x="1868040" y="2362200"/>
              <a:ext cx="34176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pt-BR" altLang="en-US" sz="2000" b="1">
                  <a:solidFill>
                    <a:srgbClr val="333333"/>
                  </a:solidFill>
                  <a:latin typeface="Comic Sans MS" charset="0"/>
                  <a:sym typeface="Wingdings 3" charset="2"/>
                </a:rPr>
                <a:t>=</a:t>
              </a:r>
              <a:endParaRPr lang="en-US" altLang="en-US"/>
            </a:p>
          </p:txBody>
        </p:sp>
        <p:sp>
          <p:nvSpPr>
            <p:cNvPr id="14" name="Retângulo 13"/>
            <p:cNvSpPr/>
            <p:nvPr/>
          </p:nvSpPr>
          <p:spPr>
            <a:xfrm>
              <a:off x="2209800" y="2057400"/>
              <a:ext cx="749300" cy="4000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sz="2000" b="1" dirty="0">
                  <a:solidFill>
                    <a:srgbClr val="666699"/>
                  </a:solidFill>
                  <a:latin typeface="+mj-lt"/>
                  <a:ea typeface="+mn-ea"/>
                  <a:sym typeface="Wingdings 3" pitchFamily="18" charset="2"/>
                </a:rPr>
                <a:t>[Y</a:t>
              </a:r>
              <a:r>
                <a:rPr lang="pt-BR" sz="2000" b="1" baseline="30000" dirty="0">
                  <a:solidFill>
                    <a:srgbClr val="666699"/>
                  </a:solidFill>
                  <a:latin typeface="+mj-lt"/>
                  <a:ea typeface="+mn-ea"/>
                  <a:sym typeface="Wingdings 3" pitchFamily="18" charset="2"/>
                </a:rPr>
                <a:t>4-</a:t>
              </a:r>
              <a:r>
                <a:rPr lang="pt-BR" sz="2000" b="1" dirty="0">
                  <a:solidFill>
                    <a:srgbClr val="666699"/>
                  </a:solidFill>
                  <a:latin typeface="+mj-lt"/>
                  <a:ea typeface="+mn-ea"/>
                  <a:sym typeface="Wingdings 3" pitchFamily="18" charset="2"/>
                </a:rPr>
                <a:t>]</a:t>
              </a:r>
              <a:endParaRPr lang="en-US" sz="2000" dirty="0">
                <a:latin typeface="+mj-lt"/>
                <a:ea typeface="+mn-ea"/>
              </a:endParaRPr>
            </a:p>
          </p:txBody>
        </p:sp>
        <p:sp>
          <p:nvSpPr>
            <p:cNvPr id="26634" name="Line 13"/>
            <p:cNvSpPr>
              <a:spLocks noChangeShapeType="1"/>
            </p:cNvSpPr>
            <p:nvPr/>
          </p:nvSpPr>
          <p:spPr bwMode="auto">
            <a:xfrm>
              <a:off x="2209800" y="2590800"/>
              <a:ext cx="838200" cy="0"/>
            </a:xfrm>
            <a:prstGeom prst="line">
              <a:avLst/>
            </a:prstGeom>
            <a:noFill/>
            <a:ln w="28575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635" name="Retângulo 16"/>
            <p:cNvSpPr>
              <a:spLocks noChangeArrowheads="1"/>
            </p:cNvSpPr>
            <p:nvPr/>
          </p:nvSpPr>
          <p:spPr bwMode="auto">
            <a:xfrm>
              <a:off x="1524000" y="2343090"/>
              <a:ext cx="453970" cy="400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pt-BR" altLang="en-US" sz="2000" b="1">
                  <a:solidFill>
                    <a:srgbClr val="666699"/>
                  </a:solidFill>
                  <a:latin typeface="Comic Sans MS" charset="0"/>
                  <a:sym typeface="Symbol" charset="2"/>
                </a:rPr>
                <a:t></a:t>
              </a:r>
              <a:r>
                <a:rPr lang="pt-BR" altLang="en-US" sz="2000" b="1" baseline="-25000">
                  <a:solidFill>
                    <a:srgbClr val="666699"/>
                  </a:solidFill>
                  <a:latin typeface="Comic Sans MS" charset="0"/>
                  <a:sym typeface="Wingdings 3" charset="2"/>
                </a:rPr>
                <a:t>6</a:t>
              </a:r>
              <a:r>
                <a:rPr lang="pt-BR" altLang="en-US" sz="2000" b="1" baseline="-25000">
                  <a:solidFill>
                    <a:srgbClr val="333333"/>
                  </a:solidFill>
                  <a:latin typeface="Comic Sans MS" charset="0"/>
                  <a:sym typeface="Wingdings 3" charset="2"/>
                </a:rPr>
                <a:t> </a:t>
              </a:r>
              <a:endParaRPr lang="en-US" altLang="en-US"/>
            </a:p>
          </p:txBody>
        </p:sp>
        <p:sp>
          <p:nvSpPr>
            <p:cNvPr id="26636" name="Retângulo 17"/>
            <p:cNvSpPr>
              <a:spLocks noChangeArrowheads="1"/>
            </p:cNvSpPr>
            <p:nvPr/>
          </p:nvSpPr>
          <p:spPr bwMode="auto">
            <a:xfrm>
              <a:off x="2362200" y="2667000"/>
              <a:ext cx="46198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pt-BR" altLang="en-US" sz="2000" b="1">
                  <a:solidFill>
                    <a:srgbClr val="333333"/>
                  </a:solidFill>
                  <a:latin typeface="Comic Sans MS" charset="0"/>
                </a:rPr>
                <a:t>C</a:t>
              </a:r>
              <a:r>
                <a:rPr lang="pt-BR" altLang="en-US" sz="2000" b="1" baseline="-25000">
                  <a:solidFill>
                    <a:srgbClr val="333333"/>
                  </a:solidFill>
                  <a:latin typeface="Comic Sans MS" charset="0"/>
                </a:rPr>
                <a:t>T</a:t>
              </a:r>
              <a:endParaRPr lang="en-US" altLang="en-US" baseline="-25000"/>
            </a:p>
          </p:txBody>
        </p:sp>
      </p:grpSp>
      <p:sp>
        <p:nvSpPr>
          <p:cNvPr id="26631" name="Rectangle 17"/>
          <p:cNvSpPr>
            <a:spLocks noChangeArrowheads="1"/>
          </p:cNvSpPr>
          <p:nvPr/>
        </p:nvSpPr>
        <p:spPr bwMode="auto">
          <a:xfrm>
            <a:off x="457200" y="4797425"/>
            <a:ext cx="4953000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pt-BR" altLang="en-US" sz="2000" b="1">
                <a:solidFill>
                  <a:srgbClr val="333333"/>
                </a:solidFill>
                <a:latin typeface="Comic Sans MS" charset="0"/>
              </a:rPr>
              <a:t>D =</a:t>
            </a:r>
            <a:r>
              <a:rPr lang="pt-BR" altLang="en-US" sz="2000"/>
              <a:t> </a:t>
            </a:r>
            <a:r>
              <a:rPr lang="pt-BR" altLang="en-US" sz="2000" b="1">
                <a:solidFill>
                  <a:srgbClr val="333333"/>
                </a:solidFill>
                <a:latin typeface="Comic Sans MS" charset="0"/>
                <a:sym typeface="Wingdings 3" charset="2"/>
              </a:rPr>
              <a:t>[</a:t>
            </a:r>
            <a:r>
              <a:rPr lang="pt-BR" altLang="en-US" sz="2000" b="1">
                <a:solidFill>
                  <a:srgbClr val="333333"/>
                </a:solidFill>
                <a:latin typeface="Comic Sans MS" charset="0"/>
              </a:rPr>
              <a:t>H</a:t>
            </a:r>
            <a:r>
              <a:rPr lang="pt-BR" altLang="en-US" sz="2000" b="1" baseline="30000">
                <a:solidFill>
                  <a:srgbClr val="333333"/>
                </a:solidFill>
                <a:latin typeface="Comic Sans MS" charset="0"/>
              </a:rPr>
              <a:t>+</a:t>
            </a:r>
            <a:r>
              <a:rPr lang="pt-BR" altLang="en-US" sz="2000" b="1">
                <a:solidFill>
                  <a:srgbClr val="333333"/>
                </a:solidFill>
                <a:latin typeface="Comic Sans MS" charset="0"/>
              </a:rPr>
              <a:t>]</a:t>
            </a:r>
            <a:r>
              <a:rPr lang="pt-BR" altLang="en-US" sz="2000" b="1" baseline="30000">
                <a:solidFill>
                  <a:srgbClr val="333333"/>
                </a:solidFill>
                <a:latin typeface="Comic Sans MS" charset="0"/>
              </a:rPr>
              <a:t>6</a:t>
            </a:r>
            <a:r>
              <a:rPr lang="pt-BR" altLang="en-US" sz="2000" b="1">
                <a:solidFill>
                  <a:srgbClr val="333333"/>
                </a:solidFill>
                <a:latin typeface="Comic Sans MS" charset="0"/>
              </a:rPr>
              <a:t> + </a:t>
            </a:r>
            <a:r>
              <a:rPr lang="pt-BR" altLang="en-US" sz="2000" b="1">
                <a:solidFill>
                  <a:srgbClr val="FF0080"/>
                </a:solidFill>
                <a:latin typeface="Comic Sans MS" charset="0"/>
              </a:rPr>
              <a:t>K</a:t>
            </a:r>
            <a:r>
              <a:rPr lang="pt-BR" altLang="en-US" sz="2000" b="1" baseline="-25000">
                <a:solidFill>
                  <a:srgbClr val="FF0080"/>
                </a:solidFill>
                <a:latin typeface="Comic Sans MS" charset="0"/>
              </a:rPr>
              <a:t>a1</a:t>
            </a:r>
            <a:r>
              <a:rPr lang="pt-BR" altLang="en-US" sz="2000" b="1">
                <a:solidFill>
                  <a:srgbClr val="333333"/>
                </a:solidFill>
                <a:latin typeface="Comic Sans MS" charset="0"/>
              </a:rPr>
              <a:t>[</a:t>
            </a:r>
            <a:r>
              <a:rPr lang="pt-BR" altLang="en-US" sz="2000" b="1">
                <a:solidFill>
                  <a:srgbClr val="333333"/>
                </a:solidFill>
                <a:latin typeface="Comic Sans MS" charset="0"/>
                <a:sym typeface="Wingdings 3" charset="2"/>
              </a:rPr>
              <a:t>H</a:t>
            </a:r>
            <a:r>
              <a:rPr lang="pt-BR" altLang="en-US" sz="2000" b="1" baseline="30000">
                <a:solidFill>
                  <a:srgbClr val="333333"/>
                </a:solidFill>
                <a:latin typeface="Comic Sans MS" charset="0"/>
                <a:sym typeface="Wingdings 3" charset="2"/>
              </a:rPr>
              <a:t>+</a:t>
            </a:r>
            <a:r>
              <a:rPr lang="pt-BR" altLang="en-US" sz="2000" b="1">
                <a:solidFill>
                  <a:srgbClr val="333333"/>
                </a:solidFill>
                <a:latin typeface="Comic Sans MS" charset="0"/>
                <a:sym typeface="Wingdings 3" charset="2"/>
              </a:rPr>
              <a:t>]</a:t>
            </a:r>
            <a:r>
              <a:rPr lang="pt-BR" altLang="en-US" sz="2000" b="1" baseline="30000">
                <a:solidFill>
                  <a:srgbClr val="333333"/>
                </a:solidFill>
                <a:latin typeface="Comic Sans MS" charset="0"/>
                <a:sym typeface="Wingdings 3" charset="2"/>
              </a:rPr>
              <a:t>5 </a:t>
            </a:r>
            <a:r>
              <a:rPr lang="pt-BR" altLang="en-US" sz="2000" b="1">
                <a:solidFill>
                  <a:srgbClr val="333333"/>
                </a:solidFill>
                <a:latin typeface="Comic Sans MS" charset="0"/>
                <a:sym typeface="Wingdings 3" charset="2"/>
              </a:rPr>
              <a:t>+ </a:t>
            </a:r>
            <a:r>
              <a:rPr lang="pt-BR" altLang="en-US" sz="2000" b="1">
                <a:solidFill>
                  <a:srgbClr val="FF0080"/>
                </a:solidFill>
                <a:latin typeface="Comic Sans MS" charset="0"/>
              </a:rPr>
              <a:t>K</a:t>
            </a:r>
            <a:r>
              <a:rPr lang="pt-BR" altLang="en-US" sz="2000" b="1" baseline="-25000">
                <a:solidFill>
                  <a:srgbClr val="FF0080"/>
                </a:solidFill>
                <a:latin typeface="Comic Sans MS" charset="0"/>
              </a:rPr>
              <a:t>a1</a:t>
            </a:r>
            <a:r>
              <a:rPr lang="pt-BR" altLang="en-US" sz="2000" b="1">
                <a:solidFill>
                  <a:srgbClr val="0000FF"/>
                </a:solidFill>
                <a:latin typeface="Comic Sans MS" charset="0"/>
              </a:rPr>
              <a:t>K</a:t>
            </a:r>
            <a:r>
              <a:rPr lang="pt-BR" altLang="en-US" sz="2000" b="1" baseline="-25000">
                <a:solidFill>
                  <a:srgbClr val="0000FF"/>
                </a:solidFill>
                <a:latin typeface="Comic Sans MS" charset="0"/>
              </a:rPr>
              <a:t>a2</a:t>
            </a:r>
            <a:r>
              <a:rPr lang="pt-BR" altLang="en-US" sz="2000" b="1">
                <a:solidFill>
                  <a:srgbClr val="333333"/>
                </a:solidFill>
                <a:latin typeface="Comic Sans MS" charset="0"/>
              </a:rPr>
              <a:t>[</a:t>
            </a:r>
            <a:r>
              <a:rPr lang="pt-BR" altLang="en-US" sz="2000" b="1">
                <a:solidFill>
                  <a:srgbClr val="333333"/>
                </a:solidFill>
                <a:latin typeface="Comic Sans MS" charset="0"/>
                <a:sym typeface="Wingdings 3" charset="2"/>
              </a:rPr>
              <a:t>H</a:t>
            </a:r>
            <a:r>
              <a:rPr lang="pt-BR" altLang="en-US" sz="2000" b="1" baseline="30000">
                <a:solidFill>
                  <a:srgbClr val="333333"/>
                </a:solidFill>
                <a:latin typeface="Comic Sans MS" charset="0"/>
                <a:sym typeface="Wingdings 3" charset="2"/>
              </a:rPr>
              <a:t>+</a:t>
            </a:r>
            <a:r>
              <a:rPr lang="pt-BR" altLang="en-US" sz="2000" b="1">
                <a:solidFill>
                  <a:srgbClr val="333333"/>
                </a:solidFill>
                <a:latin typeface="Comic Sans MS" charset="0"/>
                <a:sym typeface="Wingdings 3" charset="2"/>
              </a:rPr>
              <a:t>]</a:t>
            </a:r>
            <a:r>
              <a:rPr lang="pt-BR" altLang="en-US" sz="2000" b="1" baseline="30000">
                <a:solidFill>
                  <a:srgbClr val="333333"/>
                </a:solidFill>
                <a:latin typeface="Comic Sans MS" charset="0"/>
                <a:sym typeface="Wingdings 3" charset="2"/>
              </a:rPr>
              <a:t>4 </a:t>
            </a:r>
            <a:r>
              <a:rPr lang="pt-BR" altLang="en-US" sz="2000" b="1">
                <a:solidFill>
                  <a:srgbClr val="333333"/>
                </a:solidFill>
                <a:latin typeface="Comic Sans MS" charset="0"/>
                <a:sym typeface="Wingdings 3" charset="2"/>
              </a:rPr>
              <a:t>+ </a:t>
            </a:r>
            <a:r>
              <a:rPr lang="pt-BR" altLang="en-US" sz="2000" b="1">
                <a:solidFill>
                  <a:srgbClr val="FF0080"/>
                </a:solidFill>
                <a:latin typeface="Comic Sans MS" charset="0"/>
              </a:rPr>
              <a:t>K</a:t>
            </a:r>
            <a:r>
              <a:rPr lang="pt-BR" altLang="en-US" sz="2000" b="1" baseline="-25000">
                <a:solidFill>
                  <a:srgbClr val="FF0080"/>
                </a:solidFill>
                <a:latin typeface="Comic Sans MS" charset="0"/>
              </a:rPr>
              <a:t>a1</a:t>
            </a:r>
            <a:r>
              <a:rPr lang="pt-BR" altLang="en-US" sz="2000" b="1">
                <a:solidFill>
                  <a:srgbClr val="0000FF"/>
                </a:solidFill>
                <a:latin typeface="Comic Sans MS" charset="0"/>
              </a:rPr>
              <a:t>K</a:t>
            </a:r>
            <a:r>
              <a:rPr lang="pt-BR" altLang="en-US" sz="2000" b="1" baseline="-25000">
                <a:solidFill>
                  <a:srgbClr val="0000FF"/>
                </a:solidFill>
                <a:latin typeface="Comic Sans MS" charset="0"/>
              </a:rPr>
              <a:t>a2</a:t>
            </a:r>
            <a:r>
              <a:rPr lang="pt-BR" altLang="en-US" sz="2000" b="1">
                <a:solidFill>
                  <a:srgbClr val="660066"/>
                </a:solidFill>
                <a:latin typeface="Comic Sans MS" charset="0"/>
              </a:rPr>
              <a:t>K</a:t>
            </a:r>
            <a:r>
              <a:rPr lang="pt-BR" altLang="en-US" sz="2000" b="1" baseline="-25000">
                <a:solidFill>
                  <a:srgbClr val="660066"/>
                </a:solidFill>
                <a:latin typeface="Comic Sans MS" charset="0"/>
              </a:rPr>
              <a:t>a3</a:t>
            </a:r>
            <a:r>
              <a:rPr lang="pt-BR" altLang="en-US" sz="2000" b="1">
                <a:solidFill>
                  <a:srgbClr val="333333"/>
                </a:solidFill>
                <a:latin typeface="Comic Sans MS" charset="0"/>
              </a:rPr>
              <a:t>[</a:t>
            </a:r>
            <a:r>
              <a:rPr lang="pt-BR" altLang="en-US" sz="2000" b="1">
                <a:solidFill>
                  <a:srgbClr val="333333"/>
                </a:solidFill>
                <a:latin typeface="Comic Sans MS" charset="0"/>
                <a:sym typeface="Wingdings 3" charset="2"/>
              </a:rPr>
              <a:t>H</a:t>
            </a:r>
            <a:r>
              <a:rPr lang="pt-BR" altLang="en-US" sz="2000" b="1" baseline="30000">
                <a:solidFill>
                  <a:srgbClr val="333333"/>
                </a:solidFill>
                <a:latin typeface="Comic Sans MS" charset="0"/>
                <a:sym typeface="Wingdings 3" charset="2"/>
              </a:rPr>
              <a:t>+</a:t>
            </a:r>
            <a:r>
              <a:rPr lang="pt-BR" altLang="en-US" sz="2000" b="1">
                <a:solidFill>
                  <a:srgbClr val="333333"/>
                </a:solidFill>
                <a:latin typeface="Comic Sans MS" charset="0"/>
                <a:sym typeface="Wingdings 3" charset="2"/>
              </a:rPr>
              <a:t>]</a:t>
            </a:r>
            <a:r>
              <a:rPr lang="pt-BR" altLang="en-US" sz="2000" b="1" baseline="30000">
                <a:solidFill>
                  <a:srgbClr val="333333"/>
                </a:solidFill>
                <a:latin typeface="Comic Sans MS" charset="0"/>
                <a:sym typeface="Wingdings 3" charset="2"/>
              </a:rPr>
              <a:t>3</a:t>
            </a:r>
            <a:r>
              <a:rPr lang="pt-BR" altLang="en-US" sz="2000" b="1">
                <a:solidFill>
                  <a:srgbClr val="333333"/>
                </a:solidFill>
                <a:latin typeface="Comic Sans MS" charset="0"/>
                <a:sym typeface="Wingdings 3" charset="2"/>
              </a:rPr>
              <a:t> + </a:t>
            </a:r>
            <a:r>
              <a:rPr lang="pt-BR" altLang="en-US" sz="2000" b="1">
                <a:solidFill>
                  <a:srgbClr val="FF0080"/>
                </a:solidFill>
                <a:latin typeface="Comic Sans MS" charset="0"/>
              </a:rPr>
              <a:t>K</a:t>
            </a:r>
            <a:r>
              <a:rPr lang="pt-BR" altLang="en-US" sz="2000" b="1" baseline="-25000">
                <a:solidFill>
                  <a:srgbClr val="FF0080"/>
                </a:solidFill>
                <a:latin typeface="Comic Sans MS" charset="0"/>
              </a:rPr>
              <a:t>a1</a:t>
            </a:r>
            <a:r>
              <a:rPr lang="pt-BR" altLang="en-US" sz="2000" b="1">
                <a:solidFill>
                  <a:srgbClr val="0000FF"/>
                </a:solidFill>
                <a:latin typeface="Comic Sans MS" charset="0"/>
              </a:rPr>
              <a:t>K</a:t>
            </a:r>
            <a:r>
              <a:rPr lang="pt-BR" altLang="en-US" sz="2000" b="1" baseline="-25000">
                <a:solidFill>
                  <a:srgbClr val="0000FF"/>
                </a:solidFill>
                <a:latin typeface="Comic Sans MS" charset="0"/>
              </a:rPr>
              <a:t>a2</a:t>
            </a:r>
            <a:r>
              <a:rPr lang="pt-BR" altLang="en-US" sz="2000" b="1">
                <a:solidFill>
                  <a:srgbClr val="660066"/>
                </a:solidFill>
                <a:latin typeface="Comic Sans MS" charset="0"/>
              </a:rPr>
              <a:t>K</a:t>
            </a:r>
            <a:r>
              <a:rPr lang="pt-BR" altLang="en-US" sz="2000" b="1" baseline="-25000">
                <a:solidFill>
                  <a:srgbClr val="660066"/>
                </a:solidFill>
                <a:latin typeface="Comic Sans MS" charset="0"/>
              </a:rPr>
              <a:t>a3</a:t>
            </a:r>
            <a:r>
              <a:rPr lang="pt-BR" altLang="en-US" sz="2000" b="1">
                <a:solidFill>
                  <a:srgbClr val="A50021"/>
                </a:solidFill>
                <a:latin typeface="Comic Sans MS" charset="0"/>
              </a:rPr>
              <a:t>K</a:t>
            </a:r>
            <a:r>
              <a:rPr lang="pt-BR" altLang="en-US" sz="2000" b="1" baseline="-25000">
                <a:solidFill>
                  <a:srgbClr val="A50021"/>
                </a:solidFill>
                <a:latin typeface="Comic Sans MS" charset="0"/>
              </a:rPr>
              <a:t>a4</a:t>
            </a:r>
            <a:r>
              <a:rPr lang="pt-BR" altLang="en-US" sz="2000" b="1">
                <a:solidFill>
                  <a:srgbClr val="333333"/>
                </a:solidFill>
                <a:latin typeface="Comic Sans MS" charset="0"/>
              </a:rPr>
              <a:t>[H</a:t>
            </a:r>
            <a:r>
              <a:rPr lang="pt-BR" altLang="en-US" sz="2000" b="1" baseline="30000">
                <a:solidFill>
                  <a:srgbClr val="333333"/>
                </a:solidFill>
                <a:latin typeface="Comic Sans MS" charset="0"/>
              </a:rPr>
              <a:t>+</a:t>
            </a:r>
            <a:r>
              <a:rPr lang="pt-BR" altLang="en-US" sz="2000" b="1">
                <a:solidFill>
                  <a:srgbClr val="333333"/>
                </a:solidFill>
                <a:latin typeface="Comic Sans MS" charset="0"/>
              </a:rPr>
              <a:t>]</a:t>
            </a:r>
            <a:r>
              <a:rPr lang="pt-BR" altLang="en-US" sz="2000" b="1" baseline="30000">
                <a:solidFill>
                  <a:srgbClr val="333333"/>
                </a:solidFill>
                <a:latin typeface="Comic Sans MS" charset="0"/>
              </a:rPr>
              <a:t>2</a:t>
            </a:r>
            <a:r>
              <a:rPr lang="pt-BR" altLang="en-US" sz="2000" b="1">
                <a:solidFill>
                  <a:srgbClr val="333333"/>
                </a:solidFill>
                <a:latin typeface="Comic Sans MS" charset="0"/>
              </a:rPr>
              <a:t> + </a:t>
            </a:r>
            <a:r>
              <a:rPr lang="pt-BR" altLang="en-US" sz="2000" b="1">
                <a:solidFill>
                  <a:srgbClr val="FF0080"/>
                </a:solidFill>
                <a:latin typeface="Comic Sans MS" charset="0"/>
              </a:rPr>
              <a:t>K</a:t>
            </a:r>
            <a:r>
              <a:rPr lang="pt-BR" altLang="en-US" sz="2000" b="1" baseline="-25000">
                <a:solidFill>
                  <a:srgbClr val="FF0080"/>
                </a:solidFill>
                <a:latin typeface="Comic Sans MS" charset="0"/>
              </a:rPr>
              <a:t>a1</a:t>
            </a:r>
            <a:r>
              <a:rPr lang="pt-BR" altLang="en-US" sz="2000" b="1">
                <a:solidFill>
                  <a:srgbClr val="0000FF"/>
                </a:solidFill>
                <a:latin typeface="Comic Sans MS" charset="0"/>
              </a:rPr>
              <a:t>K</a:t>
            </a:r>
            <a:r>
              <a:rPr lang="pt-BR" altLang="en-US" sz="2000" b="1" baseline="-25000">
                <a:solidFill>
                  <a:srgbClr val="0000FF"/>
                </a:solidFill>
                <a:latin typeface="Comic Sans MS" charset="0"/>
              </a:rPr>
              <a:t>a2</a:t>
            </a:r>
            <a:r>
              <a:rPr lang="pt-BR" altLang="en-US" sz="2000" b="1">
                <a:solidFill>
                  <a:srgbClr val="660066"/>
                </a:solidFill>
                <a:latin typeface="Comic Sans MS" charset="0"/>
              </a:rPr>
              <a:t>K</a:t>
            </a:r>
            <a:r>
              <a:rPr lang="pt-BR" altLang="en-US" sz="2000" b="1" baseline="-25000">
                <a:solidFill>
                  <a:srgbClr val="660066"/>
                </a:solidFill>
                <a:latin typeface="Comic Sans MS" charset="0"/>
              </a:rPr>
              <a:t>a3</a:t>
            </a:r>
            <a:r>
              <a:rPr lang="pt-BR" altLang="en-US" sz="2000" b="1">
                <a:solidFill>
                  <a:srgbClr val="A50021"/>
                </a:solidFill>
                <a:latin typeface="Comic Sans MS" charset="0"/>
              </a:rPr>
              <a:t>K</a:t>
            </a:r>
            <a:r>
              <a:rPr lang="pt-BR" altLang="en-US" sz="2000" b="1" baseline="-25000">
                <a:solidFill>
                  <a:srgbClr val="A50021"/>
                </a:solidFill>
                <a:latin typeface="Comic Sans MS" charset="0"/>
              </a:rPr>
              <a:t>a4</a:t>
            </a:r>
            <a:r>
              <a:rPr lang="pt-BR" altLang="en-US" sz="2000" b="1">
                <a:solidFill>
                  <a:srgbClr val="CC9900"/>
                </a:solidFill>
                <a:latin typeface="Comic Sans MS" charset="0"/>
              </a:rPr>
              <a:t>K</a:t>
            </a:r>
            <a:r>
              <a:rPr lang="pt-BR" altLang="en-US" sz="2000" b="1" baseline="-25000">
                <a:solidFill>
                  <a:srgbClr val="CC9900"/>
                </a:solidFill>
                <a:latin typeface="Comic Sans MS" charset="0"/>
              </a:rPr>
              <a:t>a5</a:t>
            </a:r>
            <a:r>
              <a:rPr lang="pt-BR" altLang="en-US" sz="2000" b="1">
                <a:solidFill>
                  <a:srgbClr val="333333"/>
                </a:solidFill>
                <a:latin typeface="Comic Sans MS" charset="0"/>
              </a:rPr>
              <a:t>[H</a:t>
            </a:r>
            <a:r>
              <a:rPr lang="pt-BR" altLang="en-US" sz="2000" b="1" baseline="30000">
                <a:solidFill>
                  <a:srgbClr val="333333"/>
                </a:solidFill>
                <a:latin typeface="Comic Sans MS" charset="0"/>
              </a:rPr>
              <a:t>+</a:t>
            </a:r>
            <a:r>
              <a:rPr lang="pt-BR" altLang="en-US" sz="2000" b="1">
                <a:solidFill>
                  <a:srgbClr val="333333"/>
                </a:solidFill>
                <a:latin typeface="Comic Sans MS" charset="0"/>
              </a:rPr>
              <a:t>] + </a:t>
            </a:r>
            <a:r>
              <a:rPr lang="pt-BR" altLang="en-US" sz="2000" b="1">
                <a:solidFill>
                  <a:srgbClr val="FF0080"/>
                </a:solidFill>
                <a:latin typeface="Comic Sans MS" charset="0"/>
              </a:rPr>
              <a:t>K</a:t>
            </a:r>
            <a:r>
              <a:rPr lang="pt-BR" altLang="en-US" sz="2000" b="1" baseline="-25000">
                <a:solidFill>
                  <a:srgbClr val="FF0080"/>
                </a:solidFill>
                <a:latin typeface="Comic Sans MS" charset="0"/>
              </a:rPr>
              <a:t>a1</a:t>
            </a:r>
            <a:r>
              <a:rPr lang="pt-BR" altLang="en-US" sz="2000" b="1">
                <a:solidFill>
                  <a:srgbClr val="0000FF"/>
                </a:solidFill>
                <a:latin typeface="Comic Sans MS" charset="0"/>
              </a:rPr>
              <a:t>K</a:t>
            </a:r>
            <a:r>
              <a:rPr lang="pt-BR" altLang="en-US" sz="2000" b="1" baseline="-25000">
                <a:solidFill>
                  <a:srgbClr val="0000FF"/>
                </a:solidFill>
                <a:latin typeface="Comic Sans MS" charset="0"/>
              </a:rPr>
              <a:t>a2</a:t>
            </a:r>
            <a:r>
              <a:rPr lang="pt-BR" altLang="en-US" sz="2000" b="1">
                <a:solidFill>
                  <a:srgbClr val="800080"/>
                </a:solidFill>
                <a:latin typeface="Comic Sans MS" charset="0"/>
              </a:rPr>
              <a:t>K</a:t>
            </a:r>
            <a:r>
              <a:rPr lang="pt-BR" altLang="en-US" sz="2000" b="1" baseline="-25000">
                <a:solidFill>
                  <a:srgbClr val="800080"/>
                </a:solidFill>
                <a:latin typeface="Comic Sans MS" charset="0"/>
              </a:rPr>
              <a:t>a3</a:t>
            </a:r>
            <a:r>
              <a:rPr lang="pt-BR" altLang="en-US" sz="2000" b="1">
                <a:solidFill>
                  <a:srgbClr val="A50021"/>
                </a:solidFill>
                <a:latin typeface="Comic Sans MS" charset="0"/>
              </a:rPr>
              <a:t>K</a:t>
            </a:r>
            <a:r>
              <a:rPr lang="pt-BR" altLang="en-US" sz="2000" b="1" baseline="-25000">
                <a:solidFill>
                  <a:srgbClr val="A50021"/>
                </a:solidFill>
                <a:latin typeface="Comic Sans MS" charset="0"/>
              </a:rPr>
              <a:t>a4</a:t>
            </a:r>
            <a:r>
              <a:rPr lang="pt-BR" altLang="en-US" sz="2000" b="1">
                <a:solidFill>
                  <a:srgbClr val="CC9900"/>
                </a:solidFill>
                <a:latin typeface="Comic Sans MS" charset="0"/>
              </a:rPr>
              <a:t>K</a:t>
            </a:r>
            <a:r>
              <a:rPr lang="pt-BR" altLang="en-US" sz="2000" b="1" baseline="-25000">
                <a:solidFill>
                  <a:srgbClr val="CC9900"/>
                </a:solidFill>
                <a:latin typeface="Comic Sans MS" charset="0"/>
              </a:rPr>
              <a:t>a5</a:t>
            </a:r>
            <a:r>
              <a:rPr lang="pt-BR" altLang="en-US" sz="2000" b="1">
                <a:solidFill>
                  <a:srgbClr val="669900"/>
                </a:solidFill>
                <a:latin typeface="Comic Sans MS" charset="0"/>
              </a:rPr>
              <a:t>K</a:t>
            </a:r>
            <a:r>
              <a:rPr lang="pt-BR" altLang="en-US" sz="2000" b="1" baseline="-25000">
                <a:solidFill>
                  <a:srgbClr val="669900"/>
                </a:solidFill>
                <a:latin typeface="Comic Sans MS" charset="0"/>
              </a:rPr>
              <a:t>a6</a:t>
            </a:r>
            <a:endParaRPr lang="pt-BR" altLang="en-US" sz="2000" b="1">
              <a:solidFill>
                <a:srgbClr val="669900"/>
              </a:solidFill>
              <a:latin typeface="Comic Sans MS" charset="0"/>
              <a:sym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19700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001419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Método de </a:t>
            </a:r>
            <a:r>
              <a:rPr lang="pt-BR" dirty="0" err="1"/>
              <a:t>Mohr</a:t>
            </a:r>
            <a:r>
              <a:rPr lang="pt-BR" dirty="0"/>
              <a:t>: íon cromato</a:t>
            </a:r>
          </a:p>
          <a:p>
            <a:pPr lvl="1" algn="just"/>
            <a:r>
              <a:rPr lang="pt-BR" dirty="0"/>
              <a:t>Formação de um precipitado</a:t>
            </a:r>
            <a:r>
              <a:rPr lang="pt-BR" b="1" dirty="0">
                <a:solidFill>
                  <a:srgbClr val="C00000"/>
                </a:solidFill>
              </a:rPr>
              <a:t> vermelho-tijolo</a:t>
            </a:r>
            <a:r>
              <a:rPr lang="pt-BR" dirty="0"/>
              <a:t>;</a:t>
            </a:r>
          </a:p>
          <a:p>
            <a:pPr lvl="2" algn="just"/>
            <a:r>
              <a:rPr lang="pt-BR" sz="2800" b="1" dirty="0"/>
              <a:t>Ag</a:t>
            </a:r>
            <a:r>
              <a:rPr lang="pt-BR" sz="2800" b="1" baseline="-25000" dirty="0"/>
              <a:t>2</a:t>
            </a:r>
            <a:r>
              <a:rPr lang="pt-BR" sz="2800" b="1" dirty="0"/>
              <a:t>CrO</a:t>
            </a:r>
            <a:r>
              <a:rPr lang="pt-BR" sz="2800" b="1" baseline="-25000" dirty="0"/>
              <a:t>4</a:t>
            </a:r>
          </a:p>
          <a:p>
            <a:pPr lvl="1" algn="just"/>
            <a:r>
              <a:rPr lang="pt-BR" dirty="0"/>
              <a:t>Concentração da prata na equivalência química em uma titulação de cloreto por prata é dada por:</a:t>
            </a:r>
          </a:p>
          <a:p>
            <a:pPr lvl="1" algn="just"/>
            <a:endParaRPr lang="pt-BR" dirty="0"/>
          </a:p>
          <a:p>
            <a:pPr lvl="1" algn="just"/>
            <a:endParaRPr lang="pt-BR" sz="1500" dirty="0"/>
          </a:p>
          <a:p>
            <a:pPr lvl="1" algn="just"/>
            <a:r>
              <a:rPr lang="pt-BR" dirty="0"/>
              <a:t>A concentração de íon cromato requerida para iniciar a formação do cromato de prata sob essas condições pode ser computada a partir da constante de solubilidade para o cromato de prata.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57200" y="-1622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Indicadores para </a:t>
            </a:r>
            <a:r>
              <a:rPr lang="pt-BR" dirty="0" err="1"/>
              <a:t>argentometria</a:t>
            </a:r>
            <a:endParaRPr lang="pt-BR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378" y="3102426"/>
            <a:ext cx="77628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733256"/>
            <a:ext cx="5976664" cy="91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763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55559" y="2758700"/>
            <a:ext cx="793793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938" algn="ctr"/>
            <a:r>
              <a:rPr lang="pt-BR" altLang="en-US" sz="3600" dirty="0">
                <a:latin typeface="Tahoma" charset="0"/>
                <a:ea typeface="Tahoma" charset="0"/>
                <a:cs typeface="Tahoma" charset="0"/>
              </a:rPr>
              <a:t>CALCULE A CONCENTRAÇÃO DE EQUILÍBRIO DO Ni</a:t>
            </a:r>
            <a:r>
              <a:rPr lang="pt-BR" altLang="en-US" sz="3600" baseline="30000" dirty="0">
                <a:latin typeface="Tahoma" charset="0"/>
                <a:ea typeface="Tahoma" charset="0"/>
                <a:cs typeface="Tahoma" charset="0"/>
              </a:rPr>
              <a:t>2+</a:t>
            </a:r>
            <a:r>
              <a:rPr lang="pt-BR" altLang="en-US" sz="3600" dirty="0">
                <a:latin typeface="Tahoma" charset="0"/>
                <a:ea typeface="Tahoma" charset="0"/>
                <a:cs typeface="Tahoma" charset="0"/>
              </a:rPr>
              <a:t> NUMA SOLUÇÃO COM CONCENTRAÇÃO ANALÍTICA DO COMPLEXO NiY</a:t>
            </a:r>
            <a:r>
              <a:rPr lang="pt-BR" altLang="en-US" sz="3600" baseline="30000" dirty="0">
                <a:latin typeface="Tahoma" charset="0"/>
                <a:ea typeface="Tahoma" charset="0"/>
                <a:cs typeface="Tahoma" charset="0"/>
              </a:rPr>
              <a:t>2-</a:t>
            </a:r>
            <a:r>
              <a:rPr lang="pt-BR" altLang="en-US" sz="3600" dirty="0">
                <a:latin typeface="Tahoma" charset="0"/>
                <a:ea typeface="Tahoma" charset="0"/>
                <a:cs typeface="Tahoma" charset="0"/>
              </a:rPr>
              <a:t> IGUAL A 0,0150 M A pH 3,0 E 8,0. (K</a:t>
            </a:r>
            <a:r>
              <a:rPr lang="pt-BR" altLang="en-US" sz="3600" baseline="-25000" dirty="0">
                <a:latin typeface="Tahoma" charset="0"/>
                <a:ea typeface="Tahoma" charset="0"/>
                <a:cs typeface="Tahoma" charset="0"/>
              </a:rPr>
              <a:t>MY</a:t>
            </a:r>
            <a:r>
              <a:rPr lang="pt-BR" altLang="en-US" sz="3600" dirty="0">
                <a:latin typeface="Tahoma" charset="0"/>
                <a:ea typeface="Tahoma" charset="0"/>
                <a:cs typeface="Tahoma" charset="0"/>
              </a:rPr>
              <a:t> = 4,2x10</a:t>
            </a:r>
            <a:r>
              <a:rPr lang="pt-BR" altLang="en-US" sz="3600" baseline="30000" dirty="0">
                <a:latin typeface="Tahoma" charset="0"/>
                <a:ea typeface="Tahoma" charset="0"/>
                <a:cs typeface="Tahoma" charset="0"/>
              </a:rPr>
              <a:t>18</a:t>
            </a:r>
            <a:r>
              <a:rPr lang="pt-BR" altLang="en-US" sz="3600" dirty="0">
                <a:latin typeface="Tahoma" charset="0"/>
                <a:ea typeface="Tahoma" charset="0"/>
                <a:cs typeface="Tahoma" charset="0"/>
              </a:rPr>
              <a:t>)</a:t>
            </a:r>
          </a:p>
        </p:txBody>
      </p:sp>
      <p:sp>
        <p:nvSpPr>
          <p:cNvPr id="3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37565" y="609600"/>
            <a:ext cx="8520913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t-BR" altLang="en-US" dirty="0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</a:rPr>
              <a:t>Calculando concentração de cátion </a:t>
            </a:r>
            <a:r>
              <a:rPr lang="pt-BR" altLang="en-US" dirty="0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  <a:sym typeface="Symbol" charset="2"/>
              </a:rPr>
              <a:t>em soluções com</a:t>
            </a:r>
            <a:r>
              <a:rPr lang="pt-BR" altLang="en-US" dirty="0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  <a:sym typeface="Wingdings 3" charset="2"/>
              </a:rPr>
              <a:t> EDTA</a:t>
            </a:r>
          </a:p>
        </p:txBody>
      </p:sp>
    </p:spTree>
    <p:extLst>
      <p:ext uri="{BB962C8B-B14F-4D97-AF65-F5344CB8AC3E}">
        <p14:creationId xmlns:p14="http://schemas.microsoft.com/office/powerpoint/2010/main" val="20822690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04838"/>
            <a:ext cx="9144000" cy="1028700"/>
          </a:xfrm>
        </p:spPr>
        <p:txBody>
          <a:bodyPr>
            <a:normAutofit fontScale="92500" lnSpcReduction="20000"/>
          </a:bodyPr>
          <a:lstStyle/>
          <a:p>
            <a:pPr marL="0" indent="7938" algn="ctr" eaLnBrk="1" hangingPunct="1">
              <a:buFontTx/>
              <a:buNone/>
            </a:pPr>
            <a:r>
              <a:rPr lang="pt-BR" altLang="en-US" b="1" dirty="0">
                <a:solidFill>
                  <a:srgbClr val="A50021"/>
                </a:solidFill>
                <a:ea typeface="ＭＳ Ｐゴシック" charset="-128"/>
              </a:rPr>
              <a:t>CALCULE A CONCENTRAÇÃO DE EQUILÍBRIO DO Ni</a:t>
            </a:r>
            <a:r>
              <a:rPr lang="pt-BR" altLang="en-US" b="1" baseline="30000" dirty="0">
                <a:solidFill>
                  <a:srgbClr val="A50021"/>
                </a:solidFill>
                <a:ea typeface="ＭＳ Ｐゴシック" charset="-128"/>
              </a:rPr>
              <a:t>2+ </a:t>
            </a:r>
            <a:r>
              <a:rPr lang="pt-BR" altLang="en-US" b="1" dirty="0">
                <a:solidFill>
                  <a:srgbClr val="A50021"/>
                </a:solidFill>
                <a:ea typeface="ＭＳ Ｐゴシック" charset="-128"/>
              </a:rPr>
              <a:t>NUMA SOLUÇÃO COM CONCENTRAÇÃO ANALÍTICA DO COMPLEXO NiY</a:t>
            </a:r>
            <a:r>
              <a:rPr lang="pt-BR" altLang="en-US" b="1" baseline="30000" dirty="0">
                <a:solidFill>
                  <a:srgbClr val="A50021"/>
                </a:solidFill>
                <a:ea typeface="ＭＳ Ｐゴシック" charset="-128"/>
              </a:rPr>
              <a:t>2-</a:t>
            </a:r>
            <a:r>
              <a:rPr lang="pt-BR" altLang="en-US" b="1" dirty="0">
                <a:solidFill>
                  <a:srgbClr val="A50021"/>
                </a:solidFill>
                <a:ea typeface="ＭＳ Ｐゴシック" charset="-128"/>
              </a:rPr>
              <a:t> IGUAL A 0,0150 M A pH 3,0 E 8,0.</a:t>
            </a:r>
          </a:p>
        </p:txBody>
      </p:sp>
      <p:sp>
        <p:nvSpPr>
          <p:cNvPr id="29701" name="Rectangle 6"/>
          <p:cNvSpPr>
            <a:spLocks noChangeArrowheads="1"/>
          </p:cNvSpPr>
          <p:nvPr/>
        </p:nvSpPr>
        <p:spPr bwMode="auto">
          <a:xfrm>
            <a:off x="228600" y="2573338"/>
            <a:ext cx="853440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1000" indent="-3810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10000"/>
              </a:spcBef>
              <a:buSzPct val="85000"/>
            </a:pPr>
            <a:r>
              <a:rPr lang="pt-BR" altLang="en-US" sz="2000" b="1" dirty="0">
                <a:solidFill>
                  <a:srgbClr val="CC9900"/>
                </a:solidFill>
                <a:latin typeface="Comic Sans MS" charset="0"/>
              </a:rPr>
              <a:t>pH = 3,0</a:t>
            </a:r>
            <a:r>
              <a:rPr lang="pt-BR" altLang="en-US" sz="2000" b="1" dirty="0">
                <a:solidFill>
                  <a:srgbClr val="669900"/>
                </a:solidFill>
                <a:latin typeface="Comic Sans MS" charset="0"/>
                <a:sym typeface="Wingdings 3" charset="2"/>
              </a:rPr>
              <a:t>                           [NiY</a:t>
            </a:r>
            <a:r>
              <a:rPr lang="pt-BR" altLang="en-US" sz="2000" b="1" baseline="30000" dirty="0">
                <a:solidFill>
                  <a:srgbClr val="669900"/>
                </a:solidFill>
                <a:latin typeface="Comic Sans MS" charset="0"/>
                <a:sym typeface="Wingdings 3" charset="2"/>
              </a:rPr>
              <a:t>2-</a:t>
            </a:r>
            <a:r>
              <a:rPr lang="pt-BR" altLang="en-US" sz="2000" b="1" dirty="0">
                <a:solidFill>
                  <a:srgbClr val="669900"/>
                </a:solidFill>
                <a:latin typeface="Comic Sans MS" charset="0"/>
                <a:sym typeface="Wingdings 3" charset="2"/>
              </a:rPr>
              <a:t>]</a:t>
            </a:r>
            <a:endParaRPr lang="pt-BR" altLang="en-US" sz="2000" b="1" dirty="0">
              <a:solidFill>
                <a:srgbClr val="669900"/>
              </a:solidFill>
              <a:latin typeface="Comic Sans MS" charset="0"/>
            </a:endParaRPr>
          </a:p>
          <a:p>
            <a:pPr eaLnBrk="1" hangingPunct="1">
              <a:spcBef>
                <a:spcPct val="10000"/>
              </a:spcBef>
              <a:buSzPct val="85000"/>
            </a:pPr>
            <a:r>
              <a:rPr lang="pt-BR" altLang="en-US" sz="2000" b="1" dirty="0">
                <a:solidFill>
                  <a:srgbClr val="A50021"/>
                </a:solidFill>
                <a:latin typeface="Comic Sans MS" charset="0"/>
              </a:rPr>
              <a:t>Ni</a:t>
            </a:r>
            <a:r>
              <a:rPr lang="pt-BR" altLang="en-US" sz="2000" b="1" baseline="30000" dirty="0">
                <a:solidFill>
                  <a:srgbClr val="A50021"/>
                </a:solidFill>
                <a:latin typeface="Comic Sans MS" charset="0"/>
              </a:rPr>
              <a:t>2+</a:t>
            </a:r>
            <a:r>
              <a:rPr lang="pt-BR" altLang="en-US" sz="2000" b="1" dirty="0">
                <a:solidFill>
                  <a:srgbClr val="333333"/>
                </a:solidFill>
                <a:latin typeface="Comic Sans MS" charset="0"/>
              </a:rPr>
              <a:t> + </a:t>
            </a:r>
            <a:r>
              <a:rPr lang="pt-BR" altLang="en-US" sz="2000" b="1" dirty="0">
                <a:solidFill>
                  <a:srgbClr val="666699"/>
                </a:solidFill>
                <a:latin typeface="Comic Sans MS" charset="0"/>
              </a:rPr>
              <a:t>Y</a:t>
            </a:r>
            <a:r>
              <a:rPr lang="pt-BR" altLang="en-US" sz="2000" b="1" baseline="30000" dirty="0">
                <a:solidFill>
                  <a:srgbClr val="666699"/>
                </a:solidFill>
                <a:latin typeface="Comic Sans MS" charset="0"/>
              </a:rPr>
              <a:t>4-</a:t>
            </a:r>
            <a:r>
              <a:rPr lang="pt-BR" altLang="en-US" sz="2000" b="1" dirty="0">
                <a:solidFill>
                  <a:srgbClr val="333333"/>
                </a:solidFill>
                <a:latin typeface="Comic Sans MS" charset="0"/>
              </a:rPr>
              <a:t>  </a:t>
            </a:r>
            <a:r>
              <a:rPr lang="pt-BR" altLang="en-US" sz="2000" b="1" dirty="0">
                <a:solidFill>
                  <a:srgbClr val="333333"/>
                </a:solidFill>
                <a:latin typeface="Comic Sans MS" charset="0"/>
                <a:sym typeface="Wingdings 3" charset="2"/>
              </a:rPr>
              <a:t>  </a:t>
            </a:r>
            <a:r>
              <a:rPr lang="pt-BR" altLang="en-US" sz="2000" b="1" dirty="0">
                <a:solidFill>
                  <a:srgbClr val="669900"/>
                </a:solidFill>
                <a:latin typeface="Comic Sans MS" charset="0"/>
                <a:sym typeface="Wingdings 3" charset="2"/>
              </a:rPr>
              <a:t>NiY</a:t>
            </a:r>
            <a:r>
              <a:rPr lang="pt-BR" altLang="en-US" sz="2000" b="1" baseline="30000" dirty="0">
                <a:solidFill>
                  <a:srgbClr val="669900"/>
                </a:solidFill>
                <a:latin typeface="Comic Sans MS" charset="0"/>
                <a:sym typeface="Wingdings 3" charset="2"/>
              </a:rPr>
              <a:t>2-</a:t>
            </a:r>
            <a:r>
              <a:rPr lang="pt-BR" altLang="en-US" sz="2000" b="1" baseline="30000" dirty="0">
                <a:solidFill>
                  <a:srgbClr val="A50021"/>
                </a:solidFill>
                <a:latin typeface="Comic Sans MS" charset="0"/>
                <a:sym typeface="Wingdings 3" charset="2"/>
              </a:rPr>
              <a:t>        </a:t>
            </a:r>
            <a:r>
              <a:rPr lang="pt-BR" altLang="en-US" sz="2000" b="1" dirty="0">
                <a:solidFill>
                  <a:srgbClr val="333333"/>
                </a:solidFill>
                <a:latin typeface="Comic Sans MS" charset="0"/>
                <a:sym typeface="Wingdings 3" charset="2"/>
              </a:rPr>
              <a:t>K</a:t>
            </a:r>
            <a:r>
              <a:rPr lang="pt-BR" altLang="en-US" sz="2000" b="1" baseline="-25000" dirty="0">
                <a:solidFill>
                  <a:srgbClr val="333333"/>
                </a:solidFill>
                <a:latin typeface="Comic Sans MS" charset="0"/>
                <a:sym typeface="Wingdings 3" charset="2"/>
              </a:rPr>
              <a:t>MY</a:t>
            </a:r>
            <a:r>
              <a:rPr lang="pt-BR" altLang="en-US" sz="2000" b="1" dirty="0">
                <a:solidFill>
                  <a:srgbClr val="333333"/>
                </a:solidFill>
                <a:latin typeface="Comic Sans MS" charset="0"/>
                <a:sym typeface="Wingdings 3" charset="2"/>
              </a:rPr>
              <a:t> =</a:t>
            </a:r>
            <a:r>
              <a:rPr lang="pt-BR" altLang="en-US" sz="2000" b="1" dirty="0">
                <a:solidFill>
                  <a:srgbClr val="A50021"/>
                </a:solidFill>
                <a:latin typeface="Comic Sans MS" charset="0"/>
                <a:sym typeface="Wingdings 3" charset="2"/>
              </a:rPr>
              <a:t>      </a:t>
            </a:r>
            <a:r>
              <a:rPr lang="pt-BR" altLang="en-US" sz="2000" b="1" dirty="0">
                <a:solidFill>
                  <a:srgbClr val="669900"/>
                </a:solidFill>
                <a:latin typeface="Comic Sans MS" charset="0"/>
                <a:sym typeface="Wingdings 3" charset="2"/>
              </a:rPr>
              <a:t>          </a:t>
            </a:r>
            <a:r>
              <a:rPr lang="pt-BR" altLang="en-US" sz="2000" b="1" dirty="0">
                <a:solidFill>
                  <a:srgbClr val="333333"/>
                </a:solidFill>
                <a:latin typeface="Comic Sans MS" charset="0"/>
                <a:sym typeface="Wingdings 3" charset="2"/>
              </a:rPr>
              <a:t>= 4,2 </a:t>
            </a:r>
            <a:r>
              <a:rPr lang="pt-BR" altLang="en-US" sz="2000" b="1" dirty="0" err="1">
                <a:solidFill>
                  <a:srgbClr val="333333"/>
                </a:solidFill>
                <a:latin typeface="Comic Sans MS" charset="0"/>
                <a:sym typeface="Wingdings 3" charset="2"/>
              </a:rPr>
              <a:t>x</a:t>
            </a:r>
            <a:r>
              <a:rPr lang="pt-BR" altLang="en-US" sz="2000" b="1" dirty="0">
                <a:solidFill>
                  <a:srgbClr val="333333"/>
                </a:solidFill>
                <a:latin typeface="Comic Sans MS" charset="0"/>
                <a:sym typeface="Wingdings 3" charset="2"/>
              </a:rPr>
              <a:t> 10</a:t>
            </a:r>
            <a:r>
              <a:rPr lang="pt-BR" altLang="en-US" sz="2000" b="1" baseline="30000" dirty="0">
                <a:solidFill>
                  <a:srgbClr val="333333"/>
                </a:solidFill>
                <a:latin typeface="Comic Sans MS" charset="0"/>
                <a:sym typeface="Wingdings 3" charset="2"/>
              </a:rPr>
              <a:t>18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SzPct val="85000"/>
            </a:pPr>
            <a:r>
              <a:rPr lang="pt-BR" altLang="en-US" sz="2000" b="1" dirty="0">
                <a:solidFill>
                  <a:srgbClr val="A50021"/>
                </a:solidFill>
                <a:latin typeface="Comic Sans MS" charset="0"/>
              </a:rPr>
              <a:t>                                    [Ni</a:t>
            </a:r>
            <a:r>
              <a:rPr lang="pt-BR" altLang="en-US" sz="2000" b="1" baseline="30000" dirty="0">
                <a:solidFill>
                  <a:srgbClr val="A50021"/>
                </a:solidFill>
                <a:latin typeface="Comic Sans MS" charset="0"/>
              </a:rPr>
              <a:t>2+</a:t>
            </a:r>
            <a:r>
              <a:rPr lang="pt-BR" altLang="en-US" sz="2000" b="1" dirty="0">
                <a:solidFill>
                  <a:srgbClr val="A50021"/>
                </a:solidFill>
                <a:latin typeface="Comic Sans MS" charset="0"/>
              </a:rPr>
              <a:t>] </a:t>
            </a:r>
            <a:r>
              <a:rPr lang="pt-BR" altLang="en-US" sz="2000" b="1" dirty="0">
                <a:solidFill>
                  <a:srgbClr val="666699"/>
                </a:solidFill>
                <a:latin typeface="Comic Sans MS" charset="0"/>
              </a:rPr>
              <a:t>[Y</a:t>
            </a:r>
            <a:r>
              <a:rPr lang="pt-BR" altLang="en-US" sz="2000" b="1" baseline="30000" dirty="0">
                <a:solidFill>
                  <a:srgbClr val="666699"/>
                </a:solidFill>
                <a:latin typeface="Comic Sans MS" charset="0"/>
              </a:rPr>
              <a:t>4-</a:t>
            </a:r>
            <a:r>
              <a:rPr lang="pt-BR" altLang="en-US" sz="2000" b="1" dirty="0">
                <a:solidFill>
                  <a:srgbClr val="666699"/>
                </a:solidFill>
                <a:latin typeface="Comic Sans MS" charset="0"/>
              </a:rPr>
              <a:t>]</a:t>
            </a:r>
          </a:p>
          <a:p>
            <a:pPr eaLnBrk="1" hangingPunct="1">
              <a:spcBef>
                <a:spcPct val="10000"/>
              </a:spcBef>
              <a:buSzPct val="85000"/>
            </a:pPr>
            <a:r>
              <a:rPr lang="pt-BR" altLang="en-US" sz="2000" dirty="0">
                <a:solidFill>
                  <a:srgbClr val="333333"/>
                </a:solidFill>
                <a:latin typeface="Comic Sans MS" charset="0"/>
              </a:rPr>
              <a:t>a concentração de equilíbrio do complexo é igual a concentração analítica do complexo menos o que é perdido por dissociação</a:t>
            </a:r>
          </a:p>
          <a:p>
            <a:pPr eaLnBrk="1" hangingPunct="1">
              <a:lnSpc>
                <a:spcPct val="110000"/>
              </a:lnSpc>
              <a:spcBef>
                <a:spcPct val="10000"/>
              </a:spcBef>
              <a:buSzPct val="85000"/>
            </a:pPr>
            <a:r>
              <a:rPr lang="pt-BR" altLang="en-US" sz="2000" b="1" dirty="0">
                <a:solidFill>
                  <a:srgbClr val="669900"/>
                </a:solidFill>
                <a:latin typeface="Comic Sans MS" charset="0"/>
                <a:sym typeface="Wingdings 3" charset="2"/>
              </a:rPr>
              <a:t>[NiY</a:t>
            </a:r>
            <a:r>
              <a:rPr lang="pt-BR" altLang="en-US" sz="2000" b="1" baseline="30000" dirty="0">
                <a:solidFill>
                  <a:srgbClr val="669900"/>
                </a:solidFill>
                <a:latin typeface="Comic Sans MS" charset="0"/>
                <a:sym typeface="Wingdings 3" charset="2"/>
              </a:rPr>
              <a:t>2-</a:t>
            </a:r>
            <a:r>
              <a:rPr lang="pt-BR" altLang="en-US" sz="2000" b="1" dirty="0">
                <a:solidFill>
                  <a:srgbClr val="669900"/>
                </a:solidFill>
                <a:latin typeface="Comic Sans MS" charset="0"/>
                <a:sym typeface="Wingdings 3" charset="2"/>
              </a:rPr>
              <a:t>] </a:t>
            </a:r>
            <a:r>
              <a:rPr lang="pt-BR" altLang="en-US" sz="2000" b="1" dirty="0">
                <a:solidFill>
                  <a:srgbClr val="333333"/>
                </a:solidFill>
                <a:latin typeface="Comic Sans MS" charset="0"/>
                <a:sym typeface="Wingdings 3" charset="2"/>
              </a:rPr>
              <a:t>= 0,0150 -</a:t>
            </a:r>
            <a:r>
              <a:rPr lang="pt-BR" altLang="en-US" sz="2000" b="1" dirty="0">
                <a:solidFill>
                  <a:srgbClr val="669900"/>
                </a:solidFill>
                <a:latin typeface="Comic Sans MS" charset="0"/>
                <a:sym typeface="Wingdings 3" charset="2"/>
              </a:rPr>
              <a:t> </a:t>
            </a:r>
            <a:r>
              <a:rPr lang="pt-BR" altLang="en-US" sz="2000" b="1" dirty="0">
                <a:solidFill>
                  <a:srgbClr val="A50021"/>
                </a:solidFill>
                <a:latin typeface="Comic Sans MS" charset="0"/>
              </a:rPr>
              <a:t>[Ni</a:t>
            </a:r>
            <a:r>
              <a:rPr lang="pt-BR" altLang="en-US" sz="2000" b="1" baseline="30000" dirty="0">
                <a:solidFill>
                  <a:srgbClr val="A50021"/>
                </a:solidFill>
                <a:latin typeface="Comic Sans MS" charset="0"/>
              </a:rPr>
              <a:t>2+</a:t>
            </a:r>
            <a:r>
              <a:rPr lang="pt-BR" altLang="en-US" sz="2000" b="1" dirty="0">
                <a:solidFill>
                  <a:srgbClr val="A50021"/>
                </a:solidFill>
                <a:latin typeface="Comic Sans MS" charset="0"/>
              </a:rPr>
              <a:t>] </a:t>
            </a:r>
            <a:r>
              <a:rPr lang="pt-BR" altLang="en-US" sz="2000" b="1" dirty="0">
                <a:solidFill>
                  <a:srgbClr val="333333"/>
                </a:solidFill>
                <a:latin typeface="Comic Sans MS" charset="0"/>
                <a:sym typeface="Symbol" charset="2"/>
              </a:rPr>
              <a:t> 0,0150 M</a:t>
            </a:r>
            <a:endParaRPr lang="pt-BR" altLang="en-US" sz="2000" b="1" dirty="0">
              <a:solidFill>
                <a:srgbClr val="A50021"/>
              </a:solidFill>
              <a:latin typeface="Comic Sans MS" charset="0"/>
            </a:endParaRPr>
          </a:p>
          <a:p>
            <a:pPr eaLnBrk="1" hangingPunct="1">
              <a:spcBef>
                <a:spcPct val="10000"/>
              </a:spcBef>
              <a:buSzPct val="85000"/>
            </a:pPr>
            <a:r>
              <a:rPr lang="pt-BR" altLang="en-US" sz="2000" b="1" dirty="0">
                <a:solidFill>
                  <a:srgbClr val="A50021"/>
                </a:solidFill>
                <a:latin typeface="Comic Sans MS" charset="0"/>
              </a:rPr>
              <a:t>[Ni</a:t>
            </a:r>
            <a:r>
              <a:rPr lang="pt-BR" altLang="en-US" sz="2000" b="1" baseline="30000" dirty="0">
                <a:solidFill>
                  <a:srgbClr val="A50021"/>
                </a:solidFill>
                <a:latin typeface="Comic Sans MS" charset="0"/>
              </a:rPr>
              <a:t>2+</a:t>
            </a:r>
            <a:r>
              <a:rPr lang="pt-BR" altLang="en-US" sz="2000" b="1" dirty="0">
                <a:solidFill>
                  <a:srgbClr val="A50021"/>
                </a:solidFill>
                <a:latin typeface="Comic Sans MS" charset="0"/>
              </a:rPr>
              <a:t>] </a:t>
            </a:r>
            <a:r>
              <a:rPr lang="pt-BR" altLang="en-US" sz="2000" b="1" dirty="0">
                <a:solidFill>
                  <a:srgbClr val="333333"/>
                </a:solidFill>
                <a:latin typeface="Comic Sans MS" charset="0"/>
              </a:rPr>
              <a:t>&lt;&lt; 0,0150;</a:t>
            </a:r>
            <a:r>
              <a:rPr lang="pt-BR" altLang="en-US" sz="2000" dirty="0">
                <a:solidFill>
                  <a:srgbClr val="333333"/>
                </a:solidFill>
                <a:latin typeface="Comic Sans MS" charset="0"/>
              </a:rPr>
              <a:t> complexo é bastante estável, K</a:t>
            </a:r>
            <a:r>
              <a:rPr lang="pt-BR" altLang="en-US" sz="2000" baseline="-25000" dirty="0">
                <a:solidFill>
                  <a:srgbClr val="333333"/>
                </a:solidFill>
                <a:latin typeface="Comic Sans MS" charset="0"/>
              </a:rPr>
              <a:t>MY</a:t>
            </a:r>
            <a:r>
              <a:rPr lang="pt-BR" altLang="en-US" sz="2000" dirty="0">
                <a:solidFill>
                  <a:srgbClr val="333333"/>
                </a:solidFill>
                <a:latin typeface="Comic Sans MS" charset="0"/>
              </a:rPr>
              <a:t> </a:t>
            </a:r>
            <a:r>
              <a:rPr lang="pt-BR" altLang="en-US" sz="2000" dirty="0">
                <a:solidFill>
                  <a:srgbClr val="333333"/>
                </a:solidFill>
                <a:latin typeface="Comic Sans MS" charset="0"/>
                <a:sym typeface="Symbol" charset="2"/>
              </a:rPr>
              <a:t></a:t>
            </a:r>
            <a:r>
              <a:rPr lang="pt-BR" altLang="en-US" sz="2000" dirty="0">
                <a:solidFill>
                  <a:srgbClr val="333333"/>
                </a:solidFill>
                <a:latin typeface="Comic Sans MS" charset="0"/>
              </a:rPr>
              <a:t> 10</a:t>
            </a:r>
            <a:r>
              <a:rPr lang="pt-BR" altLang="en-US" sz="2000" baseline="30000" dirty="0">
                <a:solidFill>
                  <a:srgbClr val="333333"/>
                </a:solidFill>
                <a:latin typeface="Comic Sans MS" charset="0"/>
              </a:rPr>
              <a:t>18</a:t>
            </a:r>
          </a:p>
          <a:p>
            <a:pPr eaLnBrk="1" hangingPunct="1">
              <a:spcBef>
                <a:spcPct val="10000"/>
              </a:spcBef>
              <a:buSzPct val="85000"/>
            </a:pPr>
            <a:endParaRPr lang="pt-BR" altLang="en-US" sz="2000" baseline="30000" dirty="0">
              <a:solidFill>
                <a:srgbClr val="333333"/>
              </a:solidFill>
              <a:latin typeface="Comic Sans MS" charset="0"/>
            </a:endParaRPr>
          </a:p>
          <a:p>
            <a:pPr eaLnBrk="1" hangingPunct="1">
              <a:spcBef>
                <a:spcPct val="10000"/>
              </a:spcBef>
              <a:buSzPct val="85000"/>
            </a:pPr>
            <a:r>
              <a:rPr lang="pt-BR" altLang="en-US" sz="2000" dirty="0">
                <a:solidFill>
                  <a:srgbClr val="333333"/>
                </a:solidFill>
                <a:latin typeface="Comic Sans MS" charset="0"/>
              </a:rPr>
              <a:t>o complexo é a única fonte de Ni</a:t>
            </a:r>
            <a:r>
              <a:rPr lang="pt-BR" altLang="en-US" sz="2000" baseline="30000" dirty="0">
                <a:solidFill>
                  <a:srgbClr val="333333"/>
                </a:solidFill>
                <a:latin typeface="Comic Sans MS" charset="0"/>
              </a:rPr>
              <a:t>2+</a:t>
            </a:r>
            <a:r>
              <a:rPr lang="pt-BR" altLang="en-US" sz="2000" dirty="0">
                <a:solidFill>
                  <a:srgbClr val="333333"/>
                </a:solidFill>
                <a:latin typeface="Comic Sans MS" charset="0"/>
              </a:rPr>
              <a:t> e EDTA:</a:t>
            </a:r>
          </a:p>
          <a:p>
            <a:pPr eaLnBrk="1" hangingPunct="1">
              <a:spcBef>
                <a:spcPct val="10000"/>
              </a:spcBef>
              <a:buSzPct val="85000"/>
            </a:pPr>
            <a:r>
              <a:rPr lang="pt-BR" altLang="en-US" sz="2000" b="1" dirty="0">
                <a:solidFill>
                  <a:srgbClr val="A50021"/>
                </a:solidFill>
                <a:latin typeface="Comic Sans MS" charset="0"/>
              </a:rPr>
              <a:t>[Ni</a:t>
            </a:r>
            <a:r>
              <a:rPr lang="pt-BR" altLang="en-US" sz="2000" b="1" baseline="30000" dirty="0">
                <a:solidFill>
                  <a:srgbClr val="A50021"/>
                </a:solidFill>
                <a:latin typeface="Comic Sans MS" charset="0"/>
              </a:rPr>
              <a:t>2+</a:t>
            </a:r>
            <a:r>
              <a:rPr lang="pt-BR" altLang="en-US" sz="2000" b="1" dirty="0">
                <a:solidFill>
                  <a:srgbClr val="A50021"/>
                </a:solidFill>
                <a:latin typeface="Comic Sans MS" charset="0"/>
              </a:rPr>
              <a:t>] </a:t>
            </a:r>
            <a:r>
              <a:rPr lang="pt-BR" altLang="en-US" sz="2000" b="1" dirty="0">
                <a:solidFill>
                  <a:srgbClr val="333333"/>
                </a:solidFill>
                <a:latin typeface="Comic Sans MS" charset="0"/>
              </a:rPr>
              <a:t>= C</a:t>
            </a:r>
            <a:r>
              <a:rPr lang="pt-BR" altLang="en-US" sz="2000" b="1" baseline="-25000" dirty="0">
                <a:solidFill>
                  <a:srgbClr val="333333"/>
                </a:solidFill>
                <a:latin typeface="Comic Sans MS" charset="0"/>
              </a:rPr>
              <a:t>T</a:t>
            </a:r>
            <a:r>
              <a:rPr lang="pt-BR" altLang="en-US" sz="2000" b="1" dirty="0">
                <a:solidFill>
                  <a:srgbClr val="333333"/>
                </a:solidFill>
                <a:latin typeface="Comic Sans MS" charset="0"/>
              </a:rPr>
              <a:t> = </a:t>
            </a:r>
            <a:r>
              <a:rPr lang="pt-BR" altLang="en-US" sz="2000" b="1" dirty="0">
                <a:solidFill>
                  <a:srgbClr val="FF0080"/>
                </a:solidFill>
                <a:latin typeface="Comic Sans MS" charset="0"/>
              </a:rPr>
              <a:t>[H</a:t>
            </a:r>
            <a:r>
              <a:rPr lang="pt-BR" altLang="en-US" sz="2000" b="1" baseline="-25000" dirty="0">
                <a:solidFill>
                  <a:srgbClr val="FF0080"/>
                </a:solidFill>
                <a:latin typeface="Comic Sans MS" charset="0"/>
              </a:rPr>
              <a:t>6</a:t>
            </a:r>
            <a:r>
              <a:rPr lang="pt-BR" altLang="en-US" sz="2000" b="1" dirty="0">
                <a:solidFill>
                  <a:srgbClr val="FF0080"/>
                </a:solidFill>
                <a:latin typeface="Comic Sans MS" charset="0"/>
              </a:rPr>
              <a:t>Y</a:t>
            </a:r>
            <a:r>
              <a:rPr lang="pt-BR" altLang="en-US" sz="2000" b="1" baseline="30000" dirty="0">
                <a:solidFill>
                  <a:srgbClr val="FF0080"/>
                </a:solidFill>
                <a:latin typeface="Comic Sans MS" charset="0"/>
              </a:rPr>
              <a:t>2+</a:t>
            </a:r>
            <a:r>
              <a:rPr lang="pt-BR" altLang="en-US" sz="2000" b="1" dirty="0">
                <a:solidFill>
                  <a:srgbClr val="FF0080"/>
                </a:solidFill>
                <a:latin typeface="Comic Sans MS" charset="0"/>
              </a:rPr>
              <a:t>] </a:t>
            </a:r>
            <a:r>
              <a:rPr lang="pt-BR" altLang="en-US" sz="2000" b="1" dirty="0">
                <a:solidFill>
                  <a:srgbClr val="00264C"/>
                </a:solidFill>
                <a:latin typeface="Comic Sans MS" charset="0"/>
              </a:rPr>
              <a:t>+</a:t>
            </a:r>
            <a:r>
              <a:rPr lang="pt-BR" altLang="en-US" sz="2000" b="1" dirty="0">
                <a:solidFill>
                  <a:srgbClr val="800080"/>
                </a:solidFill>
                <a:latin typeface="Comic Sans MS" charset="0"/>
              </a:rPr>
              <a:t> </a:t>
            </a:r>
            <a:r>
              <a:rPr lang="pt-BR" altLang="en-US" sz="2000" b="1" dirty="0">
                <a:solidFill>
                  <a:srgbClr val="0000FF"/>
                </a:solidFill>
                <a:latin typeface="Comic Sans MS" charset="0"/>
              </a:rPr>
              <a:t>[H</a:t>
            </a:r>
            <a:r>
              <a:rPr lang="pt-BR" altLang="en-US" sz="2000" b="1" baseline="-25000" dirty="0">
                <a:solidFill>
                  <a:srgbClr val="0000FF"/>
                </a:solidFill>
                <a:latin typeface="Comic Sans MS" charset="0"/>
              </a:rPr>
              <a:t>5</a:t>
            </a:r>
            <a:r>
              <a:rPr lang="pt-BR" altLang="en-US" sz="2000" b="1" dirty="0">
                <a:solidFill>
                  <a:srgbClr val="0000FF"/>
                </a:solidFill>
                <a:latin typeface="Comic Sans MS" charset="0"/>
              </a:rPr>
              <a:t>Y</a:t>
            </a:r>
            <a:r>
              <a:rPr lang="pt-BR" altLang="en-US" sz="2000" b="1" baseline="30000" dirty="0">
                <a:solidFill>
                  <a:srgbClr val="0000FF"/>
                </a:solidFill>
                <a:latin typeface="Comic Sans MS" charset="0"/>
              </a:rPr>
              <a:t>+</a:t>
            </a:r>
            <a:r>
              <a:rPr lang="pt-BR" altLang="en-US" sz="2000" b="1" dirty="0">
                <a:solidFill>
                  <a:srgbClr val="0000FF"/>
                </a:solidFill>
                <a:latin typeface="Comic Sans MS" charset="0"/>
              </a:rPr>
              <a:t>] </a:t>
            </a:r>
            <a:r>
              <a:rPr lang="pt-BR" altLang="en-US" sz="2000" b="1" dirty="0">
                <a:latin typeface="Comic Sans MS" charset="0"/>
              </a:rPr>
              <a:t>+</a:t>
            </a:r>
            <a:r>
              <a:rPr lang="pt-BR" altLang="en-US" sz="2000" b="1" dirty="0">
                <a:solidFill>
                  <a:srgbClr val="A50021"/>
                </a:solidFill>
                <a:latin typeface="Comic Sans MS" charset="0"/>
              </a:rPr>
              <a:t> </a:t>
            </a:r>
            <a:r>
              <a:rPr lang="pt-BR" altLang="en-US" sz="2000" b="1" dirty="0">
                <a:solidFill>
                  <a:srgbClr val="7030A0"/>
                </a:solidFill>
                <a:latin typeface="Comic Sans MS" charset="0"/>
              </a:rPr>
              <a:t>[</a:t>
            </a:r>
            <a:r>
              <a:rPr lang="pt-BR" altLang="en-US" sz="2000" b="1" dirty="0">
                <a:solidFill>
                  <a:srgbClr val="800080"/>
                </a:solidFill>
                <a:latin typeface="Comic Sans MS" charset="0"/>
              </a:rPr>
              <a:t>H</a:t>
            </a:r>
            <a:r>
              <a:rPr lang="pt-BR" altLang="en-US" sz="2000" b="1" baseline="-25000" dirty="0">
                <a:solidFill>
                  <a:srgbClr val="800080"/>
                </a:solidFill>
                <a:latin typeface="Comic Sans MS" charset="0"/>
              </a:rPr>
              <a:t>4</a:t>
            </a:r>
            <a:r>
              <a:rPr lang="pt-BR" altLang="en-US" sz="2000" b="1" dirty="0">
                <a:solidFill>
                  <a:srgbClr val="800080"/>
                </a:solidFill>
                <a:latin typeface="Comic Sans MS" charset="0"/>
              </a:rPr>
              <a:t>Y] </a:t>
            </a:r>
            <a:r>
              <a:rPr lang="pt-BR" altLang="en-US" sz="2000" b="1" dirty="0">
                <a:solidFill>
                  <a:srgbClr val="333333"/>
                </a:solidFill>
                <a:latin typeface="Comic Sans MS" charset="0"/>
              </a:rPr>
              <a:t>+ </a:t>
            </a:r>
            <a:r>
              <a:rPr lang="pt-BR" altLang="en-US" sz="2000" b="1" dirty="0">
                <a:solidFill>
                  <a:srgbClr val="C00000"/>
                </a:solidFill>
                <a:latin typeface="Comic Sans MS" charset="0"/>
              </a:rPr>
              <a:t>[</a:t>
            </a:r>
            <a:r>
              <a:rPr lang="pt-BR" altLang="en-US" sz="2000" b="1" dirty="0">
                <a:solidFill>
                  <a:srgbClr val="A50021"/>
                </a:solidFill>
                <a:latin typeface="Comic Sans MS" charset="0"/>
                <a:sym typeface="Wingdings 3" charset="2"/>
              </a:rPr>
              <a:t>H</a:t>
            </a:r>
            <a:r>
              <a:rPr lang="pt-BR" altLang="en-US" sz="2000" b="1" baseline="-25000" dirty="0">
                <a:solidFill>
                  <a:srgbClr val="A50021"/>
                </a:solidFill>
                <a:latin typeface="Comic Sans MS" charset="0"/>
                <a:sym typeface="Wingdings 3" charset="2"/>
              </a:rPr>
              <a:t>3</a:t>
            </a:r>
            <a:r>
              <a:rPr lang="pt-BR" altLang="en-US" sz="2000" b="1" dirty="0">
                <a:solidFill>
                  <a:srgbClr val="A50021"/>
                </a:solidFill>
                <a:latin typeface="Comic Sans MS" charset="0"/>
                <a:sym typeface="Wingdings 3" charset="2"/>
              </a:rPr>
              <a:t>Y</a:t>
            </a:r>
            <a:r>
              <a:rPr lang="pt-BR" altLang="en-US" sz="2000" b="1" baseline="30000" dirty="0">
                <a:solidFill>
                  <a:srgbClr val="A50021"/>
                </a:solidFill>
                <a:latin typeface="Comic Sans MS" charset="0"/>
                <a:sym typeface="Wingdings 3" charset="2"/>
              </a:rPr>
              <a:t>-</a:t>
            </a:r>
            <a:r>
              <a:rPr lang="pt-BR" altLang="en-US" sz="2000" b="1" dirty="0">
                <a:solidFill>
                  <a:srgbClr val="A50021"/>
                </a:solidFill>
                <a:latin typeface="Comic Sans MS" charset="0"/>
                <a:sym typeface="Wingdings 3" charset="2"/>
              </a:rPr>
              <a:t>]</a:t>
            </a:r>
            <a:r>
              <a:rPr lang="pt-BR" altLang="en-US" sz="2000" b="1" baseline="30000" dirty="0">
                <a:solidFill>
                  <a:srgbClr val="A50021"/>
                </a:solidFill>
                <a:latin typeface="Comic Sans MS" charset="0"/>
                <a:sym typeface="Wingdings 3" charset="2"/>
              </a:rPr>
              <a:t> </a:t>
            </a:r>
            <a:r>
              <a:rPr lang="pt-BR" altLang="en-US" sz="2000" b="1" dirty="0">
                <a:solidFill>
                  <a:srgbClr val="333333"/>
                </a:solidFill>
                <a:latin typeface="Comic Sans MS" charset="0"/>
              </a:rPr>
              <a:t>+</a:t>
            </a:r>
            <a:r>
              <a:rPr lang="pt-BR" altLang="en-US" sz="2000" b="1" dirty="0">
                <a:solidFill>
                  <a:srgbClr val="333333"/>
                </a:solidFill>
                <a:latin typeface="Comic Sans MS" charset="0"/>
                <a:sym typeface="Wingdings 3" charset="2"/>
              </a:rPr>
              <a:t> </a:t>
            </a:r>
            <a:r>
              <a:rPr lang="pt-BR" altLang="en-US" sz="2000" b="1" dirty="0">
                <a:solidFill>
                  <a:srgbClr val="CC9900"/>
                </a:solidFill>
                <a:latin typeface="Comic Sans MS" charset="0"/>
                <a:sym typeface="Wingdings 3" charset="2"/>
              </a:rPr>
              <a:t>[H</a:t>
            </a:r>
            <a:r>
              <a:rPr lang="pt-BR" altLang="en-US" sz="2000" b="1" baseline="-25000" dirty="0">
                <a:solidFill>
                  <a:srgbClr val="CC9900"/>
                </a:solidFill>
                <a:latin typeface="Comic Sans MS" charset="0"/>
                <a:sym typeface="Wingdings 3" charset="2"/>
              </a:rPr>
              <a:t>2</a:t>
            </a:r>
            <a:r>
              <a:rPr lang="pt-BR" altLang="en-US" sz="2000" b="1" dirty="0">
                <a:solidFill>
                  <a:srgbClr val="CC9900"/>
                </a:solidFill>
                <a:latin typeface="Comic Sans MS" charset="0"/>
                <a:sym typeface="Wingdings 3" charset="2"/>
              </a:rPr>
              <a:t>Y</a:t>
            </a:r>
            <a:r>
              <a:rPr lang="pt-BR" altLang="en-US" sz="2000" b="1" baseline="30000" dirty="0">
                <a:solidFill>
                  <a:srgbClr val="CC9900"/>
                </a:solidFill>
                <a:latin typeface="Comic Sans MS" charset="0"/>
                <a:sym typeface="Wingdings 3" charset="2"/>
              </a:rPr>
              <a:t>2-</a:t>
            </a:r>
            <a:r>
              <a:rPr lang="pt-BR" altLang="en-US" sz="2000" b="1" dirty="0">
                <a:solidFill>
                  <a:srgbClr val="CC9900"/>
                </a:solidFill>
                <a:latin typeface="Comic Sans MS" charset="0"/>
                <a:sym typeface="Wingdings 3" charset="2"/>
              </a:rPr>
              <a:t>]</a:t>
            </a:r>
            <a:r>
              <a:rPr lang="pt-BR" altLang="en-US" sz="2000" b="1" dirty="0">
                <a:solidFill>
                  <a:srgbClr val="333333"/>
                </a:solidFill>
                <a:latin typeface="Comic Sans MS" charset="0"/>
                <a:sym typeface="Wingdings 3" charset="2"/>
              </a:rPr>
              <a:t> + </a:t>
            </a:r>
            <a:r>
              <a:rPr lang="pt-BR" altLang="en-US" sz="2000" b="1" dirty="0">
                <a:solidFill>
                  <a:srgbClr val="669900"/>
                </a:solidFill>
                <a:latin typeface="Comic Sans MS" charset="0"/>
                <a:sym typeface="Wingdings 3" charset="2"/>
              </a:rPr>
              <a:t>[HY</a:t>
            </a:r>
            <a:r>
              <a:rPr lang="pt-BR" altLang="en-US" sz="2000" b="1" baseline="30000" dirty="0">
                <a:solidFill>
                  <a:srgbClr val="669900"/>
                </a:solidFill>
                <a:latin typeface="Comic Sans MS" charset="0"/>
                <a:sym typeface="Wingdings 3" charset="2"/>
              </a:rPr>
              <a:t>3-</a:t>
            </a:r>
            <a:r>
              <a:rPr lang="pt-BR" altLang="en-US" sz="2000" b="1" dirty="0">
                <a:solidFill>
                  <a:srgbClr val="669900"/>
                </a:solidFill>
                <a:latin typeface="Comic Sans MS" charset="0"/>
                <a:sym typeface="Wingdings 3" charset="2"/>
              </a:rPr>
              <a:t>]</a:t>
            </a:r>
            <a:r>
              <a:rPr lang="pt-BR" altLang="en-US" sz="2000" b="1" dirty="0">
                <a:solidFill>
                  <a:srgbClr val="333333"/>
                </a:solidFill>
                <a:latin typeface="Comic Sans MS" charset="0"/>
                <a:sym typeface="Wingdings 3" charset="2"/>
              </a:rPr>
              <a:t> </a:t>
            </a:r>
          </a:p>
          <a:p>
            <a:pPr eaLnBrk="1" hangingPunct="1">
              <a:spcBef>
                <a:spcPct val="10000"/>
              </a:spcBef>
              <a:buSzPct val="85000"/>
            </a:pPr>
            <a:r>
              <a:rPr lang="pt-BR" altLang="en-US" sz="2000" b="1" dirty="0">
                <a:solidFill>
                  <a:srgbClr val="333333"/>
                </a:solidFill>
                <a:latin typeface="Comic Sans MS" charset="0"/>
                <a:sym typeface="Wingdings 3" charset="2"/>
              </a:rPr>
              <a:t>                                                                    + </a:t>
            </a:r>
            <a:r>
              <a:rPr lang="pt-BR" altLang="en-US" sz="2000" b="1" dirty="0">
                <a:solidFill>
                  <a:srgbClr val="666699"/>
                </a:solidFill>
                <a:latin typeface="Comic Sans MS" charset="0"/>
                <a:sym typeface="Wingdings 3" charset="2"/>
              </a:rPr>
              <a:t>[Y</a:t>
            </a:r>
            <a:r>
              <a:rPr lang="pt-BR" altLang="en-US" sz="2000" b="1" baseline="30000" dirty="0">
                <a:solidFill>
                  <a:srgbClr val="666699"/>
                </a:solidFill>
                <a:latin typeface="Comic Sans MS" charset="0"/>
                <a:sym typeface="Wingdings 3" charset="2"/>
              </a:rPr>
              <a:t>4-</a:t>
            </a:r>
            <a:r>
              <a:rPr lang="pt-BR" altLang="en-US" sz="2000" b="1" dirty="0">
                <a:solidFill>
                  <a:srgbClr val="666699"/>
                </a:solidFill>
                <a:latin typeface="Comic Sans MS" charset="0"/>
                <a:sym typeface="Wingdings 3" charset="2"/>
              </a:rPr>
              <a:t>]</a:t>
            </a:r>
            <a:endParaRPr lang="pt-BR" altLang="en-US" sz="2000" dirty="0">
              <a:solidFill>
                <a:srgbClr val="333333"/>
              </a:solidFill>
              <a:latin typeface="Comic Sans MS" charset="0"/>
            </a:endParaRPr>
          </a:p>
          <a:p>
            <a:pPr eaLnBrk="1" hangingPunct="1">
              <a:spcBef>
                <a:spcPct val="10000"/>
              </a:spcBef>
              <a:buSzPct val="85000"/>
            </a:pPr>
            <a:r>
              <a:rPr lang="pt-BR" altLang="en-US" sz="2000" dirty="0">
                <a:solidFill>
                  <a:srgbClr val="333333"/>
                </a:solidFill>
                <a:latin typeface="Comic Sans MS" charset="0"/>
              </a:rPr>
              <a:t>                                         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SzPct val="85000"/>
            </a:pPr>
            <a:r>
              <a:rPr lang="pt-BR" altLang="en-US" sz="2000" dirty="0">
                <a:solidFill>
                  <a:srgbClr val="333333"/>
                </a:solidFill>
                <a:latin typeface="Comic Sans MS" charset="0"/>
              </a:rPr>
              <a:t>                                                 EDTA não complexado</a:t>
            </a:r>
          </a:p>
        </p:txBody>
      </p:sp>
      <p:sp>
        <p:nvSpPr>
          <p:cNvPr id="27655" name="AutoShape 8"/>
          <p:cNvSpPr>
            <a:spLocks/>
          </p:cNvSpPr>
          <p:nvPr/>
        </p:nvSpPr>
        <p:spPr bwMode="auto">
          <a:xfrm rot="5400000">
            <a:off x="5181600" y="2859088"/>
            <a:ext cx="381000" cy="6781800"/>
          </a:xfrm>
          <a:prstGeom prst="rightBrace">
            <a:avLst>
              <a:gd name="adj1" fmla="val 90813"/>
              <a:gd name="adj2" fmla="val 50000"/>
            </a:avLst>
          </a:prstGeom>
          <a:noFill/>
          <a:ln w="2857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56" name="Line 9"/>
          <p:cNvSpPr>
            <a:spLocks noChangeShapeType="1"/>
          </p:cNvSpPr>
          <p:nvPr/>
        </p:nvSpPr>
        <p:spPr bwMode="auto">
          <a:xfrm>
            <a:off x="4191000" y="3124200"/>
            <a:ext cx="1447800" cy="0"/>
          </a:xfrm>
          <a:prstGeom prst="line">
            <a:avLst/>
          </a:prstGeom>
          <a:noFill/>
          <a:ln w="2857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3186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11"/>
          <p:cNvSpPr>
            <a:spLocks noChangeArrowheads="1"/>
          </p:cNvSpPr>
          <p:nvPr/>
        </p:nvSpPr>
        <p:spPr bwMode="auto">
          <a:xfrm>
            <a:off x="476756" y="753908"/>
            <a:ext cx="8305800" cy="488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10000"/>
              </a:spcBef>
              <a:buSzPct val="85000"/>
            </a:pPr>
            <a:r>
              <a:rPr lang="pt-BR" altLang="en-US" sz="2000" b="1" dirty="0">
                <a:solidFill>
                  <a:srgbClr val="669900"/>
                </a:solidFill>
                <a:latin typeface="Comic Sans MS" charset="0"/>
                <a:sym typeface="Wingdings 3" charset="2"/>
              </a:rPr>
              <a:t>                      [NiY</a:t>
            </a:r>
            <a:r>
              <a:rPr lang="pt-BR" altLang="en-US" sz="2000" b="1" baseline="30000" dirty="0">
                <a:solidFill>
                  <a:srgbClr val="669900"/>
                </a:solidFill>
                <a:latin typeface="Comic Sans MS" charset="0"/>
                <a:sym typeface="Wingdings 3" charset="2"/>
              </a:rPr>
              <a:t>2-</a:t>
            </a:r>
            <a:r>
              <a:rPr lang="pt-BR" altLang="en-US" sz="2000" b="1" dirty="0">
                <a:solidFill>
                  <a:srgbClr val="669900"/>
                </a:solidFill>
                <a:latin typeface="Comic Sans MS" charset="0"/>
                <a:sym typeface="Wingdings 3" charset="2"/>
              </a:rPr>
              <a:t>]</a:t>
            </a:r>
            <a:endParaRPr lang="pt-BR" altLang="en-US" sz="2000" b="1" dirty="0">
              <a:solidFill>
                <a:srgbClr val="333333"/>
              </a:solidFill>
              <a:latin typeface="Comic Sans MS" charset="0"/>
              <a:sym typeface="Wingdings 3" charset="2"/>
            </a:endParaRPr>
          </a:p>
          <a:p>
            <a:pPr eaLnBrk="1" hangingPunct="1">
              <a:spcBef>
                <a:spcPct val="10000"/>
              </a:spcBef>
              <a:buSzPct val="85000"/>
            </a:pPr>
            <a:r>
              <a:rPr lang="pt-BR" altLang="en-US" sz="2000" b="1" dirty="0" err="1">
                <a:solidFill>
                  <a:srgbClr val="333333"/>
                </a:solidFill>
                <a:latin typeface="Comic Sans MS" charset="0"/>
                <a:sym typeface="Wingdings 3" charset="2"/>
              </a:rPr>
              <a:t>K´</a:t>
            </a:r>
            <a:r>
              <a:rPr lang="pt-BR" altLang="en-US" sz="2000" b="1" baseline="-25000" dirty="0" err="1">
                <a:solidFill>
                  <a:srgbClr val="333333"/>
                </a:solidFill>
                <a:latin typeface="Comic Sans MS" charset="0"/>
                <a:sym typeface="Wingdings 3" charset="2"/>
              </a:rPr>
              <a:t>NiY</a:t>
            </a:r>
            <a:r>
              <a:rPr lang="pt-BR" altLang="en-US" sz="2000" b="1" dirty="0">
                <a:solidFill>
                  <a:srgbClr val="333333"/>
                </a:solidFill>
                <a:latin typeface="Comic Sans MS" charset="0"/>
                <a:sym typeface="Wingdings 3" charset="2"/>
              </a:rPr>
              <a:t> = </a:t>
            </a:r>
            <a:r>
              <a:rPr lang="pt-BR" altLang="en-US" sz="2000" b="1" dirty="0">
                <a:solidFill>
                  <a:srgbClr val="666699"/>
                </a:solidFill>
                <a:latin typeface="Comic Sans MS" charset="0"/>
                <a:sym typeface="Symbol" charset="2"/>
              </a:rPr>
              <a:t></a:t>
            </a:r>
            <a:r>
              <a:rPr lang="pt-BR" altLang="en-US" sz="2000" b="1" baseline="-25000" dirty="0">
                <a:solidFill>
                  <a:srgbClr val="666699"/>
                </a:solidFill>
                <a:latin typeface="Comic Sans MS" charset="0"/>
                <a:sym typeface="Wingdings 3" charset="2"/>
              </a:rPr>
              <a:t>6</a:t>
            </a:r>
            <a:r>
              <a:rPr lang="pt-BR" altLang="en-US" sz="2000" b="1" baseline="-25000" dirty="0">
                <a:solidFill>
                  <a:srgbClr val="333333"/>
                </a:solidFill>
                <a:latin typeface="Comic Sans MS" charset="0"/>
                <a:sym typeface="Wingdings 3" charset="2"/>
              </a:rPr>
              <a:t> </a:t>
            </a:r>
            <a:r>
              <a:rPr lang="pt-BR" altLang="en-US" sz="2000" b="1" dirty="0" err="1">
                <a:solidFill>
                  <a:srgbClr val="333333"/>
                </a:solidFill>
                <a:latin typeface="Comic Sans MS" charset="0"/>
                <a:sym typeface="Wingdings 3" charset="2"/>
              </a:rPr>
              <a:t>K</a:t>
            </a:r>
            <a:r>
              <a:rPr lang="pt-BR" altLang="en-US" sz="2000" b="1" baseline="-25000" dirty="0" err="1">
                <a:solidFill>
                  <a:srgbClr val="333333"/>
                </a:solidFill>
                <a:latin typeface="Comic Sans MS" charset="0"/>
                <a:sym typeface="Wingdings 3" charset="2"/>
              </a:rPr>
              <a:t>NiY</a:t>
            </a:r>
            <a:r>
              <a:rPr lang="pt-BR" altLang="en-US" sz="2000" b="1" baseline="-25000" dirty="0">
                <a:solidFill>
                  <a:srgbClr val="333333"/>
                </a:solidFill>
                <a:latin typeface="Comic Sans MS" charset="0"/>
                <a:sym typeface="Wingdings 3" charset="2"/>
              </a:rPr>
              <a:t>  </a:t>
            </a:r>
            <a:r>
              <a:rPr lang="pt-BR" altLang="en-US" sz="2000" b="1" dirty="0">
                <a:solidFill>
                  <a:srgbClr val="333333"/>
                </a:solidFill>
                <a:latin typeface="Comic Sans MS" charset="0"/>
                <a:sym typeface="Wingdings 3" charset="2"/>
              </a:rPr>
              <a:t>=</a:t>
            </a:r>
          </a:p>
          <a:p>
            <a:pPr eaLnBrk="1" hangingPunct="1">
              <a:spcBef>
                <a:spcPct val="10000"/>
              </a:spcBef>
              <a:buSzPct val="85000"/>
            </a:pPr>
            <a:r>
              <a:rPr lang="pt-BR" altLang="en-US" sz="2000" b="1" dirty="0">
                <a:solidFill>
                  <a:srgbClr val="A50021"/>
                </a:solidFill>
                <a:latin typeface="Comic Sans MS" charset="0"/>
              </a:rPr>
              <a:t>                     [Ni</a:t>
            </a:r>
            <a:r>
              <a:rPr lang="pt-BR" altLang="en-US" sz="2000" b="1" baseline="30000" dirty="0">
                <a:solidFill>
                  <a:srgbClr val="A50021"/>
                </a:solidFill>
                <a:latin typeface="Comic Sans MS" charset="0"/>
              </a:rPr>
              <a:t>2+</a:t>
            </a:r>
            <a:r>
              <a:rPr lang="pt-BR" altLang="en-US" sz="2000" b="1" dirty="0">
                <a:solidFill>
                  <a:srgbClr val="A50021"/>
                </a:solidFill>
                <a:latin typeface="Comic Sans MS" charset="0"/>
              </a:rPr>
              <a:t>] </a:t>
            </a:r>
            <a:r>
              <a:rPr lang="pt-BR" altLang="en-US" sz="2000" b="1" dirty="0">
                <a:solidFill>
                  <a:srgbClr val="333333"/>
                </a:solidFill>
                <a:latin typeface="Comic Sans MS" charset="0"/>
              </a:rPr>
              <a:t>C</a:t>
            </a:r>
            <a:r>
              <a:rPr lang="pt-BR" altLang="en-US" sz="2000" b="1" baseline="-25000" dirty="0">
                <a:solidFill>
                  <a:srgbClr val="333333"/>
                </a:solidFill>
                <a:latin typeface="Comic Sans MS" charset="0"/>
              </a:rPr>
              <a:t>T</a:t>
            </a:r>
          </a:p>
          <a:p>
            <a:pPr eaLnBrk="1" hangingPunct="1">
              <a:spcBef>
                <a:spcPct val="10000"/>
              </a:spcBef>
              <a:buSzPct val="85000"/>
            </a:pPr>
            <a:endParaRPr lang="pt-BR" altLang="en-US" sz="2000" b="1" baseline="-25000" dirty="0">
              <a:solidFill>
                <a:srgbClr val="333333"/>
              </a:solidFill>
              <a:latin typeface="Comic Sans MS" charset="0"/>
            </a:endParaRPr>
          </a:p>
          <a:p>
            <a:pPr eaLnBrk="1" hangingPunct="1">
              <a:spcBef>
                <a:spcPct val="10000"/>
              </a:spcBef>
              <a:buSzPct val="85000"/>
            </a:pPr>
            <a:r>
              <a:rPr lang="pt-BR" altLang="en-US" sz="2000" b="1" dirty="0">
                <a:solidFill>
                  <a:srgbClr val="CC9900"/>
                </a:solidFill>
                <a:latin typeface="Comic Sans MS" charset="0"/>
              </a:rPr>
              <a:t>a pH = 3,0</a:t>
            </a:r>
            <a:r>
              <a:rPr lang="pt-BR" altLang="en-US" sz="2000" b="1" dirty="0">
                <a:solidFill>
                  <a:srgbClr val="333333"/>
                </a:solidFill>
                <a:latin typeface="Comic Sans MS" charset="0"/>
              </a:rPr>
              <a:t>;</a:t>
            </a:r>
            <a:r>
              <a:rPr lang="pt-BR" altLang="en-US" sz="2000" b="1" baseline="-25000" dirty="0">
                <a:solidFill>
                  <a:srgbClr val="333333"/>
                </a:solidFill>
                <a:latin typeface="Comic Sans MS" charset="0"/>
              </a:rPr>
              <a:t> </a:t>
            </a:r>
            <a:r>
              <a:rPr lang="pt-BR" altLang="en-US" sz="2000" b="1" dirty="0">
                <a:solidFill>
                  <a:srgbClr val="666699"/>
                </a:solidFill>
                <a:latin typeface="Comic Sans MS" charset="0"/>
                <a:sym typeface="Symbol" charset="2"/>
              </a:rPr>
              <a:t></a:t>
            </a:r>
            <a:r>
              <a:rPr lang="pt-BR" altLang="en-US" sz="2000" b="1" baseline="-25000" dirty="0">
                <a:solidFill>
                  <a:srgbClr val="666699"/>
                </a:solidFill>
                <a:latin typeface="Comic Sans MS" charset="0"/>
                <a:sym typeface="Wingdings 3" charset="2"/>
              </a:rPr>
              <a:t>6</a:t>
            </a:r>
            <a:r>
              <a:rPr lang="pt-BR" altLang="en-US" sz="2000" b="1" dirty="0">
                <a:solidFill>
                  <a:srgbClr val="333333"/>
                </a:solidFill>
                <a:latin typeface="Comic Sans MS" charset="0"/>
                <a:sym typeface="Wingdings 3" charset="2"/>
              </a:rPr>
              <a:t> =</a:t>
            </a:r>
            <a:r>
              <a:rPr lang="pt-BR" altLang="en-US" sz="2000" b="1" baseline="-25000" dirty="0">
                <a:solidFill>
                  <a:srgbClr val="333333"/>
                </a:solidFill>
                <a:latin typeface="Comic Sans MS" charset="0"/>
                <a:sym typeface="Wingdings 3" charset="2"/>
              </a:rPr>
              <a:t> </a:t>
            </a:r>
            <a:r>
              <a:rPr lang="pt-BR" altLang="en-US" sz="2000" b="1" dirty="0">
                <a:solidFill>
                  <a:srgbClr val="333333"/>
                </a:solidFill>
                <a:latin typeface="Comic Sans MS" charset="0"/>
                <a:sym typeface="Wingdings 3" charset="2"/>
              </a:rPr>
              <a:t>2,51 </a:t>
            </a:r>
            <a:r>
              <a:rPr lang="pt-BR" altLang="en-US" sz="2000" b="1" dirty="0" err="1">
                <a:solidFill>
                  <a:srgbClr val="333333"/>
                </a:solidFill>
                <a:latin typeface="Comic Sans MS" charset="0"/>
                <a:sym typeface="Wingdings 3" charset="2"/>
              </a:rPr>
              <a:t>x</a:t>
            </a:r>
            <a:r>
              <a:rPr lang="pt-BR" altLang="en-US" sz="2000" b="1" dirty="0">
                <a:solidFill>
                  <a:srgbClr val="333333"/>
                </a:solidFill>
                <a:latin typeface="Comic Sans MS" charset="0"/>
                <a:sym typeface="Wingdings 3" charset="2"/>
              </a:rPr>
              <a:t> 10</a:t>
            </a:r>
            <a:r>
              <a:rPr lang="pt-BR" altLang="en-US" sz="2000" b="1" baseline="30000" dirty="0">
                <a:solidFill>
                  <a:srgbClr val="333333"/>
                </a:solidFill>
                <a:latin typeface="Comic Sans MS" charset="0"/>
                <a:sym typeface="Wingdings 3" charset="2"/>
              </a:rPr>
              <a:t>-11 </a:t>
            </a:r>
            <a:r>
              <a:rPr lang="pt-BR" altLang="en-US" sz="2000" dirty="0">
                <a:solidFill>
                  <a:srgbClr val="333333"/>
                </a:solidFill>
                <a:latin typeface="Comic Sans MS" charset="0"/>
                <a:sym typeface="Wingdings 3" charset="2"/>
              </a:rPr>
              <a:t>(exercício anterior)</a:t>
            </a:r>
          </a:p>
          <a:p>
            <a:pPr eaLnBrk="1" hangingPunct="1">
              <a:lnSpc>
                <a:spcPct val="110000"/>
              </a:lnSpc>
              <a:spcBef>
                <a:spcPct val="10000"/>
              </a:spcBef>
              <a:buSzPct val="85000"/>
            </a:pPr>
            <a:r>
              <a:rPr lang="pt-BR" altLang="en-US" sz="2000" b="1" dirty="0">
                <a:solidFill>
                  <a:srgbClr val="333333"/>
                </a:solidFill>
                <a:latin typeface="Comic Sans MS" charset="0"/>
                <a:sym typeface="Wingdings 3" charset="2"/>
              </a:rPr>
              <a:t>                                            0,0150</a:t>
            </a:r>
          </a:p>
          <a:p>
            <a:pPr eaLnBrk="1" hangingPunct="1">
              <a:lnSpc>
                <a:spcPct val="70000"/>
              </a:lnSpc>
              <a:spcBef>
                <a:spcPct val="10000"/>
              </a:spcBef>
              <a:buSzPct val="85000"/>
            </a:pPr>
            <a:r>
              <a:rPr lang="pt-BR" altLang="en-US" sz="2000" b="1" dirty="0">
                <a:solidFill>
                  <a:srgbClr val="333333"/>
                </a:solidFill>
                <a:latin typeface="Comic Sans MS" charset="0"/>
                <a:sym typeface="Wingdings 3" charset="2"/>
              </a:rPr>
              <a:t>K´</a:t>
            </a:r>
            <a:r>
              <a:rPr lang="pt-BR" altLang="en-US" sz="2000" b="1" baseline="-25000" dirty="0">
                <a:solidFill>
                  <a:srgbClr val="333333"/>
                </a:solidFill>
                <a:latin typeface="Comic Sans MS" charset="0"/>
                <a:sym typeface="Wingdings 3" charset="2"/>
              </a:rPr>
              <a:t>MY</a:t>
            </a:r>
            <a:r>
              <a:rPr lang="pt-BR" altLang="en-US" sz="2000" b="1" dirty="0">
                <a:solidFill>
                  <a:srgbClr val="333333"/>
                </a:solidFill>
                <a:latin typeface="Comic Sans MS" charset="0"/>
                <a:sym typeface="Wingdings 3" charset="2"/>
              </a:rPr>
              <a:t> = (2,51 </a:t>
            </a:r>
            <a:r>
              <a:rPr lang="pt-BR" altLang="en-US" sz="2000" b="1" dirty="0" err="1">
                <a:solidFill>
                  <a:srgbClr val="333333"/>
                </a:solidFill>
                <a:latin typeface="Comic Sans MS" charset="0"/>
                <a:sym typeface="Wingdings 3" charset="2"/>
              </a:rPr>
              <a:t>x</a:t>
            </a:r>
            <a:r>
              <a:rPr lang="pt-BR" altLang="en-US" sz="2000" b="1" dirty="0">
                <a:solidFill>
                  <a:srgbClr val="333333"/>
                </a:solidFill>
                <a:latin typeface="Comic Sans MS" charset="0"/>
                <a:sym typeface="Wingdings 3" charset="2"/>
              </a:rPr>
              <a:t> 10</a:t>
            </a:r>
            <a:r>
              <a:rPr lang="pt-BR" altLang="en-US" sz="2000" b="1" baseline="30000" dirty="0">
                <a:solidFill>
                  <a:srgbClr val="333333"/>
                </a:solidFill>
                <a:latin typeface="Comic Sans MS" charset="0"/>
                <a:sym typeface="Wingdings 3" charset="2"/>
              </a:rPr>
              <a:t>-11</a:t>
            </a:r>
            <a:r>
              <a:rPr lang="pt-BR" altLang="en-US" sz="2000" b="1" dirty="0">
                <a:solidFill>
                  <a:srgbClr val="333333"/>
                </a:solidFill>
                <a:latin typeface="Comic Sans MS" charset="0"/>
                <a:sym typeface="Wingdings 3" charset="2"/>
              </a:rPr>
              <a:t>) (4,2 </a:t>
            </a:r>
            <a:r>
              <a:rPr lang="pt-BR" altLang="en-US" sz="2000" b="1" dirty="0" err="1">
                <a:solidFill>
                  <a:srgbClr val="333333"/>
                </a:solidFill>
                <a:latin typeface="Comic Sans MS" charset="0"/>
                <a:sym typeface="Wingdings 3" charset="2"/>
              </a:rPr>
              <a:t>x</a:t>
            </a:r>
            <a:r>
              <a:rPr lang="pt-BR" altLang="en-US" sz="2000" b="1" dirty="0">
                <a:solidFill>
                  <a:srgbClr val="333333"/>
                </a:solidFill>
                <a:latin typeface="Comic Sans MS" charset="0"/>
                <a:sym typeface="Wingdings 3" charset="2"/>
              </a:rPr>
              <a:t> 10</a:t>
            </a:r>
            <a:r>
              <a:rPr lang="pt-BR" altLang="en-US" sz="2000" b="1" baseline="30000" dirty="0">
                <a:solidFill>
                  <a:srgbClr val="333333"/>
                </a:solidFill>
                <a:latin typeface="Comic Sans MS" charset="0"/>
                <a:sym typeface="Wingdings 3" charset="2"/>
              </a:rPr>
              <a:t>18</a:t>
            </a:r>
            <a:r>
              <a:rPr lang="pt-BR" altLang="en-US" sz="2000" b="1" dirty="0">
                <a:solidFill>
                  <a:srgbClr val="333333"/>
                </a:solidFill>
                <a:latin typeface="Comic Sans MS" charset="0"/>
                <a:sym typeface="Wingdings 3" charset="2"/>
              </a:rPr>
              <a:t>) =              = 1,05 </a:t>
            </a:r>
            <a:r>
              <a:rPr lang="pt-BR" altLang="en-US" sz="2000" b="1" dirty="0" err="1">
                <a:solidFill>
                  <a:srgbClr val="333333"/>
                </a:solidFill>
                <a:latin typeface="Comic Sans MS" charset="0"/>
                <a:sym typeface="Wingdings 3" charset="2"/>
              </a:rPr>
              <a:t>x</a:t>
            </a:r>
            <a:r>
              <a:rPr lang="pt-BR" altLang="en-US" sz="2000" b="1" dirty="0">
                <a:solidFill>
                  <a:srgbClr val="333333"/>
                </a:solidFill>
                <a:latin typeface="Comic Sans MS" charset="0"/>
                <a:sym typeface="Wingdings 3" charset="2"/>
              </a:rPr>
              <a:t> 10</a:t>
            </a:r>
            <a:r>
              <a:rPr lang="pt-BR" altLang="en-US" sz="2000" b="1" baseline="30000" dirty="0">
                <a:solidFill>
                  <a:srgbClr val="333333"/>
                </a:solidFill>
                <a:latin typeface="Comic Sans MS" charset="0"/>
                <a:sym typeface="Wingdings 3" charset="2"/>
              </a:rPr>
              <a:t>8</a:t>
            </a:r>
          </a:p>
          <a:p>
            <a:pPr eaLnBrk="1" hangingPunct="1">
              <a:lnSpc>
                <a:spcPct val="70000"/>
              </a:lnSpc>
              <a:spcBef>
                <a:spcPct val="10000"/>
              </a:spcBef>
              <a:buSzPct val="85000"/>
            </a:pPr>
            <a:r>
              <a:rPr lang="pt-BR" altLang="en-US" sz="2000" b="1" dirty="0">
                <a:solidFill>
                  <a:srgbClr val="333333"/>
                </a:solidFill>
                <a:latin typeface="Comic Sans MS" charset="0"/>
                <a:sym typeface="Wingdings 3" charset="2"/>
              </a:rPr>
              <a:t>                                             </a:t>
            </a:r>
            <a:r>
              <a:rPr lang="pt-BR" altLang="en-US" sz="2000" b="1" dirty="0">
                <a:solidFill>
                  <a:srgbClr val="A50021"/>
                </a:solidFill>
                <a:latin typeface="Comic Sans MS" charset="0"/>
              </a:rPr>
              <a:t>[Ni</a:t>
            </a:r>
            <a:r>
              <a:rPr lang="pt-BR" altLang="en-US" sz="2000" b="1" baseline="30000" dirty="0">
                <a:solidFill>
                  <a:srgbClr val="A50021"/>
                </a:solidFill>
                <a:latin typeface="Comic Sans MS" charset="0"/>
              </a:rPr>
              <a:t>2+</a:t>
            </a:r>
            <a:r>
              <a:rPr lang="pt-BR" altLang="en-US" sz="2000" b="1" dirty="0">
                <a:solidFill>
                  <a:srgbClr val="A50021"/>
                </a:solidFill>
                <a:latin typeface="Comic Sans MS" charset="0"/>
              </a:rPr>
              <a:t>]</a:t>
            </a:r>
            <a:r>
              <a:rPr lang="pt-BR" altLang="en-US" sz="2000" b="1" baseline="30000" dirty="0">
                <a:solidFill>
                  <a:srgbClr val="A50021"/>
                </a:solidFill>
                <a:latin typeface="Comic Sans MS" charset="0"/>
              </a:rPr>
              <a:t>2</a:t>
            </a:r>
          </a:p>
          <a:p>
            <a:pPr eaLnBrk="1" hangingPunct="1">
              <a:spcBef>
                <a:spcPct val="10000"/>
              </a:spcBef>
              <a:buSzPct val="85000"/>
            </a:pPr>
            <a:endParaRPr lang="pt-BR" altLang="en-US" sz="2000" b="1" baseline="30000" dirty="0">
              <a:solidFill>
                <a:srgbClr val="A50021"/>
              </a:solidFill>
              <a:latin typeface="Comic Sans MS" charset="0"/>
            </a:endParaRPr>
          </a:p>
          <a:p>
            <a:pPr eaLnBrk="1" hangingPunct="1">
              <a:spcBef>
                <a:spcPct val="10000"/>
              </a:spcBef>
              <a:buSzPct val="85000"/>
            </a:pPr>
            <a:r>
              <a:rPr lang="pt-BR" altLang="en-US" sz="2000" b="1" dirty="0">
                <a:solidFill>
                  <a:srgbClr val="A50021"/>
                </a:solidFill>
                <a:latin typeface="Comic Sans MS" charset="0"/>
              </a:rPr>
              <a:t>[Ni</a:t>
            </a:r>
            <a:r>
              <a:rPr lang="pt-BR" altLang="en-US" sz="2000" b="1" baseline="30000" dirty="0">
                <a:solidFill>
                  <a:srgbClr val="A50021"/>
                </a:solidFill>
                <a:latin typeface="Comic Sans MS" charset="0"/>
              </a:rPr>
              <a:t>2+</a:t>
            </a:r>
            <a:r>
              <a:rPr lang="pt-BR" altLang="en-US" sz="2000" b="1" dirty="0">
                <a:solidFill>
                  <a:srgbClr val="A50021"/>
                </a:solidFill>
                <a:latin typeface="Comic Sans MS" charset="0"/>
              </a:rPr>
              <a:t>] = 1,2 </a:t>
            </a:r>
            <a:r>
              <a:rPr lang="pt-BR" altLang="en-US" sz="2000" b="1" dirty="0" err="1">
                <a:solidFill>
                  <a:srgbClr val="A50021"/>
                </a:solidFill>
                <a:latin typeface="Comic Sans MS" charset="0"/>
              </a:rPr>
              <a:t>x</a:t>
            </a:r>
            <a:r>
              <a:rPr lang="pt-BR" altLang="en-US" sz="2000" b="1" dirty="0">
                <a:solidFill>
                  <a:srgbClr val="A50021"/>
                </a:solidFill>
                <a:latin typeface="Comic Sans MS" charset="0"/>
              </a:rPr>
              <a:t> 10</a:t>
            </a:r>
            <a:r>
              <a:rPr lang="pt-BR" altLang="en-US" sz="2000" b="1" baseline="30000" dirty="0">
                <a:solidFill>
                  <a:srgbClr val="A50021"/>
                </a:solidFill>
                <a:latin typeface="Comic Sans MS" charset="0"/>
              </a:rPr>
              <a:t>-5</a:t>
            </a:r>
            <a:r>
              <a:rPr lang="pt-BR" altLang="en-US" sz="2000" b="1" dirty="0">
                <a:solidFill>
                  <a:srgbClr val="A50021"/>
                </a:solidFill>
                <a:latin typeface="Comic Sans MS" charset="0"/>
              </a:rPr>
              <a:t> M</a:t>
            </a:r>
            <a:r>
              <a:rPr lang="pt-BR" altLang="en-US" sz="2000" b="1" dirty="0">
                <a:solidFill>
                  <a:srgbClr val="333333"/>
                </a:solidFill>
                <a:latin typeface="Comic Sans MS" charset="0"/>
              </a:rPr>
              <a:t>    (&lt;&lt;0,0150 M</a:t>
            </a:r>
            <a:r>
              <a:rPr lang="pt-BR" altLang="en-US" sz="2000" dirty="0">
                <a:solidFill>
                  <a:srgbClr val="333333"/>
                </a:solidFill>
                <a:latin typeface="Comic Sans MS" charset="0"/>
              </a:rPr>
              <a:t>, aproximação válida!!!</a:t>
            </a:r>
            <a:r>
              <a:rPr lang="pt-BR" altLang="en-US" sz="2000" b="1" dirty="0">
                <a:solidFill>
                  <a:srgbClr val="333333"/>
                </a:solidFill>
                <a:latin typeface="Comic Sans MS" charset="0"/>
              </a:rPr>
              <a:t>)</a:t>
            </a:r>
          </a:p>
          <a:p>
            <a:pPr eaLnBrk="1" hangingPunct="1">
              <a:spcBef>
                <a:spcPct val="10000"/>
              </a:spcBef>
              <a:buSzPct val="85000"/>
            </a:pPr>
            <a:endParaRPr lang="pt-BR" altLang="en-US" sz="2000" b="1" dirty="0">
              <a:solidFill>
                <a:srgbClr val="333333"/>
              </a:solidFill>
              <a:latin typeface="Comic Sans MS" charset="0"/>
            </a:endParaRPr>
          </a:p>
          <a:p>
            <a:pPr eaLnBrk="1" hangingPunct="1">
              <a:spcBef>
                <a:spcPct val="10000"/>
              </a:spcBef>
              <a:buSzPct val="85000"/>
            </a:pPr>
            <a:r>
              <a:rPr lang="pt-BR" altLang="en-US" sz="2000" b="1" dirty="0">
                <a:solidFill>
                  <a:srgbClr val="CC9900"/>
                </a:solidFill>
                <a:latin typeface="Comic Sans MS" charset="0"/>
              </a:rPr>
              <a:t>a pH = 8,0</a:t>
            </a:r>
            <a:r>
              <a:rPr lang="pt-BR" altLang="en-US" sz="2000" b="1" dirty="0">
                <a:solidFill>
                  <a:srgbClr val="333333"/>
                </a:solidFill>
                <a:latin typeface="Comic Sans MS" charset="0"/>
              </a:rPr>
              <a:t>; </a:t>
            </a:r>
            <a:r>
              <a:rPr lang="pt-BR" altLang="en-US" sz="2000" b="1" dirty="0">
                <a:solidFill>
                  <a:srgbClr val="666699"/>
                </a:solidFill>
                <a:latin typeface="Comic Sans MS" charset="0"/>
                <a:sym typeface="Symbol" charset="2"/>
              </a:rPr>
              <a:t></a:t>
            </a:r>
            <a:r>
              <a:rPr lang="pt-BR" altLang="en-US" sz="2000" b="1" baseline="-25000" dirty="0">
                <a:solidFill>
                  <a:srgbClr val="666699"/>
                </a:solidFill>
                <a:latin typeface="Comic Sans MS" charset="0"/>
                <a:sym typeface="Wingdings 3" charset="2"/>
              </a:rPr>
              <a:t>6</a:t>
            </a:r>
            <a:r>
              <a:rPr lang="pt-BR" altLang="en-US" sz="2000" b="1" dirty="0">
                <a:solidFill>
                  <a:srgbClr val="333333"/>
                </a:solidFill>
                <a:latin typeface="Comic Sans MS" charset="0"/>
                <a:sym typeface="Wingdings 3" charset="2"/>
              </a:rPr>
              <a:t> = 5,39 </a:t>
            </a:r>
            <a:r>
              <a:rPr lang="pt-BR" altLang="en-US" sz="2000" b="1" dirty="0" err="1">
                <a:solidFill>
                  <a:srgbClr val="333333"/>
                </a:solidFill>
                <a:latin typeface="Comic Sans MS" charset="0"/>
                <a:sym typeface="Wingdings 3" charset="2"/>
              </a:rPr>
              <a:t>x</a:t>
            </a:r>
            <a:r>
              <a:rPr lang="pt-BR" altLang="en-US" sz="2000" b="1" dirty="0">
                <a:solidFill>
                  <a:srgbClr val="333333"/>
                </a:solidFill>
                <a:latin typeface="Comic Sans MS" charset="0"/>
                <a:sym typeface="Wingdings 3" charset="2"/>
              </a:rPr>
              <a:t> 10</a:t>
            </a:r>
            <a:r>
              <a:rPr lang="pt-BR" altLang="en-US" sz="2000" b="1" baseline="30000" dirty="0">
                <a:solidFill>
                  <a:srgbClr val="333333"/>
                </a:solidFill>
                <a:latin typeface="Comic Sans MS" charset="0"/>
                <a:sym typeface="Wingdings 3" charset="2"/>
              </a:rPr>
              <a:t>-3</a:t>
            </a:r>
          </a:p>
          <a:p>
            <a:pPr eaLnBrk="1" hangingPunct="1">
              <a:spcBef>
                <a:spcPct val="10000"/>
              </a:spcBef>
              <a:buSzPct val="85000"/>
            </a:pPr>
            <a:r>
              <a:rPr lang="pt-BR" altLang="en-US" sz="2000" b="1" dirty="0">
                <a:solidFill>
                  <a:srgbClr val="333333"/>
                </a:solidFill>
                <a:latin typeface="Comic Sans MS" charset="0"/>
                <a:sym typeface="Wingdings 3" charset="2"/>
              </a:rPr>
              <a:t>K´</a:t>
            </a:r>
            <a:r>
              <a:rPr lang="pt-BR" altLang="en-US" sz="2000" b="1" baseline="-25000" dirty="0">
                <a:solidFill>
                  <a:srgbClr val="333333"/>
                </a:solidFill>
                <a:latin typeface="Comic Sans MS" charset="0"/>
                <a:sym typeface="Wingdings 3" charset="2"/>
              </a:rPr>
              <a:t>MY</a:t>
            </a:r>
            <a:r>
              <a:rPr lang="pt-BR" altLang="en-US" sz="2000" b="1" dirty="0">
                <a:solidFill>
                  <a:srgbClr val="333333"/>
                </a:solidFill>
                <a:latin typeface="Comic Sans MS" charset="0"/>
                <a:sym typeface="Wingdings 3" charset="2"/>
              </a:rPr>
              <a:t> = 2,26 </a:t>
            </a:r>
            <a:r>
              <a:rPr lang="pt-BR" altLang="en-US" sz="2000" b="1" dirty="0" err="1">
                <a:solidFill>
                  <a:srgbClr val="333333"/>
                </a:solidFill>
                <a:latin typeface="Comic Sans MS" charset="0"/>
                <a:sym typeface="Wingdings 3" charset="2"/>
              </a:rPr>
              <a:t>x</a:t>
            </a:r>
            <a:r>
              <a:rPr lang="pt-BR" altLang="en-US" sz="2000" b="1" dirty="0">
                <a:solidFill>
                  <a:srgbClr val="333333"/>
                </a:solidFill>
                <a:latin typeface="Comic Sans MS" charset="0"/>
                <a:sym typeface="Wingdings 3" charset="2"/>
              </a:rPr>
              <a:t> 10</a:t>
            </a:r>
            <a:r>
              <a:rPr lang="pt-BR" altLang="en-US" sz="2000" b="1" baseline="30000" dirty="0">
                <a:solidFill>
                  <a:srgbClr val="333333"/>
                </a:solidFill>
                <a:latin typeface="Comic Sans MS" charset="0"/>
                <a:sym typeface="Wingdings 3" charset="2"/>
              </a:rPr>
              <a:t>16</a:t>
            </a:r>
            <a:r>
              <a:rPr lang="pt-BR" altLang="en-US" sz="2000" b="1" dirty="0">
                <a:solidFill>
                  <a:srgbClr val="333333"/>
                </a:solidFill>
                <a:latin typeface="Comic Sans MS" charset="0"/>
                <a:sym typeface="Wingdings 3" charset="2"/>
              </a:rPr>
              <a:t>; </a:t>
            </a:r>
            <a:r>
              <a:rPr lang="pt-BR" altLang="en-US" sz="2000" dirty="0">
                <a:solidFill>
                  <a:srgbClr val="333333"/>
                </a:solidFill>
                <a:latin typeface="Comic Sans MS" charset="0"/>
                <a:sym typeface="Wingdings 3" charset="2"/>
              </a:rPr>
              <a:t>a constante condicional é bem maior; complexo é mais estável; deve haver menos </a:t>
            </a:r>
            <a:r>
              <a:rPr lang="pt-BR" altLang="en-US" sz="2000" b="1" dirty="0">
                <a:solidFill>
                  <a:srgbClr val="A50021"/>
                </a:solidFill>
                <a:latin typeface="Comic Sans MS" charset="0"/>
                <a:sym typeface="Wingdings 3" charset="2"/>
              </a:rPr>
              <a:t>Ni</a:t>
            </a:r>
            <a:r>
              <a:rPr lang="pt-BR" altLang="en-US" sz="2000" b="1" baseline="30000" dirty="0">
                <a:solidFill>
                  <a:srgbClr val="A50021"/>
                </a:solidFill>
                <a:latin typeface="Comic Sans MS" charset="0"/>
                <a:sym typeface="Wingdings 3" charset="2"/>
              </a:rPr>
              <a:t>2+</a:t>
            </a:r>
            <a:r>
              <a:rPr lang="pt-BR" altLang="en-US" sz="2000" dirty="0">
                <a:solidFill>
                  <a:srgbClr val="333333"/>
                </a:solidFill>
                <a:latin typeface="Comic Sans MS" charset="0"/>
                <a:sym typeface="Wingdings 3" charset="2"/>
              </a:rPr>
              <a:t> livre no equilíbrio</a:t>
            </a:r>
          </a:p>
          <a:p>
            <a:pPr eaLnBrk="1" hangingPunct="1">
              <a:spcBef>
                <a:spcPct val="10000"/>
              </a:spcBef>
              <a:buSzPct val="85000"/>
            </a:pPr>
            <a:r>
              <a:rPr lang="pt-BR" altLang="en-US" sz="2000" b="1" dirty="0">
                <a:solidFill>
                  <a:srgbClr val="A50021"/>
                </a:solidFill>
                <a:latin typeface="Comic Sans MS" charset="0"/>
              </a:rPr>
              <a:t>[Ni</a:t>
            </a:r>
            <a:r>
              <a:rPr lang="pt-BR" altLang="en-US" sz="2000" b="1" baseline="30000" dirty="0">
                <a:solidFill>
                  <a:srgbClr val="A50021"/>
                </a:solidFill>
                <a:latin typeface="Comic Sans MS" charset="0"/>
              </a:rPr>
              <a:t>2+</a:t>
            </a:r>
            <a:r>
              <a:rPr lang="pt-BR" altLang="en-US" sz="2000" b="1" dirty="0">
                <a:solidFill>
                  <a:srgbClr val="A50021"/>
                </a:solidFill>
                <a:latin typeface="Comic Sans MS" charset="0"/>
              </a:rPr>
              <a:t>] = 8,1 </a:t>
            </a:r>
            <a:r>
              <a:rPr lang="pt-BR" altLang="en-US" sz="2000" b="1" dirty="0" err="1">
                <a:solidFill>
                  <a:srgbClr val="A50021"/>
                </a:solidFill>
                <a:latin typeface="Comic Sans MS" charset="0"/>
              </a:rPr>
              <a:t>x</a:t>
            </a:r>
            <a:r>
              <a:rPr lang="pt-BR" altLang="en-US" sz="2000" b="1" dirty="0">
                <a:solidFill>
                  <a:srgbClr val="A50021"/>
                </a:solidFill>
                <a:latin typeface="Comic Sans MS" charset="0"/>
              </a:rPr>
              <a:t> 10</a:t>
            </a:r>
            <a:r>
              <a:rPr lang="pt-BR" altLang="en-US" sz="2000" b="1" baseline="30000" dirty="0">
                <a:solidFill>
                  <a:srgbClr val="A50021"/>
                </a:solidFill>
                <a:latin typeface="Comic Sans MS" charset="0"/>
              </a:rPr>
              <a:t>-10</a:t>
            </a:r>
            <a:r>
              <a:rPr lang="pt-BR" altLang="en-US" sz="2000" b="1" dirty="0">
                <a:solidFill>
                  <a:srgbClr val="A50021"/>
                </a:solidFill>
                <a:latin typeface="Comic Sans MS" charset="0"/>
              </a:rPr>
              <a:t> M</a:t>
            </a:r>
            <a:r>
              <a:rPr lang="pt-BR" altLang="en-US" sz="2000" b="1" dirty="0">
                <a:solidFill>
                  <a:srgbClr val="333333"/>
                </a:solidFill>
                <a:latin typeface="Comic Sans MS" charset="0"/>
              </a:rPr>
              <a:t> </a:t>
            </a:r>
          </a:p>
        </p:txBody>
      </p:sp>
      <p:sp>
        <p:nvSpPr>
          <p:cNvPr id="28676" name="Line 12"/>
          <p:cNvSpPr>
            <a:spLocks noChangeShapeType="1"/>
          </p:cNvSpPr>
          <p:nvPr/>
        </p:nvSpPr>
        <p:spPr bwMode="auto">
          <a:xfrm>
            <a:off x="5236895" y="2811307"/>
            <a:ext cx="1219200" cy="0"/>
          </a:xfrm>
          <a:prstGeom prst="line">
            <a:avLst/>
          </a:prstGeom>
          <a:noFill/>
          <a:ln w="2857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8677" name="Line 13"/>
          <p:cNvSpPr>
            <a:spLocks noChangeShapeType="1"/>
          </p:cNvSpPr>
          <p:nvPr/>
        </p:nvSpPr>
        <p:spPr bwMode="auto">
          <a:xfrm>
            <a:off x="2787032" y="1352044"/>
            <a:ext cx="1219200" cy="0"/>
          </a:xfrm>
          <a:prstGeom prst="line">
            <a:avLst/>
          </a:prstGeom>
          <a:noFill/>
          <a:ln w="2857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8197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09205" y="1901830"/>
            <a:ext cx="7574144" cy="358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938" algn="ctr">
              <a:lnSpc>
                <a:spcPct val="90000"/>
              </a:lnSpc>
            </a:pPr>
            <a:r>
              <a:rPr lang="pt-BR" altLang="en-US" sz="3600" dirty="0">
                <a:latin typeface="Tahoma" charset="0"/>
                <a:ea typeface="Tahoma" charset="0"/>
                <a:cs typeface="Tahoma" charset="0"/>
              </a:rPr>
              <a:t>CALCULE A CONCENTRAÇÃO DE Ni</a:t>
            </a:r>
            <a:r>
              <a:rPr lang="pt-BR" altLang="en-US" sz="3600" baseline="30000" dirty="0">
                <a:latin typeface="Tahoma" charset="0"/>
                <a:ea typeface="Tahoma" charset="0"/>
                <a:cs typeface="Tahoma" charset="0"/>
              </a:rPr>
              <a:t>2+</a:t>
            </a:r>
            <a:r>
              <a:rPr lang="pt-BR" altLang="en-US" sz="3600" dirty="0">
                <a:latin typeface="Tahoma" charset="0"/>
                <a:ea typeface="Tahoma" charset="0"/>
                <a:cs typeface="Tahoma" charset="0"/>
              </a:rPr>
              <a:t> EM UMA SOLUÇÃO PREPARADA PELA MISTURA DE 50,00 </a:t>
            </a:r>
            <a:r>
              <a:rPr lang="pt-BR" altLang="en-US" sz="3600" dirty="0" err="1">
                <a:latin typeface="Tahoma" charset="0"/>
                <a:ea typeface="Tahoma" charset="0"/>
                <a:cs typeface="Tahoma" charset="0"/>
              </a:rPr>
              <a:t>mL</a:t>
            </a:r>
            <a:r>
              <a:rPr lang="pt-BR" altLang="en-US" sz="3600" dirty="0">
                <a:latin typeface="Tahoma" charset="0"/>
                <a:ea typeface="Tahoma" charset="0"/>
                <a:cs typeface="Tahoma" charset="0"/>
              </a:rPr>
              <a:t> DE SOL. DE Ni</a:t>
            </a:r>
            <a:r>
              <a:rPr lang="pt-BR" altLang="en-US" sz="3600" baseline="30000" dirty="0">
                <a:latin typeface="Tahoma" charset="0"/>
                <a:ea typeface="Tahoma" charset="0"/>
                <a:cs typeface="Tahoma" charset="0"/>
              </a:rPr>
              <a:t>2+</a:t>
            </a:r>
            <a:r>
              <a:rPr lang="pt-BR" altLang="en-US" sz="3600" dirty="0">
                <a:latin typeface="Tahoma" charset="0"/>
                <a:ea typeface="Tahoma" charset="0"/>
                <a:cs typeface="Tahoma" charset="0"/>
              </a:rPr>
              <a:t> 0,0300 M COM 50,00 </a:t>
            </a:r>
            <a:r>
              <a:rPr lang="pt-BR" altLang="en-US" sz="3600" dirty="0" err="1">
                <a:latin typeface="Tahoma" charset="0"/>
                <a:ea typeface="Tahoma" charset="0"/>
                <a:cs typeface="Tahoma" charset="0"/>
              </a:rPr>
              <a:t>mL</a:t>
            </a:r>
            <a:r>
              <a:rPr lang="pt-BR" altLang="en-US" sz="3600" dirty="0">
                <a:latin typeface="Tahoma" charset="0"/>
                <a:ea typeface="Tahoma" charset="0"/>
                <a:cs typeface="Tahoma" charset="0"/>
              </a:rPr>
              <a:t> DE SOL. DE EDTA 0,0500 M.  A SOLUÇÃO FOI TAMPONADA A pH 3,00.</a:t>
            </a:r>
          </a:p>
        </p:txBody>
      </p:sp>
    </p:spTree>
    <p:extLst>
      <p:ext uri="{BB962C8B-B14F-4D97-AF65-F5344CB8AC3E}">
        <p14:creationId xmlns:p14="http://schemas.microsoft.com/office/powerpoint/2010/main" val="18613404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94229" y="876301"/>
            <a:ext cx="7679342" cy="1181100"/>
          </a:xfrm>
        </p:spPr>
        <p:txBody>
          <a:bodyPr>
            <a:normAutofit fontScale="85000" lnSpcReduction="20000"/>
          </a:bodyPr>
          <a:lstStyle/>
          <a:p>
            <a:pPr marL="0" indent="63500" algn="ctr" eaLnBrk="1" hangingPunct="1">
              <a:lnSpc>
                <a:spcPct val="90000"/>
              </a:lnSpc>
              <a:buFontTx/>
              <a:buNone/>
            </a:pPr>
            <a:r>
              <a:rPr lang="pt-BR" altLang="en-US" b="1" dirty="0">
                <a:solidFill>
                  <a:srgbClr val="A50021"/>
                </a:solidFill>
                <a:ea typeface="ＭＳ Ｐゴシック" charset="-128"/>
              </a:rPr>
              <a:t>CALCULE A CONCENTRAÇÃO DE Ni</a:t>
            </a:r>
            <a:r>
              <a:rPr lang="pt-BR" altLang="en-US" b="1" baseline="30000" dirty="0">
                <a:solidFill>
                  <a:srgbClr val="A50021"/>
                </a:solidFill>
                <a:ea typeface="ＭＳ Ｐゴシック" charset="-128"/>
              </a:rPr>
              <a:t>2+</a:t>
            </a:r>
            <a:r>
              <a:rPr lang="pt-BR" altLang="en-US" b="1" dirty="0">
                <a:solidFill>
                  <a:srgbClr val="A50021"/>
                </a:solidFill>
                <a:ea typeface="ＭＳ Ｐゴシック" charset="-128"/>
              </a:rPr>
              <a:t> EM UMA SOLUÇÃO PREPARADA PELA MISTURA DE 50,00 </a:t>
            </a:r>
            <a:r>
              <a:rPr lang="pt-BR" altLang="en-US" b="1" dirty="0" err="1">
                <a:solidFill>
                  <a:srgbClr val="A50021"/>
                </a:solidFill>
                <a:ea typeface="ＭＳ Ｐゴシック" charset="-128"/>
              </a:rPr>
              <a:t>mL</a:t>
            </a:r>
            <a:r>
              <a:rPr lang="pt-BR" altLang="en-US" b="1" dirty="0">
                <a:solidFill>
                  <a:srgbClr val="A50021"/>
                </a:solidFill>
                <a:ea typeface="ＭＳ Ｐゴシック" charset="-128"/>
              </a:rPr>
              <a:t> DE SOL. DE Ni</a:t>
            </a:r>
            <a:r>
              <a:rPr lang="pt-BR" altLang="en-US" b="1" baseline="30000" dirty="0">
                <a:solidFill>
                  <a:srgbClr val="A50021"/>
                </a:solidFill>
                <a:ea typeface="ＭＳ Ｐゴシック" charset="-128"/>
              </a:rPr>
              <a:t>2+</a:t>
            </a:r>
            <a:r>
              <a:rPr lang="pt-BR" altLang="en-US" b="1" dirty="0">
                <a:solidFill>
                  <a:srgbClr val="A50021"/>
                </a:solidFill>
                <a:ea typeface="ＭＳ Ｐゴシック" charset="-128"/>
              </a:rPr>
              <a:t> 0,0300 M COM 50,00 </a:t>
            </a:r>
            <a:r>
              <a:rPr lang="pt-BR" altLang="en-US" b="1" dirty="0" err="1">
                <a:solidFill>
                  <a:srgbClr val="A50021"/>
                </a:solidFill>
                <a:ea typeface="ＭＳ Ｐゴシック" charset="-128"/>
              </a:rPr>
              <a:t>mL</a:t>
            </a:r>
            <a:r>
              <a:rPr lang="pt-BR" altLang="en-US" b="1" dirty="0">
                <a:solidFill>
                  <a:srgbClr val="A50021"/>
                </a:solidFill>
                <a:ea typeface="ＭＳ Ｐゴシック" charset="-128"/>
              </a:rPr>
              <a:t> DE SOL. DE EDTA 0,0500 M.  A SOLUÇÃO FOI TAMPONADA A pH 3,00.</a:t>
            </a:r>
          </a:p>
        </p:txBody>
      </p:sp>
      <p:sp>
        <p:nvSpPr>
          <p:cNvPr id="29699" name="Rectangle 6"/>
          <p:cNvSpPr>
            <a:spLocks noChangeArrowheads="1"/>
          </p:cNvSpPr>
          <p:nvPr/>
        </p:nvSpPr>
        <p:spPr bwMode="auto">
          <a:xfrm>
            <a:off x="152400" y="2895600"/>
            <a:ext cx="8763000" cy="374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1000" indent="-3810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10000"/>
              </a:spcBef>
              <a:buSzPct val="85000"/>
            </a:pPr>
            <a:r>
              <a:rPr lang="pt-BR" altLang="en-US" sz="2000" b="1">
                <a:solidFill>
                  <a:srgbClr val="CC9900"/>
                </a:solidFill>
                <a:latin typeface="Comic Sans MS" charset="0"/>
              </a:rPr>
              <a:t>           </a:t>
            </a:r>
            <a:r>
              <a:rPr lang="pt-BR" altLang="en-US" sz="2000" b="1">
                <a:solidFill>
                  <a:srgbClr val="333333"/>
                </a:solidFill>
                <a:latin typeface="Comic Sans MS" charset="0"/>
              </a:rPr>
              <a:t>50,00 mL x 0,0300 M</a:t>
            </a:r>
          </a:p>
          <a:p>
            <a:pPr eaLnBrk="1" hangingPunct="1">
              <a:spcBef>
                <a:spcPct val="10000"/>
              </a:spcBef>
              <a:buSzPct val="85000"/>
            </a:pPr>
            <a:r>
              <a:rPr lang="pt-BR" altLang="en-US" sz="2000" b="1">
                <a:solidFill>
                  <a:srgbClr val="669900"/>
                </a:solidFill>
                <a:latin typeface="Comic Sans MS" charset="0"/>
              </a:rPr>
              <a:t>C</a:t>
            </a:r>
            <a:r>
              <a:rPr lang="pt-BR" altLang="en-US" sz="2000" b="1" baseline="-25000">
                <a:solidFill>
                  <a:srgbClr val="669900"/>
                </a:solidFill>
                <a:latin typeface="Comic Sans MS" charset="0"/>
              </a:rPr>
              <a:t>NiY2-</a:t>
            </a:r>
            <a:r>
              <a:rPr lang="pt-BR" altLang="en-US" sz="2000" b="1">
                <a:solidFill>
                  <a:srgbClr val="CC9900"/>
                </a:solidFill>
                <a:latin typeface="Comic Sans MS" charset="0"/>
              </a:rPr>
              <a:t> </a:t>
            </a:r>
            <a:r>
              <a:rPr lang="pt-BR" altLang="en-US" sz="2000" b="1">
                <a:solidFill>
                  <a:srgbClr val="333333"/>
                </a:solidFill>
                <a:latin typeface="Comic Sans MS" charset="0"/>
              </a:rPr>
              <a:t>=                              = 0,0150 M</a:t>
            </a:r>
          </a:p>
          <a:p>
            <a:pPr eaLnBrk="1" hangingPunct="1">
              <a:spcBef>
                <a:spcPct val="10000"/>
              </a:spcBef>
              <a:buSzPct val="85000"/>
            </a:pPr>
            <a:r>
              <a:rPr lang="pt-BR" altLang="en-US" sz="2000" b="1">
                <a:solidFill>
                  <a:srgbClr val="333333"/>
                </a:solidFill>
                <a:latin typeface="Comic Sans MS" charset="0"/>
              </a:rPr>
              <a:t>                  100,00 mL</a:t>
            </a:r>
          </a:p>
          <a:p>
            <a:pPr eaLnBrk="1" hangingPunct="1">
              <a:spcBef>
                <a:spcPct val="10000"/>
              </a:spcBef>
              <a:buSzPct val="85000"/>
            </a:pPr>
            <a:endParaRPr lang="pt-BR" altLang="en-US" sz="2000" b="1">
              <a:solidFill>
                <a:srgbClr val="333333"/>
              </a:solidFill>
              <a:latin typeface="Comic Sans MS" charset="0"/>
            </a:endParaRPr>
          </a:p>
          <a:p>
            <a:pPr eaLnBrk="1" hangingPunct="1">
              <a:spcBef>
                <a:spcPct val="10000"/>
              </a:spcBef>
              <a:buSzPct val="85000"/>
            </a:pPr>
            <a:r>
              <a:rPr lang="pt-BR" altLang="en-US" sz="2000" b="1">
                <a:solidFill>
                  <a:srgbClr val="333333"/>
                </a:solidFill>
                <a:latin typeface="Comic Sans MS" charset="0"/>
              </a:rPr>
              <a:t>           50,00 mL x 0,0500 M – 50,00 mL x 0,0300</a:t>
            </a:r>
          </a:p>
          <a:p>
            <a:pPr eaLnBrk="1" hangingPunct="1">
              <a:spcBef>
                <a:spcPct val="10000"/>
              </a:spcBef>
              <a:buSzPct val="85000"/>
            </a:pPr>
            <a:r>
              <a:rPr lang="pt-BR" altLang="en-US" sz="2000" b="1">
                <a:solidFill>
                  <a:srgbClr val="666699"/>
                </a:solidFill>
                <a:latin typeface="Comic Sans MS" charset="0"/>
              </a:rPr>
              <a:t>C</a:t>
            </a:r>
            <a:r>
              <a:rPr lang="pt-BR" altLang="en-US" sz="2000" b="1" baseline="-25000">
                <a:solidFill>
                  <a:srgbClr val="666699"/>
                </a:solidFill>
                <a:latin typeface="Comic Sans MS" charset="0"/>
              </a:rPr>
              <a:t>EDTA</a:t>
            </a:r>
            <a:r>
              <a:rPr lang="pt-BR" altLang="en-US" sz="2000" b="1">
                <a:solidFill>
                  <a:srgbClr val="CC9900"/>
                </a:solidFill>
                <a:latin typeface="Comic Sans MS" charset="0"/>
              </a:rPr>
              <a:t> </a:t>
            </a:r>
            <a:r>
              <a:rPr lang="pt-BR" altLang="en-US" sz="2000" b="1">
                <a:solidFill>
                  <a:srgbClr val="333333"/>
                </a:solidFill>
                <a:latin typeface="Comic Sans MS" charset="0"/>
              </a:rPr>
              <a:t>=                                                        = 0,0100 M</a:t>
            </a:r>
          </a:p>
          <a:p>
            <a:pPr eaLnBrk="1" hangingPunct="1">
              <a:spcBef>
                <a:spcPct val="10000"/>
              </a:spcBef>
              <a:buSzPct val="85000"/>
            </a:pPr>
            <a:r>
              <a:rPr lang="pt-BR" altLang="en-US" sz="2000" b="1">
                <a:solidFill>
                  <a:srgbClr val="333333"/>
                </a:solidFill>
                <a:latin typeface="Comic Sans MS" charset="0"/>
              </a:rPr>
              <a:t>                           100,00 mL</a:t>
            </a:r>
          </a:p>
          <a:p>
            <a:pPr eaLnBrk="1" hangingPunct="1">
              <a:spcBef>
                <a:spcPct val="10000"/>
              </a:spcBef>
              <a:buSzPct val="85000"/>
            </a:pPr>
            <a:endParaRPr lang="pt-BR" altLang="en-US" sz="2000" b="1">
              <a:solidFill>
                <a:srgbClr val="333333"/>
              </a:solidFill>
              <a:latin typeface="Comic Sans MS" charset="0"/>
            </a:endParaRPr>
          </a:p>
          <a:p>
            <a:pPr eaLnBrk="1" hangingPunct="1">
              <a:spcBef>
                <a:spcPct val="10000"/>
              </a:spcBef>
              <a:buSzPct val="85000"/>
            </a:pPr>
            <a:endParaRPr lang="pt-BR" altLang="en-US" sz="2000" b="1">
              <a:solidFill>
                <a:srgbClr val="333333"/>
              </a:solidFill>
              <a:latin typeface="Comic Sans MS" charset="0"/>
            </a:endParaRPr>
          </a:p>
          <a:p>
            <a:pPr eaLnBrk="1" hangingPunct="1">
              <a:spcBef>
                <a:spcPct val="10000"/>
              </a:spcBef>
              <a:buSzPct val="85000"/>
            </a:pPr>
            <a:r>
              <a:rPr lang="pt-BR" altLang="en-US" sz="2000" b="1">
                <a:solidFill>
                  <a:srgbClr val="669900"/>
                </a:solidFill>
                <a:latin typeface="Comic Sans MS" charset="0"/>
                <a:sym typeface="Wingdings 3" charset="2"/>
              </a:rPr>
              <a:t>[NiY</a:t>
            </a:r>
            <a:r>
              <a:rPr lang="pt-BR" altLang="en-US" sz="2000" b="1" baseline="30000">
                <a:solidFill>
                  <a:srgbClr val="669900"/>
                </a:solidFill>
                <a:latin typeface="Comic Sans MS" charset="0"/>
                <a:sym typeface="Wingdings 3" charset="2"/>
              </a:rPr>
              <a:t>2-</a:t>
            </a:r>
            <a:r>
              <a:rPr lang="pt-BR" altLang="en-US" sz="2000" b="1">
                <a:solidFill>
                  <a:srgbClr val="669900"/>
                </a:solidFill>
                <a:latin typeface="Comic Sans MS" charset="0"/>
                <a:sym typeface="Wingdings 3" charset="2"/>
              </a:rPr>
              <a:t>]</a:t>
            </a:r>
            <a:r>
              <a:rPr lang="pt-BR" altLang="en-US" sz="2000" b="1">
                <a:solidFill>
                  <a:srgbClr val="333333"/>
                </a:solidFill>
                <a:latin typeface="Comic Sans MS" charset="0"/>
                <a:sym typeface="Wingdings 3" charset="2"/>
              </a:rPr>
              <a:t> =</a:t>
            </a:r>
            <a:r>
              <a:rPr lang="pt-BR" altLang="en-US" sz="2000" b="1">
                <a:solidFill>
                  <a:srgbClr val="669900"/>
                </a:solidFill>
                <a:latin typeface="Comic Sans MS" charset="0"/>
                <a:sym typeface="Wingdings 3" charset="2"/>
              </a:rPr>
              <a:t> </a:t>
            </a:r>
            <a:r>
              <a:rPr lang="pt-BR" altLang="en-US" sz="2000" b="1">
                <a:solidFill>
                  <a:srgbClr val="669900"/>
                </a:solidFill>
                <a:latin typeface="Comic Sans MS" charset="0"/>
              </a:rPr>
              <a:t>C</a:t>
            </a:r>
            <a:r>
              <a:rPr lang="pt-BR" altLang="en-US" sz="2000" b="1" baseline="-25000">
                <a:solidFill>
                  <a:srgbClr val="669900"/>
                </a:solidFill>
                <a:latin typeface="Comic Sans MS" charset="0"/>
              </a:rPr>
              <a:t>NiY2-</a:t>
            </a:r>
            <a:r>
              <a:rPr lang="pt-BR" altLang="en-US" sz="2000" b="1">
                <a:solidFill>
                  <a:srgbClr val="CC9900"/>
                </a:solidFill>
                <a:latin typeface="Comic Sans MS" charset="0"/>
              </a:rPr>
              <a:t> </a:t>
            </a:r>
            <a:r>
              <a:rPr lang="pt-BR" altLang="en-US" sz="2000" b="1">
                <a:solidFill>
                  <a:srgbClr val="333333"/>
                </a:solidFill>
                <a:latin typeface="Comic Sans MS" charset="0"/>
              </a:rPr>
              <a:t>-</a:t>
            </a:r>
            <a:r>
              <a:rPr lang="pt-BR" altLang="en-US" sz="2000" b="1">
                <a:solidFill>
                  <a:srgbClr val="CC9900"/>
                </a:solidFill>
                <a:latin typeface="Comic Sans MS" charset="0"/>
              </a:rPr>
              <a:t> </a:t>
            </a:r>
            <a:r>
              <a:rPr lang="pt-BR" altLang="en-US" sz="2000" b="1">
                <a:solidFill>
                  <a:srgbClr val="A50021"/>
                </a:solidFill>
                <a:latin typeface="Comic Sans MS" charset="0"/>
              </a:rPr>
              <a:t>[Ni</a:t>
            </a:r>
            <a:r>
              <a:rPr lang="pt-BR" altLang="en-US" sz="2000" b="1" baseline="30000">
                <a:solidFill>
                  <a:srgbClr val="A50021"/>
                </a:solidFill>
                <a:latin typeface="Comic Sans MS" charset="0"/>
              </a:rPr>
              <a:t>2+</a:t>
            </a:r>
            <a:r>
              <a:rPr lang="pt-BR" altLang="en-US" sz="2000" b="1">
                <a:solidFill>
                  <a:srgbClr val="A50021"/>
                </a:solidFill>
                <a:latin typeface="Comic Sans MS" charset="0"/>
              </a:rPr>
              <a:t>]</a:t>
            </a:r>
            <a:r>
              <a:rPr lang="pt-BR" altLang="en-US" sz="2000" b="1">
                <a:solidFill>
                  <a:srgbClr val="333333"/>
                </a:solidFill>
                <a:latin typeface="Comic Sans MS" charset="0"/>
              </a:rPr>
              <a:t> = 0,0150 - </a:t>
            </a:r>
            <a:r>
              <a:rPr lang="pt-BR" altLang="en-US" sz="2000" b="1">
                <a:solidFill>
                  <a:srgbClr val="A50021"/>
                </a:solidFill>
                <a:latin typeface="Comic Sans MS" charset="0"/>
              </a:rPr>
              <a:t>[Ni</a:t>
            </a:r>
            <a:r>
              <a:rPr lang="pt-BR" altLang="en-US" sz="2000" b="1" baseline="30000">
                <a:solidFill>
                  <a:srgbClr val="A50021"/>
                </a:solidFill>
                <a:latin typeface="Comic Sans MS" charset="0"/>
              </a:rPr>
              <a:t>2+</a:t>
            </a:r>
            <a:r>
              <a:rPr lang="pt-BR" altLang="en-US" sz="2000" b="1">
                <a:solidFill>
                  <a:srgbClr val="A50021"/>
                </a:solidFill>
                <a:latin typeface="Comic Sans MS" charset="0"/>
              </a:rPr>
              <a:t>]</a:t>
            </a:r>
            <a:r>
              <a:rPr lang="pt-BR" altLang="en-US" sz="2000" b="1">
                <a:solidFill>
                  <a:srgbClr val="333333"/>
                </a:solidFill>
                <a:latin typeface="Comic Sans MS" charset="0"/>
              </a:rPr>
              <a:t> </a:t>
            </a:r>
            <a:r>
              <a:rPr lang="pt-BR" altLang="en-US" sz="2000" b="1">
                <a:solidFill>
                  <a:srgbClr val="333333"/>
                </a:solidFill>
                <a:latin typeface="Comic Sans MS" charset="0"/>
                <a:sym typeface="Symbol" charset="2"/>
              </a:rPr>
              <a:t> 0,0150 M</a:t>
            </a:r>
          </a:p>
          <a:p>
            <a:pPr eaLnBrk="1" hangingPunct="1">
              <a:spcBef>
                <a:spcPct val="10000"/>
              </a:spcBef>
              <a:buSzPct val="85000"/>
            </a:pPr>
            <a:r>
              <a:rPr lang="pt-BR" altLang="en-US" sz="2000" b="1">
                <a:solidFill>
                  <a:srgbClr val="333333"/>
                </a:solidFill>
                <a:latin typeface="Comic Sans MS" charset="0"/>
                <a:sym typeface="Symbol" charset="2"/>
              </a:rPr>
              <a:t>C</a:t>
            </a:r>
            <a:r>
              <a:rPr lang="pt-BR" altLang="en-US" sz="2000" b="1" baseline="-25000">
                <a:solidFill>
                  <a:srgbClr val="333333"/>
                </a:solidFill>
                <a:latin typeface="Comic Sans MS" charset="0"/>
                <a:sym typeface="Symbol" charset="2"/>
              </a:rPr>
              <a:t>T</a:t>
            </a:r>
            <a:r>
              <a:rPr lang="pt-BR" altLang="en-US" sz="2000" b="1">
                <a:solidFill>
                  <a:srgbClr val="333333"/>
                </a:solidFill>
                <a:latin typeface="Comic Sans MS" charset="0"/>
                <a:sym typeface="Symbol" charset="2"/>
              </a:rPr>
              <a:t> = C</a:t>
            </a:r>
            <a:r>
              <a:rPr lang="pt-BR" altLang="en-US" sz="2000" b="1" baseline="-25000">
                <a:solidFill>
                  <a:srgbClr val="333333"/>
                </a:solidFill>
                <a:latin typeface="Comic Sans MS" charset="0"/>
                <a:sym typeface="Symbol" charset="2"/>
              </a:rPr>
              <a:t>EDTA</a:t>
            </a:r>
            <a:r>
              <a:rPr lang="pt-BR" altLang="en-US" sz="2000" b="1">
                <a:solidFill>
                  <a:srgbClr val="333333"/>
                </a:solidFill>
                <a:latin typeface="Comic Sans MS" charset="0"/>
                <a:sym typeface="Symbol" charset="2"/>
              </a:rPr>
              <a:t> = 0,0100 M</a:t>
            </a:r>
            <a:r>
              <a:rPr lang="pt-BR" altLang="en-US" sz="2000" b="1">
                <a:solidFill>
                  <a:srgbClr val="669900"/>
                </a:solidFill>
                <a:latin typeface="Comic Sans MS" charset="0"/>
                <a:sym typeface="Wingdings 3" charset="2"/>
              </a:rPr>
              <a:t>                                      </a:t>
            </a:r>
            <a:endParaRPr lang="pt-BR" altLang="en-US" sz="2000">
              <a:solidFill>
                <a:srgbClr val="333333"/>
              </a:solidFill>
              <a:latin typeface="Comic Sans MS" charset="0"/>
            </a:endParaRPr>
          </a:p>
        </p:txBody>
      </p:sp>
      <p:sp>
        <p:nvSpPr>
          <p:cNvPr id="29701" name="Text Box 10"/>
          <p:cNvSpPr txBox="1">
            <a:spLocks noChangeArrowheads="1"/>
          </p:cNvSpPr>
          <p:nvPr/>
        </p:nvSpPr>
        <p:spPr bwMode="auto">
          <a:xfrm>
            <a:off x="5867400" y="228600"/>
            <a:ext cx="297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en-US" sz="2000" b="1">
                <a:solidFill>
                  <a:srgbClr val="A50021"/>
                </a:solidFill>
                <a:latin typeface="Comic Sans MS" charset="0"/>
              </a:rPr>
              <a:t>Ni</a:t>
            </a:r>
            <a:r>
              <a:rPr lang="pt-BR" altLang="en-US" sz="2000" b="1" baseline="30000">
                <a:solidFill>
                  <a:srgbClr val="A50021"/>
                </a:solidFill>
                <a:latin typeface="Comic Sans MS" charset="0"/>
              </a:rPr>
              <a:t>2+</a:t>
            </a:r>
            <a:r>
              <a:rPr lang="pt-BR" altLang="en-US" sz="2000" b="1">
                <a:solidFill>
                  <a:srgbClr val="333333"/>
                </a:solidFill>
                <a:latin typeface="Comic Sans MS" charset="0"/>
              </a:rPr>
              <a:t> + </a:t>
            </a:r>
            <a:r>
              <a:rPr lang="pt-BR" altLang="en-US" sz="2000" b="1">
                <a:solidFill>
                  <a:srgbClr val="666699"/>
                </a:solidFill>
                <a:latin typeface="Comic Sans MS" charset="0"/>
              </a:rPr>
              <a:t>Y</a:t>
            </a:r>
            <a:r>
              <a:rPr lang="pt-BR" altLang="en-US" sz="2000" b="1" baseline="30000">
                <a:solidFill>
                  <a:srgbClr val="666699"/>
                </a:solidFill>
                <a:latin typeface="Comic Sans MS" charset="0"/>
              </a:rPr>
              <a:t>4-</a:t>
            </a:r>
            <a:r>
              <a:rPr lang="pt-BR" altLang="en-US" sz="2000" b="1">
                <a:solidFill>
                  <a:srgbClr val="333333"/>
                </a:solidFill>
                <a:latin typeface="Comic Sans MS" charset="0"/>
              </a:rPr>
              <a:t>  </a:t>
            </a:r>
            <a:r>
              <a:rPr lang="pt-BR" altLang="en-US" sz="2000" b="1">
                <a:solidFill>
                  <a:srgbClr val="333333"/>
                </a:solidFill>
                <a:latin typeface="Comic Sans MS" charset="0"/>
                <a:sym typeface="Wingdings 3" charset="2"/>
              </a:rPr>
              <a:t>  </a:t>
            </a:r>
            <a:r>
              <a:rPr lang="pt-BR" altLang="en-US" sz="2000" b="1">
                <a:solidFill>
                  <a:srgbClr val="669900"/>
                </a:solidFill>
                <a:latin typeface="Comic Sans MS" charset="0"/>
                <a:sym typeface="Wingdings 3" charset="2"/>
              </a:rPr>
              <a:t>NiY</a:t>
            </a:r>
            <a:r>
              <a:rPr lang="pt-BR" altLang="en-US" sz="2000" b="1" baseline="30000">
                <a:solidFill>
                  <a:srgbClr val="669900"/>
                </a:solidFill>
                <a:latin typeface="Comic Sans MS" charset="0"/>
                <a:sym typeface="Wingdings 3" charset="2"/>
              </a:rPr>
              <a:t>2-</a:t>
            </a:r>
            <a:r>
              <a:rPr lang="pt-BR" altLang="en-US" sz="2000" b="1" baseline="30000">
                <a:solidFill>
                  <a:srgbClr val="A50021"/>
                </a:solidFill>
                <a:latin typeface="Comic Sans MS" charset="0"/>
                <a:sym typeface="Wingdings 3" charset="2"/>
              </a:rPr>
              <a:t> </a:t>
            </a:r>
          </a:p>
        </p:txBody>
      </p:sp>
      <p:sp>
        <p:nvSpPr>
          <p:cNvPr id="29702" name="Line 11"/>
          <p:cNvSpPr>
            <a:spLocks noChangeShapeType="1"/>
          </p:cNvSpPr>
          <p:nvPr/>
        </p:nvSpPr>
        <p:spPr bwMode="auto">
          <a:xfrm flipH="1">
            <a:off x="2667000" y="5791200"/>
            <a:ext cx="457200" cy="609600"/>
          </a:xfrm>
          <a:prstGeom prst="line">
            <a:avLst/>
          </a:prstGeom>
          <a:noFill/>
          <a:ln w="19050">
            <a:solidFill>
              <a:srgbClr val="A5002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9703" name="Line 12"/>
          <p:cNvSpPr>
            <a:spLocks noChangeShapeType="1"/>
          </p:cNvSpPr>
          <p:nvPr/>
        </p:nvSpPr>
        <p:spPr bwMode="auto">
          <a:xfrm>
            <a:off x="1219200" y="3429000"/>
            <a:ext cx="3048000" cy="0"/>
          </a:xfrm>
          <a:prstGeom prst="line">
            <a:avLst/>
          </a:prstGeom>
          <a:noFill/>
          <a:ln w="2857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9704" name="Line 13"/>
          <p:cNvSpPr>
            <a:spLocks noChangeShapeType="1"/>
          </p:cNvSpPr>
          <p:nvPr/>
        </p:nvSpPr>
        <p:spPr bwMode="auto">
          <a:xfrm>
            <a:off x="1371600" y="4800600"/>
            <a:ext cx="5715000" cy="0"/>
          </a:xfrm>
          <a:prstGeom prst="line">
            <a:avLst/>
          </a:prstGeom>
          <a:noFill/>
          <a:ln w="2857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52400" y="5010150"/>
            <a:ext cx="24384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 err="1">
                <a:solidFill>
                  <a:srgbClr val="666699"/>
                </a:solidFill>
                <a:latin typeface="+mj-lt"/>
                <a:ea typeface="ＭＳ Ｐゴシック" charset="0"/>
                <a:cs typeface="ＭＳ Ｐゴシック" charset="0"/>
              </a:rPr>
              <a:t>excesso</a:t>
            </a:r>
            <a:r>
              <a:rPr lang="en-US" sz="2000" b="1" dirty="0">
                <a:solidFill>
                  <a:srgbClr val="666699"/>
                </a:solidFill>
                <a:latin typeface="+mj-lt"/>
                <a:ea typeface="ＭＳ Ｐゴシック" charset="0"/>
                <a:cs typeface="ＭＳ Ｐゴシック" charset="0"/>
              </a:rPr>
              <a:t> de EDTA</a:t>
            </a:r>
          </a:p>
        </p:txBody>
      </p:sp>
    </p:spTree>
    <p:extLst>
      <p:ext uri="{BB962C8B-B14F-4D97-AF65-F5344CB8AC3E}">
        <p14:creationId xmlns:p14="http://schemas.microsoft.com/office/powerpoint/2010/main" val="1151941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ChangeArrowheads="1"/>
          </p:cNvSpPr>
          <p:nvPr/>
        </p:nvSpPr>
        <p:spPr bwMode="auto">
          <a:xfrm>
            <a:off x="228600" y="2133600"/>
            <a:ext cx="8763000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1000" indent="-3810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10000"/>
              </a:spcBef>
              <a:buSzPct val="85000"/>
            </a:pPr>
            <a:r>
              <a:rPr lang="pt-BR" altLang="en-US" sz="2000" b="1">
                <a:solidFill>
                  <a:srgbClr val="669900"/>
                </a:solidFill>
                <a:latin typeface="Comic Sans MS" charset="0"/>
                <a:sym typeface="Wingdings 3" charset="2"/>
              </a:rPr>
              <a:t>                      [NiY</a:t>
            </a:r>
            <a:r>
              <a:rPr lang="pt-BR" altLang="en-US" sz="2000" b="1" baseline="30000">
                <a:solidFill>
                  <a:srgbClr val="669900"/>
                </a:solidFill>
                <a:latin typeface="Comic Sans MS" charset="0"/>
                <a:sym typeface="Wingdings 3" charset="2"/>
              </a:rPr>
              <a:t>2-</a:t>
            </a:r>
            <a:r>
              <a:rPr lang="pt-BR" altLang="en-US" sz="2000" b="1">
                <a:solidFill>
                  <a:srgbClr val="669900"/>
                </a:solidFill>
                <a:latin typeface="Comic Sans MS" charset="0"/>
                <a:sym typeface="Wingdings 3" charset="2"/>
              </a:rPr>
              <a:t>]</a:t>
            </a:r>
            <a:r>
              <a:rPr lang="pt-BR" altLang="en-US" sz="2000" b="1">
                <a:solidFill>
                  <a:srgbClr val="333333"/>
                </a:solidFill>
                <a:latin typeface="Comic Sans MS" charset="0"/>
                <a:sym typeface="Wingdings 3" charset="2"/>
              </a:rPr>
              <a:t> </a:t>
            </a:r>
          </a:p>
          <a:p>
            <a:pPr eaLnBrk="1" hangingPunct="1">
              <a:spcBef>
                <a:spcPct val="10000"/>
              </a:spcBef>
              <a:buSzPct val="85000"/>
            </a:pPr>
            <a:r>
              <a:rPr lang="pt-BR" altLang="en-US" sz="2000" b="1">
                <a:solidFill>
                  <a:srgbClr val="333333"/>
                </a:solidFill>
                <a:latin typeface="Comic Sans MS" charset="0"/>
                <a:sym typeface="Wingdings 3" charset="2"/>
              </a:rPr>
              <a:t>K´</a:t>
            </a:r>
            <a:r>
              <a:rPr lang="pt-BR" altLang="en-US" sz="2000" b="1" baseline="-25000">
                <a:solidFill>
                  <a:srgbClr val="333333"/>
                </a:solidFill>
                <a:latin typeface="Comic Sans MS" charset="0"/>
                <a:sym typeface="Wingdings 3" charset="2"/>
              </a:rPr>
              <a:t>NiY</a:t>
            </a:r>
            <a:r>
              <a:rPr lang="pt-BR" altLang="en-US" sz="2000" b="1">
                <a:solidFill>
                  <a:srgbClr val="333333"/>
                </a:solidFill>
                <a:latin typeface="Comic Sans MS" charset="0"/>
                <a:sym typeface="Wingdings 3" charset="2"/>
              </a:rPr>
              <a:t> = </a:t>
            </a:r>
            <a:r>
              <a:rPr lang="pt-BR" altLang="en-US" sz="2000" b="1">
                <a:solidFill>
                  <a:srgbClr val="666699"/>
                </a:solidFill>
                <a:latin typeface="Comic Sans MS" charset="0"/>
                <a:sym typeface="Symbol" charset="2"/>
              </a:rPr>
              <a:t></a:t>
            </a:r>
            <a:r>
              <a:rPr lang="pt-BR" altLang="en-US" sz="2000" b="1" baseline="-25000">
                <a:solidFill>
                  <a:srgbClr val="666699"/>
                </a:solidFill>
                <a:latin typeface="Comic Sans MS" charset="0"/>
                <a:sym typeface="Wingdings 3" charset="2"/>
              </a:rPr>
              <a:t>6</a:t>
            </a:r>
            <a:r>
              <a:rPr lang="pt-BR" altLang="en-US" sz="2000" b="1" baseline="-25000">
                <a:solidFill>
                  <a:srgbClr val="333333"/>
                </a:solidFill>
                <a:latin typeface="Comic Sans MS" charset="0"/>
                <a:sym typeface="Wingdings 3" charset="2"/>
              </a:rPr>
              <a:t> </a:t>
            </a:r>
            <a:r>
              <a:rPr lang="pt-BR" altLang="en-US" sz="2000" b="1">
                <a:solidFill>
                  <a:srgbClr val="333333"/>
                </a:solidFill>
                <a:latin typeface="Comic Sans MS" charset="0"/>
                <a:sym typeface="Wingdings 3" charset="2"/>
              </a:rPr>
              <a:t>K</a:t>
            </a:r>
            <a:r>
              <a:rPr lang="pt-BR" altLang="en-US" sz="2000" b="1" baseline="-25000">
                <a:solidFill>
                  <a:srgbClr val="333333"/>
                </a:solidFill>
                <a:latin typeface="Comic Sans MS" charset="0"/>
                <a:sym typeface="Wingdings 3" charset="2"/>
              </a:rPr>
              <a:t>NiY  </a:t>
            </a:r>
            <a:r>
              <a:rPr lang="pt-BR" altLang="en-US" sz="2000" b="1">
                <a:solidFill>
                  <a:srgbClr val="333333"/>
                </a:solidFill>
                <a:latin typeface="Comic Sans MS" charset="0"/>
                <a:sym typeface="Wingdings 3" charset="2"/>
              </a:rPr>
              <a:t>=               </a:t>
            </a:r>
            <a:endParaRPr lang="pt-BR" altLang="en-US" sz="2000" b="1" baseline="30000">
              <a:solidFill>
                <a:srgbClr val="333333"/>
              </a:solidFill>
              <a:latin typeface="Comic Sans MS" charset="0"/>
              <a:sym typeface="Wingdings 3" charset="2"/>
            </a:endParaRPr>
          </a:p>
          <a:p>
            <a:pPr eaLnBrk="1" hangingPunct="1">
              <a:spcBef>
                <a:spcPct val="10000"/>
              </a:spcBef>
              <a:buSzPct val="85000"/>
            </a:pPr>
            <a:r>
              <a:rPr lang="pt-BR" altLang="en-US" sz="2000" b="1">
                <a:solidFill>
                  <a:srgbClr val="A50021"/>
                </a:solidFill>
                <a:latin typeface="Comic Sans MS" charset="0"/>
              </a:rPr>
              <a:t>                     [Ni</a:t>
            </a:r>
            <a:r>
              <a:rPr lang="pt-BR" altLang="en-US" sz="2000" b="1" baseline="30000">
                <a:solidFill>
                  <a:srgbClr val="A50021"/>
                </a:solidFill>
                <a:latin typeface="Comic Sans MS" charset="0"/>
              </a:rPr>
              <a:t>2+</a:t>
            </a:r>
            <a:r>
              <a:rPr lang="pt-BR" altLang="en-US" sz="2000" b="1">
                <a:solidFill>
                  <a:srgbClr val="A50021"/>
                </a:solidFill>
                <a:latin typeface="Comic Sans MS" charset="0"/>
              </a:rPr>
              <a:t>] </a:t>
            </a:r>
            <a:r>
              <a:rPr lang="pt-BR" altLang="en-US" sz="2000" b="1">
                <a:solidFill>
                  <a:srgbClr val="333333"/>
                </a:solidFill>
                <a:latin typeface="Comic Sans MS" charset="0"/>
              </a:rPr>
              <a:t>C</a:t>
            </a:r>
            <a:r>
              <a:rPr lang="pt-BR" altLang="en-US" sz="2000" b="1" baseline="-25000">
                <a:solidFill>
                  <a:srgbClr val="333333"/>
                </a:solidFill>
                <a:latin typeface="Comic Sans MS" charset="0"/>
              </a:rPr>
              <a:t>T</a:t>
            </a:r>
          </a:p>
          <a:p>
            <a:pPr eaLnBrk="1" hangingPunct="1">
              <a:spcBef>
                <a:spcPct val="10000"/>
              </a:spcBef>
              <a:buSzPct val="85000"/>
            </a:pPr>
            <a:endParaRPr lang="pt-BR" altLang="en-US" sz="2000" b="1" baseline="-25000">
              <a:solidFill>
                <a:srgbClr val="333333"/>
              </a:solidFill>
              <a:latin typeface="Comic Sans MS" charset="0"/>
            </a:endParaRPr>
          </a:p>
          <a:p>
            <a:pPr eaLnBrk="1" hangingPunct="1">
              <a:spcBef>
                <a:spcPct val="10000"/>
              </a:spcBef>
              <a:buSzPct val="85000"/>
            </a:pPr>
            <a:r>
              <a:rPr lang="pt-BR" altLang="en-US" sz="2000" b="1">
                <a:solidFill>
                  <a:srgbClr val="CC9900"/>
                </a:solidFill>
                <a:latin typeface="Comic Sans MS" charset="0"/>
              </a:rPr>
              <a:t>a pH = 3,00</a:t>
            </a:r>
            <a:r>
              <a:rPr lang="pt-BR" altLang="en-US" sz="2000" b="1">
                <a:solidFill>
                  <a:srgbClr val="333333"/>
                </a:solidFill>
                <a:latin typeface="Comic Sans MS" charset="0"/>
              </a:rPr>
              <a:t>;</a:t>
            </a:r>
            <a:r>
              <a:rPr lang="pt-BR" altLang="en-US" sz="2000" b="1" baseline="-25000">
                <a:solidFill>
                  <a:srgbClr val="333333"/>
                </a:solidFill>
                <a:latin typeface="Comic Sans MS" charset="0"/>
              </a:rPr>
              <a:t> </a:t>
            </a:r>
            <a:r>
              <a:rPr lang="pt-BR" altLang="en-US" sz="2000" b="1">
                <a:solidFill>
                  <a:srgbClr val="666699"/>
                </a:solidFill>
                <a:latin typeface="Comic Sans MS" charset="0"/>
                <a:sym typeface="Symbol" charset="2"/>
              </a:rPr>
              <a:t></a:t>
            </a:r>
            <a:r>
              <a:rPr lang="pt-BR" altLang="en-US" sz="2000" b="1" baseline="-25000">
                <a:solidFill>
                  <a:srgbClr val="666699"/>
                </a:solidFill>
                <a:latin typeface="Comic Sans MS" charset="0"/>
                <a:sym typeface="Wingdings 3" charset="2"/>
              </a:rPr>
              <a:t>6</a:t>
            </a:r>
            <a:r>
              <a:rPr lang="pt-BR" altLang="en-US" sz="2000" b="1">
                <a:solidFill>
                  <a:srgbClr val="333333"/>
                </a:solidFill>
                <a:latin typeface="Comic Sans MS" charset="0"/>
                <a:sym typeface="Wingdings 3" charset="2"/>
              </a:rPr>
              <a:t> =</a:t>
            </a:r>
            <a:r>
              <a:rPr lang="pt-BR" altLang="en-US" sz="2000" b="1" baseline="-25000">
                <a:solidFill>
                  <a:srgbClr val="333333"/>
                </a:solidFill>
                <a:latin typeface="Comic Sans MS" charset="0"/>
                <a:sym typeface="Wingdings 3" charset="2"/>
              </a:rPr>
              <a:t> </a:t>
            </a:r>
            <a:r>
              <a:rPr lang="pt-BR" altLang="en-US" sz="2000" b="1">
                <a:solidFill>
                  <a:srgbClr val="333333"/>
                </a:solidFill>
                <a:latin typeface="Comic Sans MS" charset="0"/>
                <a:sym typeface="Wingdings 3" charset="2"/>
              </a:rPr>
              <a:t>2,51 x 10</a:t>
            </a:r>
            <a:r>
              <a:rPr lang="pt-BR" altLang="en-US" sz="2000" b="1" baseline="30000">
                <a:solidFill>
                  <a:srgbClr val="333333"/>
                </a:solidFill>
                <a:latin typeface="Comic Sans MS" charset="0"/>
                <a:sym typeface="Wingdings 3" charset="2"/>
              </a:rPr>
              <a:t>-11</a:t>
            </a:r>
          </a:p>
          <a:p>
            <a:pPr eaLnBrk="1" hangingPunct="1">
              <a:spcBef>
                <a:spcPct val="10000"/>
              </a:spcBef>
              <a:buSzPct val="85000"/>
            </a:pPr>
            <a:endParaRPr lang="pt-BR" altLang="en-US" sz="2000" b="1">
              <a:solidFill>
                <a:srgbClr val="333333"/>
              </a:solidFill>
              <a:latin typeface="Comic Sans MS" charset="0"/>
              <a:sym typeface="Wingdings 3" charset="2"/>
            </a:endParaRPr>
          </a:p>
          <a:p>
            <a:pPr eaLnBrk="1" hangingPunct="1">
              <a:spcBef>
                <a:spcPct val="10000"/>
              </a:spcBef>
              <a:buSzPct val="85000"/>
            </a:pPr>
            <a:r>
              <a:rPr lang="pt-BR" altLang="en-US" sz="2000" b="1">
                <a:solidFill>
                  <a:srgbClr val="669900"/>
                </a:solidFill>
                <a:latin typeface="Comic Sans MS" charset="0"/>
                <a:sym typeface="Wingdings 3" charset="2"/>
              </a:rPr>
              <a:t>                         </a:t>
            </a:r>
            <a:r>
              <a:rPr lang="pt-BR" altLang="en-US" sz="2000" b="1">
                <a:solidFill>
                  <a:srgbClr val="333333"/>
                </a:solidFill>
                <a:latin typeface="Comic Sans MS" charset="0"/>
                <a:sym typeface="Wingdings 3" charset="2"/>
              </a:rPr>
              <a:t>0,0150 </a:t>
            </a:r>
          </a:p>
          <a:p>
            <a:pPr eaLnBrk="1" hangingPunct="1">
              <a:spcBef>
                <a:spcPct val="10000"/>
              </a:spcBef>
              <a:buSzPct val="85000"/>
            </a:pPr>
            <a:r>
              <a:rPr lang="pt-BR" altLang="en-US" sz="2000" b="1">
                <a:solidFill>
                  <a:srgbClr val="333333"/>
                </a:solidFill>
                <a:latin typeface="Comic Sans MS" charset="0"/>
                <a:sym typeface="Wingdings 3" charset="2"/>
              </a:rPr>
              <a:t>K´</a:t>
            </a:r>
            <a:r>
              <a:rPr lang="pt-BR" altLang="en-US" sz="2000" b="1" baseline="-25000">
                <a:solidFill>
                  <a:srgbClr val="333333"/>
                </a:solidFill>
                <a:latin typeface="Comic Sans MS" charset="0"/>
                <a:sym typeface="Wingdings 3" charset="2"/>
              </a:rPr>
              <a:t>NiY</a:t>
            </a:r>
            <a:r>
              <a:rPr lang="pt-BR" altLang="en-US" sz="2000" b="1">
                <a:solidFill>
                  <a:srgbClr val="333333"/>
                </a:solidFill>
                <a:latin typeface="Comic Sans MS" charset="0"/>
                <a:sym typeface="Wingdings 3" charset="2"/>
              </a:rPr>
              <a:t> = </a:t>
            </a:r>
            <a:r>
              <a:rPr lang="pt-BR" altLang="en-US" sz="2000" b="1">
                <a:solidFill>
                  <a:srgbClr val="666699"/>
                </a:solidFill>
                <a:latin typeface="Comic Sans MS" charset="0"/>
                <a:sym typeface="Symbol" charset="2"/>
              </a:rPr>
              <a:t></a:t>
            </a:r>
            <a:r>
              <a:rPr lang="pt-BR" altLang="en-US" sz="2000" b="1" baseline="-25000">
                <a:solidFill>
                  <a:srgbClr val="666699"/>
                </a:solidFill>
                <a:latin typeface="Comic Sans MS" charset="0"/>
                <a:sym typeface="Wingdings 3" charset="2"/>
              </a:rPr>
              <a:t>6</a:t>
            </a:r>
            <a:r>
              <a:rPr lang="pt-BR" altLang="en-US" sz="2000" b="1" baseline="-25000">
                <a:solidFill>
                  <a:srgbClr val="333333"/>
                </a:solidFill>
                <a:latin typeface="Comic Sans MS" charset="0"/>
                <a:sym typeface="Wingdings 3" charset="2"/>
              </a:rPr>
              <a:t> </a:t>
            </a:r>
            <a:r>
              <a:rPr lang="pt-BR" altLang="en-US" sz="2000" b="1">
                <a:solidFill>
                  <a:srgbClr val="333333"/>
                </a:solidFill>
                <a:latin typeface="Comic Sans MS" charset="0"/>
                <a:sym typeface="Wingdings 3" charset="2"/>
              </a:rPr>
              <a:t>K</a:t>
            </a:r>
            <a:r>
              <a:rPr lang="pt-BR" altLang="en-US" sz="2000" b="1" baseline="-25000">
                <a:solidFill>
                  <a:srgbClr val="333333"/>
                </a:solidFill>
                <a:latin typeface="Comic Sans MS" charset="0"/>
                <a:sym typeface="Wingdings 3" charset="2"/>
              </a:rPr>
              <a:t>NiY  </a:t>
            </a:r>
            <a:r>
              <a:rPr lang="pt-BR" altLang="en-US" sz="2000" b="1">
                <a:solidFill>
                  <a:srgbClr val="333333"/>
                </a:solidFill>
                <a:latin typeface="Comic Sans MS" charset="0"/>
                <a:sym typeface="Wingdings 3" charset="2"/>
              </a:rPr>
              <a:t>=                     = 2,51 x 10</a:t>
            </a:r>
            <a:r>
              <a:rPr lang="pt-BR" altLang="en-US" sz="2000" b="1" baseline="30000">
                <a:solidFill>
                  <a:srgbClr val="333333"/>
                </a:solidFill>
                <a:latin typeface="Comic Sans MS" charset="0"/>
                <a:sym typeface="Wingdings 3" charset="2"/>
              </a:rPr>
              <a:t>-11</a:t>
            </a:r>
            <a:r>
              <a:rPr lang="pt-BR" altLang="en-US" sz="2000" b="1">
                <a:solidFill>
                  <a:srgbClr val="333333"/>
                </a:solidFill>
                <a:latin typeface="Comic Sans MS" charset="0"/>
                <a:sym typeface="Wingdings 3" charset="2"/>
              </a:rPr>
              <a:t> x 4,2 x 10</a:t>
            </a:r>
            <a:r>
              <a:rPr lang="pt-BR" altLang="en-US" sz="2000" b="1" baseline="30000">
                <a:solidFill>
                  <a:srgbClr val="333333"/>
                </a:solidFill>
                <a:latin typeface="Comic Sans MS" charset="0"/>
                <a:sym typeface="Wingdings 3" charset="2"/>
              </a:rPr>
              <a:t>18</a:t>
            </a:r>
          </a:p>
          <a:p>
            <a:pPr eaLnBrk="1" hangingPunct="1">
              <a:spcBef>
                <a:spcPct val="10000"/>
              </a:spcBef>
              <a:buSzPct val="85000"/>
            </a:pPr>
            <a:r>
              <a:rPr lang="pt-BR" altLang="en-US" sz="2000" b="1">
                <a:solidFill>
                  <a:srgbClr val="A50021"/>
                </a:solidFill>
                <a:latin typeface="Comic Sans MS" charset="0"/>
              </a:rPr>
              <a:t>                     [Ni</a:t>
            </a:r>
            <a:r>
              <a:rPr lang="pt-BR" altLang="en-US" sz="2000" b="1" baseline="30000">
                <a:solidFill>
                  <a:srgbClr val="A50021"/>
                </a:solidFill>
                <a:latin typeface="Comic Sans MS" charset="0"/>
              </a:rPr>
              <a:t>2+</a:t>
            </a:r>
            <a:r>
              <a:rPr lang="pt-BR" altLang="en-US" sz="2000" b="1">
                <a:solidFill>
                  <a:srgbClr val="A50021"/>
                </a:solidFill>
                <a:latin typeface="Comic Sans MS" charset="0"/>
              </a:rPr>
              <a:t>] </a:t>
            </a:r>
            <a:r>
              <a:rPr lang="pt-BR" altLang="en-US" sz="2000" b="1">
                <a:solidFill>
                  <a:srgbClr val="333333"/>
                </a:solidFill>
                <a:latin typeface="Comic Sans MS" charset="0"/>
              </a:rPr>
              <a:t>0,0100</a:t>
            </a:r>
          </a:p>
          <a:p>
            <a:pPr eaLnBrk="1" hangingPunct="1">
              <a:spcBef>
                <a:spcPct val="10000"/>
              </a:spcBef>
              <a:buSzPct val="85000"/>
            </a:pPr>
            <a:endParaRPr lang="pt-BR" altLang="en-US" sz="2000" b="1">
              <a:solidFill>
                <a:srgbClr val="333333"/>
              </a:solidFill>
              <a:latin typeface="Comic Sans MS" charset="0"/>
            </a:endParaRPr>
          </a:p>
          <a:p>
            <a:pPr eaLnBrk="1" hangingPunct="1">
              <a:spcBef>
                <a:spcPct val="10000"/>
              </a:spcBef>
              <a:buSzPct val="85000"/>
            </a:pPr>
            <a:r>
              <a:rPr lang="pt-BR" altLang="en-US" sz="2000" b="1">
                <a:solidFill>
                  <a:srgbClr val="A50021"/>
                </a:solidFill>
                <a:latin typeface="Comic Sans MS" charset="0"/>
              </a:rPr>
              <a:t>[Ni</a:t>
            </a:r>
            <a:r>
              <a:rPr lang="pt-BR" altLang="en-US" sz="2000" b="1" baseline="30000">
                <a:solidFill>
                  <a:srgbClr val="A50021"/>
                </a:solidFill>
                <a:latin typeface="Comic Sans MS" charset="0"/>
              </a:rPr>
              <a:t>2+</a:t>
            </a:r>
            <a:r>
              <a:rPr lang="pt-BR" altLang="en-US" sz="2000" b="1">
                <a:solidFill>
                  <a:srgbClr val="A50021"/>
                </a:solidFill>
                <a:latin typeface="Comic Sans MS" charset="0"/>
              </a:rPr>
              <a:t>] = 1,4 x 10</a:t>
            </a:r>
            <a:r>
              <a:rPr lang="pt-BR" altLang="en-US" sz="2000" b="1" baseline="30000">
                <a:solidFill>
                  <a:srgbClr val="A50021"/>
                </a:solidFill>
                <a:latin typeface="Comic Sans MS" charset="0"/>
              </a:rPr>
              <a:t>-8</a:t>
            </a:r>
            <a:r>
              <a:rPr lang="pt-BR" altLang="en-US" sz="2000" b="1">
                <a:solidFill>
                  <a:srgbClr val="A50021"/>
                </a:solidFill>
                <a:latin typeface="Comic Sans MS" charset="0"/>
              </a:rPr>
              <a:t> M</a:t>
            </a:r>
            <a:endParaRPr lang="pt-BR" altLang="en-US" sz="2000">
              <a:solidFill>
                <a:srgbClr val="333333"/>
              </a:solidFill>
              <a:latin typeface="Comic Sans MS" charset="0"/>
            </a:endParaRPr>
          </a:p>
        </p:txBody>
      </p:sp>
      <p:sp>
        <p:nvSpPr>
          <p:cNvPr id="30724" name="Text Box 6"/>
          <p:cNvSpPr txBox="1">
            <a:spLocks noChangeArrowheads="1"/>
          </p:cNvSpPr>
          <p:nvPr/>
        </p:nvSpPr>
        <p:spPr bwMode="auto">
          <a:xfrm>
            <a:off x="5943600" y="381000"/>
            <a:ext cx="297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en-US" sz="2000" b="1">
                <a:solidFill>
                  <a:srgbClr val="A50021"/>
                </a:solidFill>
                <a:latin typeface="Comic Sans MS" charset="0"/>
              </a:rPr>
              <a:t>Ni</a:t>
            </a:r>
            <a:r>
              <a:rPr lang="pt-BR" altLang="en-US" sz="2000" b="1" baseline="30000">
                <a:solidFill>
                  <a:srgbClr val="A50021"/>
                </a:solidFill>
                <a:latin typeface="Comic Sans MS" charset="0"/>
              </a:rPr>
              <a:t>2+</a:t>
            </a:r>
            <a:r>
              <a:rPr lang="pt-BR" altLang="en-US" sz="2000" b="1">
                <a:solidFill>
                  <a:srgbClr val="333333"/>
                </a:solidFill>
                <a:latin typeface="Comic Sans MS" charset="0"/>
              </a:rPr>
              <a:t> + </a:t>
            </a:r>
            <a:r>
              <a:rPr lang="pt-BR" altLang="en-US" sz="2000" b="1">
                <a:solidFill>
                  <a:srgbClr val="666699"/>
                </a:solidFill>
                <a:latin typeface="Comic Sans MS" charset="0"/>
              </a:rPr>
              <a:t>Y</a:t>
            </a:r>
            <a:r>
              <a:rPr lang="pt-BR" altLang="en-US" sz="2000" b="1" baseline="30000">
                <a:solidFill>
                  <a:srgbClr val="666699"/>
                </a:solidFill>
                <a:latin typeface="Comic Sans MS" charset="0"/>
              </a:rPr>
              <a:t>4-</a:t>
            </a:r>
            <a:r>
              <a:rPr lang="pt-BR" altLang="en-US" sz="2000" b="1">
                <a:solidFill>
                  <a:srgbClr val="333333"/>
                </a:solidFill>
                <a:latin typeface="Comic Sans MS" charset="0"/>
              </a:rPr>
              <a:t>  </a:t>
            </a:r>
            <a:r>
              <a:rPr lang="pt-BR" altLang="en-US" sz="2000" b="1">
                <a:solidFill>
                  <a:srgbClr val="333333"/>
                </a:solidFill>
                <a:latin typeface="Comic Sans MS" charset="0"/>
                <a:sym typeface="Wingdings 3" charset="2"/>
              </a:rPr>
              <a:t>  </a:t>
            </a:r>
            <a:r>
              <a:rPr lang="pt-BR" altLang="en-US" sz="2000" b="1">
                <a:solidFill>
                  <a:srgbClr val="669900"/>
                </a:solidFill>
                <a:latin typeface="Comic Sans MS" charset="0"/>
                <a:sym typeface="Wingdings 3" charset="2"/>
              </a:rPr>
              <a:t>NiY</a:t>
            </a:r>
            <a:r>
              <a:rPr lang="pt-BR" altLang="en-US" sz="2000" b="1" baseline="30000">
                <a:solidFill>
                  <a:srgbClr val="669900"/>
                </a:solidFill>
                <a:latin typeface="Comic Sans MS" charset="0"/>
                <a:sym typeface="Wingdings 3" charset="2"/>
              </a:rPr>
              <a:t>2-</a:t>
            </a:r>
            <a:r>
              <a:rPr lang="pt-BR" altLang="en-US" sz="2000" b="1" baseline="30000">
                <a:solidFill>
                  <a:srgbClr val="A50021"/>
                </a:solidFill>
                <a:latin typeface="Comic Sans MS" charset="0"/>
                <a:sym typeface="Wingdings 3" charset="2"/>
              </a:rPr>
              <a:t> </a:t>
            </a:r>
          </a:p>
        </p:txBody>
      </p:sp>
      <p:sp>
        <p:nvSpPr>
          <p:cNvPr id="30725" name="Line 11"/>
          <p:cNvSpPr>
            <a:spLocks noChangeShapeType="1"/>
          </p:cNvSpPr>
          <p:nvPr/>
        </p:nvSpPr>
        <p:spPr bwMode="auto">
          <a:xfrm>
            <a:off x="2438400" y="2667000"/>
            <a:ext cx="1371600" cy="0"/>
          </a:xfrm>
          <a:prstGeom prst="line">
            <a:avLst/>
          </a:prstGeom>
          <a:noFill/>
          <a:ln w="2857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26" name="Line 12"/>
          <p:cNvSpPr>
            <a:spLocks noChangeShapeType="1"/>
          </p:cNvSpPr>
          <p:nvPr/>
        </p:nvSpPr>
        <p:spPr bwMode="auto">
          <a:xfrm>
            <a:off x="2514600" y="4572000"/>
            <a:ext cx="1981200" cy="0"/>
          </a:xfrm>
          <a:prstGeom prst="line">
            <a:avLst/>
          </a:prstGeom>
          <a:noFill/>
          <a:ln w="2857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8310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71"/>
          <p:cNvSpPr txBox="1">
            <a:spLocks noChangeArrowheads="1"/>
          </p:cNvSpPr>
          <p:nvPr/>
        </p:nvSpPr>
        <p:spPr bwMode="auto">
          <a:xfrm>
            <a:off x="3200400" y="43434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10000"/>
              </a:spcBef>
            </a:pPr>
            <a:r>
              <a:rPr lang="pt-BR" altLang="en-US" sz="1800" b="1">
                <a:solidFill>
                  <a:srgbClr val="FF0000"/>
                </a:solidFill>
                <a:latin typeface="Comic Sans MS" charset="0"/>
              </a:rPr>
              <a:t>Co</a:t>
            </a:r>
            <a:r>
              <a:rPr lang="pt-BR" altLang="en-US" sz="1800" b="1" baseline="30000">
                <a:solidFill>
                  <a:srgbClr val="FF0000"/>
                </a:solidFill>
                <a:latin typeface="Comic Sans MS" charset="0"/>
              </a:rPr>
              <a:t>2+</a:t>
            </a:r>
          </a:p>
        </p:txBody>
      </p:sp>
      <p:sp>
        <p:nvSpPr>
          <p:cNvPr id="11266" name="Text Box 72"/>
          <p:cNvSpPr txBox="1">
            <a:spLocks noChangeArrowheads="1"/>
          </p:cNvSpPr>
          <p:nvPr/>
        </p:nvSpPr>
        <p:spPr bwMode="auto">
          <a:xfrm>
            <a:off x="3124200" y="41148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10000"/>
              </a:spcBef>
            </a:pPr>
            <a:r>
              <a:rPr lang="pt-BR" altLang="en-US" sz="1800" b="1">
                <a:solidFill>
                  <a:srgbClr val="008000"/>
                </a:solidFill>
                <a:latin typeface="Comic Sans MS" charset="0"/>
              </a:rPr>
              <a:t>Cd</a:t>
            </a:r>
            <a:r>
              <a:rPr lang="pt-BR" altLang="en-US" sz="1800" b="1" baseline="30000">
                <a:solidFill>
                  <a:srgbClr val="008000"/>
                </a:solidFill>
                <a:latin typeface="Comic Sans MS" charset="0"/>
              </a:rPr>
              <a:t>2+</a:t>
            </a:r>
          </a:p>
        </p:txBody>
      </p:sp>
      <p:sp>
        <p:nvSpPr>
          <p:cNvPr id="11267" name="Text Box 77"/>
          <p:cNvSpPr txBox="1">
            <a:spLocks noChangeArrowheads="1"/>
          </p:cNvSpPr>
          <p:nvPr/>
        </p:nvSpPr>
        <p:spPr bwMode="auto">
          <a:xfrm>
            <a:off x="2895600" y="3671888"/>
            <a:ext cx="76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10000"/>
              </a:spcBef>
            </a:pPr>
            <a:r>
              <a:rPr lang="pt-BR" altLang="en-US" sz="1800" b="1">
                <a:solidFill>
                  <a:srgbClr val="FF6600"/>
                </a:solidFill>
                <a:latin typeface="Comic Sans MS" charset="0"/>
              </a:rPr>
              <a:t>Ni</a:t>
            </a:r>
            <a:r>
              <a:rPr lang="pt-BR" altLang="en-US" sz="1800" b="1" baseline="30000">
                <a:solidFill>
                  <a:srgbClr val="FF6600"/>
                </a:solidFill>
                <a:latin typeface="Comic Sans MS" charset="0"/>
              </a:rPr>
              <a:t>2+</a:t>
            </a:r>
          </a:p>
        </p:txBody>
      </p:sp>
      <p:sp>
        <p:nvSpPr>
          <p:cNvPr id="11268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622064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t-BR" altLang="en-US" dirty="0">
                <a:ea typeface="ＭＳ Ｐゴシック" charset="-128"/>
              </a:rPr>
              <a:t>pH MÍNIMO PARA UMA VARIAÇÃO SATISFATÓRIA DE </a:t>
            </a:r>
            <a:r>
              <a:rPr lang="pt-BR" altLang="en-US" dirty="0" err="1">
                <a:ea typeface="ＭＳ Ｐゴシック" charset="-128"/>
              </a:rPr>
              <a:t>pM</a:t>
            </a:r>
            <a:r>
              <a:rPr lang="pt-BR" altLang="en-US" dirty="0">
                <a:ea typeface="ＭＳ Ｐゴシック" charset="-128"/>
              </a:rPr>
              <a:t> NA REGIÃO DO p.e.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2514600" y="1676400"/>
            <a:ext cx="3352800" cy="4495800"/>
          </a:xfrm>
          <a:prstGeom prst="rect">
            <a:avLst/>
          </a:prstGeom>
          <a:noFill/>
          <a:ln w="38100">
            <a:solidFill>
              <a:srgbClr val="3333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11271" name="Group 17"/>
          <p:cNvGrpSpPr>
            <a:grpSpLocks/>
          </p:cNvGrpSpPr>
          <p:nvPr/>
        </p:nvGrpSpPr>
        <p:grpSpPr bwMode="auto">
          <a:xfrm>
            <a:off x="2514600" y="6172200"/>
            <a:ext cx="3133725" cy="76200"/>
            <a:chOff x="1584" y="3936"/>
            <a:chExt cx="1974" cy="48"/>
          </a:xfrm>
        </p:grpSpPr>
        <p:sp>
          <p:nvSpPr>
            <p:cNvPr id="11328" name="Line 7"/>
            <p:cNvSpPr>
              <a:spLocks noChangeShapeType="1"/>
            </p:cNvSpPr>
            <p:nvPr/>
          </p:nvSpPr>
          <p:spPr bwMode="auto">
            <a:xfrm>
              <a:off x="1866" y="3936"/>
              <a:ext cx="0" cy="48"/>
            </a:xfrm>
            <a:prstGeom prst="line">
              <a:avLst/>
            </a:prstGeom>
            <a:noFill/>
            <a:ln w="28575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329" name="Line 8"/>
            <p:cNvSpPr>
              <a:spLocks noChangeShapeType="1"/>
            </p:cNvSpPr>
            <p:nvPr/>
          </p:nvSpPr>
          <p:spPr bwMode="auto">
            <a:xfrm>
              <a:off x="2148" y="3936"/>
              <a:ext cx="0" cy="48"/>
            </a:xfrm>
            <a:prstGeom prst="line">
              <a:avLst/>
            </a:prstGeom>
            <a:noFill/>
            <a:ln w="28575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330" name="Line 9"/>
            <p:cNvSpPr>
              <a:spLocks noChangeShapeType="1"/>
            </p:cNvSpPr>
            <p:nvPr/>
          </p:nvSpPr>
          <p:spPr bwMode="auto">
            <a:xfrm>
              <a:off x="2430" y="3936"/>
              <a:ext cx="0" cy="48"/>
            </a:xfrm>
            <a:prstGeom prst="line">
              <a:avLst/>
            </a:prstGeom>
            <a:noFill/>
            <a:ln w="28575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331" name="Line 10"/>
            <p:cNvSpPr>
              <a:spLocks noChangeShapeType="1"/>
            </p:cNvSpPr>
            <p:nvPr/>
          </p:nvSpPr>
          <p:spPr bwMode="auto">
            <a:xfrm>
              <a:off x="2712" y="3936"/>
              <a:ext cx="0" cy="48"/>
            </a:xfrm>
            <a:prstGeom prst="line">
              <a:avLst/>
            </a:prstGeom>
            <a:noFill/>
            <a:ln w="28575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332" name="Line 11"/>
            <p:cNvSpPr>
              <a:spLocks noChangeShapeType="1"/>
            </p:cNvSpPr>
            <p:nvPr/>
          </p:nvSpPr>
          <p:spPr bwMode="auto">
            <a:xfrm>
              <a:off x="2994" y="3936"/>
              <a:ext cx="0" cy="48"/>
            </a:xfrm>
            <a:prstGeom prst="line">
              <a:avLst/>
            </a:prstGeom>
            <a:noFill/>
            <a:ln w="28575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333" name="Line 12"/>
            <p:cNvSpPr>
              <a:spLocks noChangeShapeType="1"/>
            </p:cNvSpPr>
            <p:nvPr/>
          </p:nvSpPr>
          <p:spPr bwMode="auto">
            <a:xfrm>
              <a:off x="3276" y="3936"/>
              <a:ext cx="0" cy="48"/>
            </a:xfrm>
            <a:prstGeom prst="line">
              <a:avLst/>
            </a:prstGeom>
            <a:noFill/>
            <a:ln w="28575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334" name="Line 13"/>
            <p:cNvSpPr>
              <a:spLocks noChangeShapeType="1"/>
            </p:cNvSpPr>
            <p:nvPr/>
          </p:nvSpPr>
          <p:spPr bwMode="auto">
            <a:xfrm>
              <a:off x="3558" y="3936"/>
              <a:ext cx="0" cy="48"/>
            </a:xfrm>
            <a:prstGeom prst="line">
              <a:avLst/>
            </a:prstGeom>
            <a:noFill/>
            <a:ln w="28575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335" name="Line 15"/>
            <p:cNvSpPr>
              <a:spLocks noChangeShapeType="1"/>
            </p:cNvSpPr>
            <p:nvPr/>
          </p:nvSpPr>
          <p:spPr bwMode="auto">
            <a:xfrm>
              <a:off x="1584" y="3936"/>
              <a:ext cx="0" cy="48"/>
            </a:xfrm>
            <a:prstGeom prst="line">
              <a:avLst/>
            </a:prstGeom>
            <a:noFill/>
            <a:ln w="28575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1272" name="Group 37"/>
          <p:cNvGrpSpPr>
            <a:grpSpLocks/>
          </p:cNvGrpSpPr>
          <p:nvPr/>
        </p:nvGrpSpPr>
        <p:grpSpPr bwMode="auto">
          <a:xfrm>
            <a:off x="2438400" y="2057400"/>
            <a:ext cx="76200" cy="4124325"/>
            <a:chOff x="1583" y="1127"/>
            <a:chExt cx="49" cy="2815"/>
          </a:xfrm>
        </p:grpSpPr>
        <p:grpSp>
          <p:nvGrpSpPr>
            <p:cNvPr id="11316" name="Group 19"/>
            <p:cNvGrpSpPr>
              <a:grpSpLocks/>
            </p:cNvGrpSpPr>
            <p:nvPr/>
          </p:nvGrpSpPr>
          <p:grpSpPr bwMode="auto">
            <a:xfrm rot="-5400000">
              <a:off x="621" y="2931"/>
              <a:ext cx="1974" cy="48"/>
              <a:chOff x="1584" y="3936"/>
              <a:chExt cx="1974" cy="48"/>
            </a:xfrm>
          </p:grpSpPr>
          <p:sp>
            <p:nvSpPr>
              <p:cNvPr id="11320" name="Line 20"/>
              <p:cNvSpPr>
                <a:spLocks noChangeShapeType="1"/>
              </p:cNvSpPr>
              <p:nvPr/>
            </p:nvSpPr>
            <p:spPr bwMode="auto">
              <a:xfrm>
                <a:off x="1866" y="3936"/>
                <a:ext cx="0" cy="48"/>
              </a:xfrm>
              <a:prstGeom prst="line">
                <a:avLst/>
              </a:prstGeom>
              <a:noFill/>
              <a:ln w="28575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1321" name="Line 21"/>
              <p:cNvSpPr>
                <a:spLocks noChangeShapeType="1"/>
              </p:cNvSpPr>
              <p:nvPr/>
            </p:nvSpPr>
            <p:spPr bwMode="auto">
              <a:xfrm>
                <a:off x="2148" y="3936"/>
                <a:ext cx="0" cy="48"/>
              </a:xfrm>
              <a:prstGeom prst="line">
                <a:avLst/>
              </a:prstGeom>
              <a:noFill/>
              <a:ln w="28575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1322" name="Line 22"/>
              <p:cNvSpPr>
                <a:spLocks noChangeShapeType="1"/>
              </p:cNvSpPr>
              <p:nvPr/>
            </p:nvSpPr>
            <p:spPr bwMode="auto">
              <a:xfrm>
                <a:off x="2430" y="3936"/>
                <a:ext cx="0" cy="48"/>
              </a:xfrm>
              <a:prstGeom prst="line">
                <a:avLst/>
              </a:prstGeom>
              <a:noFill/>
              <a:ln w="28575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1323" name="Line 23"/>
              <p:cNvSpPr>
                <a:spLocks noChangeShapeType="1"/>
              </p:cNvSpPr>
              <p:nvPr/>
            </p:nvSpPr>
            <p:spPr bwMode="auto">
              <a:xfrm>
                <a:off x="2712" y="3936"/>
                <a:ext cx="0" cy="48"/>
              </a:xfrm>
              <a:prstGeom prst="line">
                <a:avLst/>
              </a:prstGeom>
              <a:noFill/>
              <a:ln w="28575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1324" name="Line 24"/>
              <p:cNvSpPr>
                <a:spLocks noChangeShapeType="1"/>
              </p:cNvSpPr>
              <p:nvPr/>
            </p:nvSpPr>
            <p:spPr bwMode="auto">
              <a:xfrm>
                <a:off x="2994" y="3936"/>
                <a:ext cx="0" cy="48"/>
              </a:xfrm>
              <a:prstGeom prst="line">
                <a:avLst/>
              </a:prstGeom>
              <a:noFill/>
              <a:ln w="28575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1325" name="Line 25"/>
              <p:cNvSpPr>
                <a:spLocks noChangeShapeType="1"/>
              </p:cNvSpPr>
              <p:nvPr/>
            </p:nvSpPr>
            <p:spPr bwMode="auto">
              <a:xfrm>
                <a:off x="3276" y="3936"/>
                <a:ext cx="0" cy="48"/>
              </a:xfrm>
              <a:prstGeom prst="line">
                <a:avLst/>
              </a:prstGeom>
              <a:noFill/>
              <a:ln w="28575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1326" name="Line 26"/>
              <p:cNvSpPr>
                <a:spLocks noChangeShapeType="1"/>
              </p:cNvSpPr>
              <p:nvPr/>
            </p:nvSpPr>
            <p:spPr bwMode="auto">
              <a:xfrm>
                <a:off x="3558" y="3936"/>
                <a:ext cx="0" cy="48"/>
              </a:xfrm>
              <a:prstGeom prst="line">
                <a:avLst/>
              </a:prstGeom>
              <a:noFill/>
              <a:ln w="28575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1327" name="Line 27"/>
              <p:cNvSpPr>
                <a:spLocks noChangeShapeType="1"/>
              </p:cNvSpPr>
              <p:nvPr/>
            </p:nvSpPr>
            <p:spPr bwMode="auto">
              <a:xfrm>
                <a:off x="1584" y="3936"/>
                <a:ext cx="0" cy="48"/>
              </a:xfrm>
              <a:prstGeom prst="line">
                <a:avLst/>
              </a:prstGeom>
              <a:noFill/>
              <a:ln w="28575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11317" name="Line 29"/>
            <p:cNvSpPr>
              <a:spLocks noChangeShapeType="1"/>
            </p:cNvSpPr>
            <p:nvPr/>
          </p:nvSpPr>
          <p:spPr bwMode="auto">
            <a:xfrm rot="-5400000">
              <a:off x="1608" y="1667"/>
              <a:ext cx="0" cy="48"/>
            </a:xfrm>
            <a:prstGeom prst="line">
              <a:avLst/>
            </a:prstGeom>
            <a:noFill/>
            <a:ln w="28575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318" name="Line 30"/>
            <p:cNvSpPr>
              <a:spLocks noChangeShapeType="1"/>
            </p:cNvSpPr>
            <p:nvPr/>
          </p:nvSpPr>
          <p:spPr bwMode="auto">
            <a:xfrm rot="-5400000">
              <a:off x="1608" y="1385"/>
              <a:ext cx="0" cy="48"/>
            </a:xfrm>
            <a:prstGeom prst="line">
              <a:avLst/>
            </a:prstGeom>
            <a:noFill/>
            <a:ln w="28575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319" name="Line 31"/>
            <p:cNvSpPr>
              <a:spLocks noChangeShapeType="1"/>
            </p:cNvSpPr>
            <p:nvPr/>
          </p:nvSpPr>
          <p:spPr bwMode="auto">
            <a:xfrm rot="-5400000">
              <a:off x="1607" y="1103"/>
              <a:ext cx="0" cy="48"/>
            </a:xfrm>
            <a:prstGeom prst="line">
              <a:avLst/>
            </a:prstGeom>
            <a:noFill/>
            <a:ln w="28575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1273" name="Text Box 39"/>
          <p:cNvSpPr txBox="1">
            <a:spLocks noChangeArrowheads="1"/>
          </p:cNvSpPr>
          <p:nvPr/>
        </p:nvSpPr>
        <p:spPr bwMode="auto">
          <a:xfrm>
            <a:off x="2057400" y="1677988"/>
            <a:ext cx="609600" cy="449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en-US" sz="1800" b="1">
                <a:solidFill>
                  <a:srgbClr val="333333"/>
                </a:solidFill>
                <a:latin typeface="Comic Sans MS" charset="0"/>
              </a:rPr>
              <a:t>28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en-US" sz="1800" b="1">
                <a:solidFill>
                  <a:srgbClr val="333333"/>
                </a:solidFill>
                <a:latin typeface="Comic Sans MS" charset="0"/>
              </a:rPr>
              <a:t>26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en-US" sz="1800" b="1">
                <a:solidFill>
                  <a:srgbClr val="333333"/>
                </a:solidFill>
                <a:latin typeface="Comic Sans MS" charset="0"/>
              </a:rPr>
              <a:t>24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en-US" sz="1800" b="1">
                <a:solidFill>
                  <a:srgbClr val="333333"/>
                </a:solidFill>
                <a:latin typeface="Comic Sans MS" charset="0"/>
              </a:rPr>
              <a:t>22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en-US" sz="1800" b="1">
                <a:solidFill>
                  <a:srgbClr val="333333"/>
                </a:solidFill>
                <a:latin typeface="Comic Sans MS" charset="0"/>
              </a:rPr>
              <a:t>20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en-US" sz="1800" b="1">
                <a:solidFill>
                  <a:srgbClr val="333333"/>
                </a:solidFill>
                <a:latin typeface="Comic Sans MS" charset="0"/>
              </a:rPr>
              <a:t>18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en-US" sz="1800" b="1">
                <a:solidFill>
                  <a:srgbClr val="333333"/>
                </a:solidFill>
                <a:latin typeface="Comic Sans MS" charset="0"/>
              </a:rPr>
              <a:t>16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en-US" sz="1800" b="1">
                <a:solidFill>
                  <a:srgbClr val="333333"/>
                </a:solidFill>
                <a:latin typeface="Comic Sans MS" charset="0"/>
              </a:rPr>
              <a:t>14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en-US" sz="1800" b="1">
                <a:solidFill>
                  <a:srgbClr val="333333"/>
                </a:solidFill>
                <a:latin typeface="Comic Sans MS" charset="0"/>
              </a:rPr>
              <a:t>12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en-US" sz="1800" b="1">
                <a:solidFill>
                  <a:srgbClr val="333333"/>
                </a:solidFill>
                <a:latin typeface="Comic Sans MS" charset="0"/>
              </a:rPr>
              <a:t>10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en-US" sz="1800" b="1">
                <a:solidFill>
                  <a:srgbClr val="333333"/>
                </a:solidFill>
                <a:latin typeface="Comic Sans MS" charset="0"/>
              </a:rPr>
              <a:t> 8</a:t>
            </a:r>
          </a:p>
        </p:txBody>
      </p:sp>
      <p:sp>
        <p:nvSpPr>
          <p:cNvPr id="11274" name="Text Box 40"/>
          <p:cNvSpPr txBox="1">
            <a:spLocks noChangeArrowheads="1"/>
          </p:cNvSpPr>
          <p:nvPr/>
        </p:nvSpPr>
        <p:spPr bwMode="auto">
          <a:xfrm>
            <a:off x="1143000" y="1843088"/>
            <a:ext cx="1219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en-US" sz="1800" b="1">
                <a:solidFill>
                  <a:srgbClr val="333333"/>
                </a:solidFill>
                <a:latin typeface="Comic Sans MS" charset="0"/>
              </a:rPr>
              <a:t>log K</a:t>
            </a:r>
            <a:r>
              <a:rPr lang="pt-BR" altLang="en-US" sz="1800" b="1" baseline="-25000">
                <a:solidFill>
                  <a:srgbClr val="333333"/>
                </a:solidFill>
                <a:latin typeface="Comic Sans MS" charset="0"/>
              </a:rPr>
              <a:t>MY</a:t>
            </a:r>
          </a:p>
        </p:txBody>
      </p:sp>
      <p:sp>
        <p:nvSpPr>
          <p:cNvPr id="11275" name="Text Box 41"/>
          <p:cNvSpPr txBox="1">
            <a:spLocks noChangeArrowheads="1"/>
          </p:cNvSpPr>
          <p:nvPr/>
        </p:nvSpPr>
        <p:spPr bwMode="auto">
          <a:xfrm>
            <a:off x="2108200" y="6207125"/>
            <a:ext cx="41148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en-US" sz="1800" b="1">
                <a:solidFill>
                  <a:srgbClr val="333333"/>
                </a:solidFill>
                <a:latin typeface="Comic Sans MS" charset="0"/>
              </a:rPr>
              <a:t>0   2   4   6   8   10  12  14</a:t>
            </a:r>
          </a:p>
          <a:p>
            <a:pPr algn="ctr" eaLnBrk="1" hangingPunct="1">
              <a:lnSpc>
                <a:spcPct val="30000"/>
              </a:lnSpc>
              <a:spcBef>
                <a:spcPct val="50000"/>
              </a:spcBef>
            </a:pPr>
            <a:r>
              <a:rPr lang="pt-BR" altLang="en-US" sz="1800" b="1">
                <a:solidFill>
                  <a:srgbClr val="333333"/>
                </a:solidFill>
                <a:latin typeface="Comic Sans MS" charset="0"/>
              </a:rPr>
              <a:t>pH</a:t>
            </a:r>
          </a:p>
        </p:txBody>
      </p:sp>
      <p:sp>
        <p:nvSpPr>
          <p:cNvPr id="11276" name="Freeform 42"/>
          <p:cNvSpPr>
            <a:spLocks/>
          </p:cNvSpPr>
          <p:nvPr/>
        </p:nvSpPr>
        <p:spPr bwMode="auto">
          <a:xfrm>
            <a:off x="2819400" y="1828800"/>
            <a:ext cx="3038475" cy="4116388"/>
          </a:xfrm>
          <a:custGeom>
            <a:avLst/>
            <a:gdLst>
              <a:gd name="T0" fmla="*/ 0 w 1914"/>
              <a:gd name="T1" fmla="*/ 0 h 2593"/>
              <a:gd name="T2" fmla="*/ 2147483647 w 1914"/>
              <a:gd name="T3" fmla="*/ 2147483647 h 2593"/>
              <a:gd name="T4" fmla="*/ 2147483647 w 1914"/>
              <a:gd name="T5" fmla="*/ 2147483647 h 2593"/>
              <a:gd name="T6" fmla="*/ 2147483647 w 1914"/>
              <a:gd name="T7" fmla="*/ 2147483647 h 2593"/>
              <a:gd name="T8" fmla="*/ 2147483647 w 1914"/>
              <a:gd name="T9" fmla="*/ 2147483647 h 2593"/>
              <a:gd name="T10" fmla="*/ 2147483647 w 1914"/>
              <a:gd name="T11" fmla="*/ 2147483647 h 2593"/>
              <a:gd name="T12" fmla="*/ 2147483647 w 1914"/>
              <a:gd name="T13" fmla="*/ 2147483647 h 2593"/>
              <a:gd name="T14" fmla="*/ 2147483647 w 1914"/>
              <a:gd name="T15" fmla="*/ 2147483647 h 2593"/>
              <a:gd name="T16" fmla="*/ 2147483647 w 1914"/>
              <a:gd name="T17" fmla="*/ 2147483647 h 2593"/>
              <a:gd name="T18" fmla="*/ 2147483647 w 1914"/>
              <a:gd name="T19" fmla="*/ 2147483647 h 2593"/>
              <a:gd name="T20" fmla="*/ 2147483647 w 1914"/>
              <a:gd name="T21" fmla="*/ 2147483647 h 259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914"/>
              <a:gd name="T34" fmla="*/ 0 h 2593"/>
              <a:gd name="T35" fmla="*/ 1914 w 1914"/>
              <a:gd name="T36" fmla="*/ 2593 h 259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914" h="2593">
                <a:moveTo>
                  <a:pt x="0" y="0"/>
                </a:moveTo>
                <a:cubicBezTo>
                  <a:pt x="20" y="71"/>
                  <a:pt x="72" y="274"/>
                  <a:pt x="120" y="426"/>
                </a:cubicBezTo>
                <a:cubicBezTo>
                  <a:pt x="168" y="578"/>
                  <a:pt x="225" y="749"/>
                  <a:pt x="288" y="912"/>
                </a:cubicBezTo>
                <a:cubicBezTo>
                  <a:pt x="351" y="1075"/>
                  <a:pt x="429" y="1259"/>
                  <a:pt x="498" y="1404"/>
                </a:cubicBezTo>
                <a:cubicBezTo>
                  <a:pt x="567" y="1549"/>
                  <a:pt x="637" y="1673"/>
                  <a:pt x="702" y="1782"/>
                </a:cubicBezTo>
                <a:cubicBezTo>
                  <a:pt x="767" y="1891"/>
                  <a:pt x="812" y="1956"/>
                  <a:pt x="888" y="2056"/>
                </a:cubicBezTo>
                <a:cubicBezTo>
                  <a:pt x="964" y="2156"/>
                  <a:pt x="1080" y="2306"/>
                  <a:pt x="1160" y="2384"/>
                </a:cubicBezTo>
                <a:cubicBezTo>
                  <a:pt x="1240" y="2462"/>
                  <a:pt x="1305" y="2493"/>
                  <a:pt x="1368" y="2526"/>
                </a:cubicBezTo>
                <a:cubicBezTo>
                  <a:pt x="1431" y="2559"/>
                  <a:pt x="1484" y="2569"/>
                  <a:pt x="1536" y="2580"/>
                </a:cubicBezTo>
                <a:cubicBezTo>
                  <a:pt x="1588" y="2591"/>
                  <a:pt x="1617" y="2591"/>
                  <a:pt x="1680" y="2592"/>
                </a:cubicBezTo>
                <a:cubicBezTo>
                  <a:pt x="1743" y="2593"/>
                  <a:pt x="1865" y="2587"/>
                  <a:pt x="1914" y="2586"/>
                </a:cubicBezTo>
              </a:path>
            </a:pathLst>
          </a:custGeom>
          <a:noFill/>
          <a:ln w="28575" cmpd="sng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7" name="Oval 44"/>
          <p:cNvSpPr>
            <a:spLocks noChangeArrowheads="1"/>
          </p:cNvSpPr>
          <p:nvPr/>
        </p:nvSpPr>
        <p:spPr bwMode="auto">
          <a:xfrm>
            <a:off x="2974975" y="2473325"/>
            <a:ext cx="76200" cy="76200"/>
          </a:xfrm>
          <a:prstGeom prst="ellipse">
            <a:avLst/>
          </a:prstGeom>
          <a:solidFill>
            <a:srgbClr val="FF0066"/>
          </a:solidFill>
          <a:ln w="2857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endParaRPr lang="en-US" altLang="en-US"/>
          </a:p>
        </p:txBody>
      </p:sp>
      <p:sp>
        <p:nvSpPr>
          <p:cNvPr id="11278" name="Oval 45"/>
          <p:cNvSpPr>
            <a:spLocks noChangeArrowheads="1"/>
          </p:cNvSpPr>
          <p:nvPr/>
        </p:nvSpPr>
        <p:spPr bwMode="auto">
          <a:xfrm>
            <a:off x="3016250" y="2581275"/>
            <a:ext cx="76200" cy="76200"/>
          </a:xfrm>
          <a:prstGeom prst="ellipse">
            <a:avLst/>
          </a:prstGeom>
          <a:solidFill>
            <a:srgbClr val="669900"/>
          </a:solidFill>
          <a:ln w="28575">
            <a:solidFill>
              <a:srgbClr val="6699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9" name="Oval 46"/>
          <p:cNvSpPr>
            <a:spLocks noChangeArrowheads="1"/>
          </p:cNvSpPr>
          <p:nvPr/>
        </p:nvSpPr>
        <p:spPr bwMode="auto">
          <a:xfrm>
            <a:off x="3079750" y="2784475"/>
            <a:ext cx="76200" cy="76200"/>
          </a:xfrm>
          <a:prstGeom prst="ellipse">
            <a:avLst/>
          </a:prstGeom>
          <a:solidFill>
            <a:srgbClr val="666699"/>
          </a:solidFill>
          <a:ln w="28575">
            <a:solidFill>
              <a:srgbClr val="666699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80" name="Oval 47"/>
          <p:cNvSpPr>
            <a:spLocks noChangeArrowheads="1"/>
          </p:cNvSpPr>
          <p:nvPr/>
        </p:nvSpPr>
        <p:spPr bwMode="auto">
          <a:xfrm>
            <a:off x="3117850" y="2895600"/>
            <a:ext cx="76200" cy="76200"/>
          </a:xfrm>
          <a:prstGeom prst="ellipse">
            <a:avLst/>
          </a:prstGeom>
          <a:solidFill>
            <a:srgbClr val="CC9900"/>
          </a:solidFill>
          <a:ln w="28575">
            <a:solidFill>
              <a:srgbClr val="CC99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81" name="Oval 48"/>
          <p:cNvSpPr>
            <a:spLocks noChangeArrowheads="1"/>
          </p:cNvSpPr>
          <p:nvPr/>
        </p:nvSpPr>
        <p:spPr bwMode="auto">
          <a:xfrm>
            <a:off x="3152775" y="2984500"/>
            <a:ext cx="76200" cy="76200"/>
          </a:xfrm>
          <a:prstGeom prst="ellipse">
            <a:avLst/>
          </a:prstGeom>
          <a:solidFill>
            <a:srgbClr val="333333"/>
          </a:solidFill>
          <a:ln w="28575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82" name="Oval 49"/>
          <p:cNvSpPr>
            <a:spLocks noChangeArrowheads="1"/>
          </p:cNvSpPr>
          <p:nvPr/>
        </p:nvSpPr>
        <p:spPr bwMode="auto">
          <a:xfrm>
            <a:off x="3317875" y="3416300"/>
            <a:ext cx="76200" cy="762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83" name="Oval 50"/>
          <p:cNvSpPr>
            <a:spLocks noChangeArrowheads="1"/>
          </p:cNvSpPr>
          <p:nvPr/>
        </p:nvSpPr>
        <p:spPr bwMode="auto">
          <a:xfrm>
            <a:off x="3352800" y="3505200"/>
            <a:ext cx="76200" cy="76200"/>
          </a:xfrm>
          <a:prstGeom prst="ellipse">
            <a:avLst/>
          </a:prstGeom>
          <a:solidFill>
            <a:srgbClr val="FF99FF"/>
          </a:solidFill>
          <a:ln w="28575">
            <a:solidFill>
              <a:srgbClr val="FF99CC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84" name="Oval 51"/>
          <p:cNvSpPr>
            <a:spLocks noChangeArrowheads="1"/>
          </p:cNvSpPr>
          <p:nvPr/>
        </p:nvSpPr>
        <p:spPr bwMode="auto">
          <a:xfrm>
            <a:off x="3432175" y="3711575"/>
            <a:ext cx="76200" cy="76200"/>
          </a:xfrm>
          <a:prstGeom prst="ellipse">
            <a:avLst/>
          </a:prstGeom>
          <a:solidFill>
            <a:srgbClr val="CCCC00"/>
          </a:solidFill>
          <a:ln w="28575">
            <a:solidFill>
              <a:srgbClr val="CCCC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85" name="Oval 52"/>
          <p:cNvSpPr>
            <a:spLocks noChangeArrowheads="1"/>
          </p:cNvSpPr>
          <p:nvPr/>
        </p:nvSpPr>
        <p:spPr bwMode="auto">
          <a:xfrm>
            <a:off x="3463925" y="3762375"/>
            <a:ext cx="76200" cy="76200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86" name="Oval 53"/>
          <p:cNvSpPr>
            <a:spLocks noChangeArrowheads="1"/>
          </p:cNvSpPr>
          <p:nvPr/>
        </p:nvSpPr>
        <p:spPr bwMode="auto">
          <a:xfrm>
            <a:off x="3489325" y="3822700"/>
            <a:ext cx="76200" cy="76200"/>
          </a:xfrm>
          <a:prstGeom prst="ellipse">
            <a:avLst/>
          </a:prstGeom>
          <a:solidFill>
            <a:srgbClr val="99CC00"/>
          </a:solidFill>
          <a:ln w="28575">
            <a:solidFill>
              <a:srgbClr val="99CC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87" name="Oval 54"/>
          <p:cNvSpPr>
            <a:spLocks noChangeArrowheads="1"/>
          </p:cNvSpPr>
          <p:nvPr/>
        </p:nvSpPr>
        <p:spPr bwMode="auto">
          <a:xfrm>
            <a:off x="3517900" y="3886200"/>
            <a:ext cx="76200" cy="76200"/>
          </a:xfrm>
          <a:prstGeom prst="ellipse">
            <a:avLst/>
          </a:prstGeom>
          <a:solidFill>
            <a:srgbClr val="993366"/>
          </a:solidFill>
          <a:ln w="28575">
            <a:solidFill>
              <a:srgbClr val="993366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88" name="Oval 55"/>
          <p:cNvSpPr>
            <a:spLocks noChangeArrowheads="1"/>
          </p:cNvSpPr>
          <p:nvPr/>
        </p:nvSpPr>
        <p:spPr bwMode="auto">
          <a:xfrm>
            <a:off x="3559175" y="3984625"/>
            <a:ext cx="76200" cy="76200"/>
          </a:xfrm>
          <a:prstGeom prst="ellipse">
            <a:avLst/>
          </a:prstGeom>
          <a:solidFill>
            <a:srgbClr val="660066"/>
          </a:solidFill>
          <a:ln w="28575">
            <a:solidFill>
              <a:srgbClr val="660066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89" name="Oval 56"/>
          <p:cNvSpPr>
            <a:spLocks noChangeArrowheads="1"/>
          </p:cNvSpPr>
          <p:nvPr/>
        </p:nvSpPr>
        <p:spPr bwMode="auto">
          <a:xfrm>
            <a:off x="3597275" y="4057650"/>
            <a:ext cx="76200" cy="76200"/>
          </a:xfrm>
          <a:prstGeom prst="ellipse">
            <a:avLst/>
          </a:prstGeom>
          <a:solidFill>
            <a:srgbClr val="009999"/>
          </a:solidFill>
          <a:ln w="28575">
            <a:solidFill>
              <a:srgbClr val="009999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90" name="Oval 57"/>
          <p:cNvSpPr>
            <a:spLocks noChangeArrowheads="1"/>
          </p:cNvSpPr>
          <p:nvPr/>
        </p:nvSpPr>
        <p:spPr bwMode="auto">
          <a:xfrm>
            <a:off x="3632200" y="4133850"/>
            <a:ext cx="76200" cy="76200"/>
          </a:xfrm>
          <a:prstGeom prst="ellipse">
            <a:avLst/>
          </a:prstGeom>
          <a:solidFill>
            <a:srgbClr val="008000"/>
          </a:solidFill>
          <a:ln w="2857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91" name="Oval 58"/>
          <p:cNvSpPr>
            <a:spLocks noChangeArrowheads="1"/>
          </p:cNvSpPr>
          <p:nvPr/>
        </p:nvSpPr>
        <p:spPr bwMode="auto">
          <a:xfrm>
            <a:off x="3686175" y="4244975"/>
            <a:ext cx="76200" cy="76200"/>
          </a:xfrm>
          <a:prstGeom prst="ellipse">
            <a:avLst/>
          </a:prstGeom>
          <a:solidFill>
            <a:srgbClr val="996633"/>
          </a:solidFill>
          <a:ln w="28575">
            <a:solidFill>
              <a:srgbClr val="996633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92" name="Oval 59"/>
          <p:cNvSpPr>
            <a:spLocks noChangeArrowheads="1"/>
          </p:cNvSpPr>
          <p:nvPr/>
        </p:nvSpPr>
        <p:spPr bwMode="auto">
          <a:xfrm>
            <a:off x="3724275" y="4318000"/>
            <a:ext cx="76200" cy="762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93" name="Oval 60"/>
          <p:cNvSpPr>
            <a:spLocks noChangeArrowheads="1"/>
          </p:cNvSpPr>
          <p:nvPr/>
        </p:nvSpPr>
        <p:spPr bwMode="auto">
          <a:xfrm>
            <a:off x="3771900" y="4394200"/>
            <a:ext cx="76200" cy="76200"/>
          </a:xfrm>
          <a:prstGeom prst="ellipse">
            <a:avLst/>
          </a:prstGeom>
          <a:solidFill>
            <a:srgbClr val="006699"/>
          </a:solidFill>
          <a:ln w="28575">
            <a:solidFill>
              <a:srgbClr val="006699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94" name="Oval 61"/>
          <p:cNvSpPr>
            <a:spLocks noChangeArrowheads="1"/>
          </p:cNvSpPr>
          <p:nvPr/>
        </p:nvSpPr>
        <p:spPr bwMode="auto">
          <a:xfrm>
            <a:off x="3883025" y="4581525"/>
            <a:ext cx="76200" cy="76200"/>
          </a:xfrm>
          <a:prstGeom prst="ellipse">
            <a:avLst/>
          </a:prstGeom>
          <a:solidFill>
            <a:srgbClr val="FF9933"/>
          </a:solidFill>
          <a:ln w="28575">
            <a:solidFill>
              <a:srgbClr val="FF9933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95" name="Oval 62"/>
          <p:cNvSpPr>
            <a:spLocks noChangeArrowheads="1"/>
          </p:cNvSpPr>
          <p:nvPr/>
        </p:nvSpPr>
        <p:spPr bwMode="auto">
          <a:xfrm>
            <a:off x="4025900" y="4797425"/>
            <a:ext cx="76200" cy="76200"/>
          </a:xfrm>
          <a:prstGeom prst="ellipse">
            <a:avLst/>
          </a:prstGeom>
          <a:solidFill>
            <a:srgbClr val="FF5050"/>
          </a:solidFill>
          <a:ln w="28575">
            <a:solidFill>
              <a:srgbClr val="FF505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96" name="Oval 63"/>
          <p:cNvSpPr>
            <a:spLocks noChangeArrowheads="1"/>
          </p:cNvSpPr>
          <p:nvPr/>
        </p:nvSpPr>
        <p:spPr bwMode="auto">
          <a:xfrm>
            <a:off x="4451350" y="5381625"/>
            <a:ext cx="76200" cy="76200"/>
          </a:xfrm>
          <a:prstGeom prst="ellipse">
            <a:avLst/>
          </a:prstGeom>
          <a:solidFill>
            <a:srgbClr val="008000"/>
          </a:solidFill>
          <a:ln w="2857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97" name="Oval 64"/>
          <p:cNvSpPr>
            <a:spLocks noChangeArrowheads="1"/>
          </p:cNvSpPr>
          <p:nvPr/>
        </p:nvSpPr>
        <p:spPr bwMode="auto">
          <a:xfrm>
            <a:off x="4972050" y="5807075"/>
            <a:ext cx="76200" cy="76200"/>
          </a:xfrm>
          <a:prstGeom prst="ellipse">
            <a:avLst/>
          </a:prstGeom>
          <a:solidFill>
            <a:srgbClr val="A50021"/>
          </a:solidFill>
          <a:ln w="28575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98" name="Text Box 65"/>
          <p:cNvSpPr txBox="1">
            <a:spLocks noChangeArrowheads="1"/>
          </p:cNvSpPr>
          <p:nvPr/>
        </p:nvSpPr>
        <p:spPr bwMode="auto">
          <a:xfrm>
            <a:off x="5029200" y="5181600"/>
            <a:ext cx="76200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10000"/>
              </a:spcBef>
            </a:pPr>
            <a:r>
              <a:rPr lang="pt-BR" altLang="en-US" sz="1800" b="1">
                <a:solidFill>
                  <a:srgbClr val="A50021"/>
                </a:solidFill>
                <a:latin typeface="Comic Sans MS" charset="0"/>
              </a:rPr>
              <a:t>Sr</a:t>
            </a:r>
            <a:r>
              <a:rPr lang="pt-BR" altLang="en-US" sz="1800" b="1" baseline="30000">
                <a:solidFill>
                  <a:srgbClr val="A50021"/>
                </a:solidFill>
                <a:latin typeface="Comic Sans MS" charset="0"/>
              </a:rPr>
              <a:t>2+</a:t>
            </a:r>
          </a:p>
          <a:p>
            <a:pPr eaLnBrk="1" hangingPunct="1">
              <a:spcBef>
                <a:spcPct val="10000"/>
              </a:spcBef>
            </a:pPr>
            <a:r>
              <a:rPr lang="pt-BR" altLang="en-US" sz="1800" b="1">
                <a:solidFill>
                  <a:srgbClr val="A50021"/>
                </a:solidFill>
                <a:latin typeface="Comic Sans MS" charset="0"/>
              </a:rPr>
              <a:t>Mg</a:t>
            </a:r>
            <a:r>
              <a:rPr lang="pt-BR" altLang="en-US" sz="1800" b="1" baseline="30000">
                <a:solidFill>
                  <a:srgbClr val="A50021"/>
                </a:solidFill>
                <a:latin typeface="Comic Sans MS" charset="0"/>
              </a:rPr>
              <a:t>2+</a:t>
            </a:r>
          </a:p>
        </p:txBody>
      </p:sp>
      <p:sp>
        <p:nvSpPr>
          <p:cNvPr id="11299" name="Text Box 66"/>
          <p:cNvSpPr txBox="1">
            <a:spLocks noChangeArrowheads="1"/>
          </p:cNvSpPr>
          <p:nvPr/>
        </p:nvSpPr>
        <p:spPr bwMode="auto">
          <a:xfrm>
            <a:off x="4495800" y="5043488"/>
            <a:ext cx="685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10000"/>
              </a:spcBef>
            </a:pPr>
            <a:r>
              <a:rPr lang="pt-BR" altLang="en-US" sz="1800" b="1">
                <a:solidFill>
                  <a:srgbClr val="008000"/>
                </a:solidFill>
                <a:latin typeface="Comic Sans MS" charset="0"/>
              </a:rPr>
              <a:t>Ca</a:t>
            </a:r>
            <a:r>
              <a:rPr lang="pt-BR" altLang="en-US" sz="1800" b="1" baseline="30000">
                <a:solidFill>
                  <a:srgbClr val="008000"/>
                </a:solidFill>
                <a:latin typeface="Comic Sans MS" charset="0"/>
              </a:rPr>
              <a:t>2+</a:t>
            </a:r>
          </a:p>
        </p:txBody>
      </p:sp>
      <p:sp>
        <p:nvSpPr>
          <p:cNvPr id="11300" name="Text Box 67"/>
          <p:cNvSpPr txBox="1">
            <a:spLocks noChangeArrowheads="1"/>
          </p:cNvSpPr>
          <p:nvPr/>
        </p:nvSpPr>
        <p:spPr bwMode="auto">
          <a:xfrm>
            <a:off x="3505200" y="4891088"/>
            <a:ext cx="76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10000"/>
              </a:spcBef>
            </a:pPr>
            <a:r>
              <a:rPr lang="pt-BR" altLang="en-US" sz="1800" b="1">
                <a:solidFill>
                  <a:srgbClr val="FF5050"/>
                </a:solidFill>
                <a:latin typeface="Comic Sans MS" charset="0"/>
              </a:rPr>
              <a:t>Mn</a:t>
            </a:r>
            <a:r>
              <a:rPr lang="pt-BR" altLang="en-US" sz="1800" b="1" baseline="30000">
                <a:solidFill>
                  <a:srgbClr val="FF5050"/>
                </a:solidFill>
                <a:latin typeface="Comic Sans MS" charset="0"/>
              </a:rPr>
              <a:t>2+</a:t>
            </a:r>
          </a:p>
        </p:txBody>
      </p:sp>
      <p:sp>
        <p:nvSpPr>
          <p:cNvPr id="11301" name="Text Box 68"/>
          <p:cNvSpPr txBox="1">
            <a:spLocks noChangeArrowheads="1"/>
          </p:cNvSpPr>
          <p:nvPr/>
        </p:nvSpPr>
        <p:spPr bwMode="auto">
          <a:xfrm>
            <a:off x="4038600" y="4510088"/>
            <a:ext cx="76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10000"/>
              </a:spcBef>
            </a:pPr>
            <a:r>
              <a:rPr lang="pt-BR" altLang="en-US" sz="1800" b="1">
                <a:solidFill>
                  <a:srgbClr val="FF9933"/>
                </a:solidFill>
                <a:latin typeface="Comic Sans MS" charset="0"/>
              </a:rPr>
              <a:t>Fe</a:t>
            </a:r>
            <a:r>
              <a:rPr lang="pt-BR" altLang="en-US" sz="1800" b="1" baseline="30000">
                <a:solidFill>
                  <a:srgbClr val="FF9933"/>
                </a:solidFill>
                <a:latin typeface="Comic Sans MS" charset="0"/>
              </a:rPr>
              <a:t>2+</a:t>
            </a:r>
          </a:p>
        </p:txBody>
      </p:sp>
      <p:sp>
        <p:nvSpPr>
          <p:cNvPr id="11302" name="Text Box 69"/>
          <p:cNvSpPr txBox="1">
            <a:spLocks noChangeArrowheads="1"/>
          </p:cNvSpPr>
          <p:nvPr/>
        </p:nvSpPr>
        <p:spPr bwMode="auto">
          <a:xfrm>
            <a:off x="4191000" y="4281488"/>
            <a:ext cx="76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10000"/>
              </a:spcBef>
            </a:pPr>
            <a:r>
              <a:rPr lang="pt-BR" altLang="en-US" sz="1800" b="1">
                <a:solidFill>
                  <a:srgbClr val="006699"/>
                </a:solidFill>
                <a:latin typeface="Comic Sans MS" charset="0"/>
              </a:rPr>
              <a:t>La</a:t>
            </a:r>
            <a:r>
              <a:rPr lang="pt-BR" altLang="en-US" sz="1800" b="1" baseline="30000">
                <a:solidFill>
                  <a:srgbClr val="006699"/>
                </a:solidFill>
                <a:latin typeface="Comic Sans MS" charset="0"/>
              </a:rPr>
              <a:t>3+</a:t>
            </a:r>
          </a:p>
        </p:txBody>
      </p:sp>
      <p:sp>
        <p:nvSpPr>
          <p:cNvPr id="11303" name="Text Box 70"/>
          <p:cNvSpPr txBox="1">
            <a:spLocks noChangeArrowheads="1"/>
          </p:cNvSpPr>
          <p:nvPr/>
        </p:nvSpPr>
        <p:spPr bwMode="auto">
          <a:xfrm>
            <a:off x="3810000" y="41148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10000"/>
              </a:spcBef>
            </a:pPr>
            <a:r>
              <a:rPr lang="pt-BR" altLang="en-US" sz="1800" b="1">
                <a:solidFill>
                  <a:srgbClr val="996633"/>
                </a:solidFill>
                <a:latin typeface="Comic Sans MS" charset="0"/>
              </a:rPr>
              <a:t>Al</a:t>
            </a:r>
            <a:r>
              <a:rPr lang="pt-BR" altLang="en-US" sz="1800" b="1" baseline="30000">
                <a:solidFill>
                  <a:srgbClr val="996633"/>
                </a:solidFill>
                <a:latin typeface="Comic Sans MS" charset="0"/>
              </a:rPr>
              <a:t>3+</a:t>
            </a:r>
          </a:p>
        </p:txBody>
      </p:sp>
      <p:sp>
        <p:nvSpPr>
          <p:cNvPr id="11304" name="Text Box 73"/>
          <p:cNvSpPr txBox="1">
            <a:spLocks noChangeArrowheads="1"/>
          </p:cNvSpPr>
          <p:nvPr/>
        </p:nvSpPr>
        <p:spPr bwMode="auto">
          <a:xfrm>
            <a:off x="3657600" y="3900488"/>
            <a:ext cx="76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10000"/>
              </a:spcBef>
            </a:pPr>
            <a:r>
              <a:rPr lang="pt-BR" altLang="en-US" sz="1800" b="1">
                <a:solidFill>
                  <a:srgbClr val="009999"/>
                </a:solidFill>
                <a:latin typeface="Comic Sans MS" charset="0"/>
              </a:rPr>
              <a:t>Zn</a:t>
            </a:r>
            <a:r>
              <a:rPr lang="pt-BR" altLang="en-US" sz="1800" b="1" baseline="30000">
                <a:solidFill>
                  <a:srgbClr val="009999"/>
                </a:solidFill>
                <a:latin typeface="Comic Sans MS" charset="0"/>
              </a:rPr>
              <a:t>2+</a:t>
            </a:r>
          </a:p>
        </p:txBody>
      </p:sp>
      <p:sp>
        <p:nvSpPr>
          <p:cNvPr id="11305" name="Text Box 74"/>
          <p:cNvSpPr txBox="1">
            <a:spLocks noChangeArrowheads="1"/>
          </p:cNvSpPr>
          <p:nvPr/>
        </p:nvSpPr>
        <p:spPr bwMode="auto">
          <a:xfrm>
            <a:off x="3810000" y="3671888"/>
            <a:ext cx="76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10000"/>
              </a:spcBef>
            </a:pPr>
            <a:r>
              <a:rPr lang="pt-BR" altLang="en-US" sz="1800" b="1">
                <a:solidFill>
                  <a:srgbClr val="660066"/>
                </a:solidFill>
                <a:latin typeface="Comic Sans MS" charset="0"/>
              </a:rPr>
              <a:t>Sm</a:t>
            </a:r>
            <a:r>
              <a:rPr lang="pt-BR" altLang="en-US" sz="1800" b="1" baseline="30000">
                <a:solidFill>
                  <a:srgbClr val="660066"/>
                </a:solidFill>
                <a:latin typeface="Comic Sans MS" charset="0"/>
              </a:rPr>
              <a:t>3+</a:t>
            </a:r>
          </a:p>
        </p:txBody>
      </p:sp>
      <p:sp>
        <p:nvSpPr>
          <p:cNvPr id="11306" name="Text Box 75"/>
          <p:cNvSpPr txBox="1">
            <a:spLocks noChangeArrowheads="1"/>
          </p:cNvSpPr>
          <p:nvPr/>
        </p:nvSpPr>
        <p:spPr bwMode="auto">
          <a:xfrm>
            <a:off x="2667000" y="3886200"/>
            <a:ext cx="76200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10000"/>
              </a:spcBef>
            </a:pPr>
            <a:r>
              <a:rPr lang="pt-BR" altLang="en-US" sz="1800" b="1">
                <a:solidFill>
                  <a:srgbClr val="993366"/>
                </a:solidFill>
                <a:latin typeface="Comic Sans MS" charset="0"/>
              </a:rPr>
              <a:t>Y</a:t>
            </a:r>
            <a:r>
              <a:rPr lang="pt-BR" altLang="en-US" sz="1800" b="1" baseline="30000">
                <a:solidFill>
                  <a:srgbClr val="993366"/>
                </a:solidFill>
                <a:latin typeface="Comic Sans MS" charset="0"/>
              </a:rPr>
              <a:t>3+</a:t>
            </a:r>
          </a:p>
          <a:p>
            <a:pPr eaLnBrk="1" hangingPunct="1">
              <a:spcBef>
                <a:spcPct val="10000"/>
              </a:spcBef>
            </a:pPr>
            <a:r>
              <a:rPr lang="pt-BR" altLang="en-US" sz="1800" b="1">
                <a:solidFill>
                  <a:srgbClr val="993366"/>
                </a:solidFill>
                <a:latin typeface="Comic Sans MS" charset="0"/>
              </a:rPr>
              <a:t>Pb</a:t>
            </a:r>
            <a:r>
              <a:rPr lang="pt-BR" altLang="en-US" sz="1800" b="1" baseline="30000">
                <a:solidFill>
                  <a:srgbClr val="993366"/>
                </a:solidFill>
                <a:latin typeface="Comic Sans MS" charset="0"/>
              </a:rPr>
              <a:t>2+</a:t>
            </a:r>
          </a:p>
        </p:txBody>
      </p:sp>
      <p:sp>
        <p:nvSpPr>
          <p:cNvPr id="11307" name="Text Box 76"/>
          <p:cNvSpPr txBox="1">
            <a:spLocks noChangeArrowheads="1"/>
          </p:cNvSpPr>
          <p:nvPr/>
        </p:nvSpPr>
        <p:spPr bwMode="auto">
          <a:xfrm>
            <a:off x="3505200" y="3519488"/>
            <a:ext cx="76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10000"/>
              </a:spcBef>
            </a:pPr>
            <a:r>
              <a:rPr lang="pt-BR" altLang="en-US" sz="1800" b="1">
                <a:solidFill>
                  <a:srgbClr val="99CC00"/>
                </a:solidFill>
                <a:latin typeface="Comic Sans MS" charset="0"/>
              </a:rPr>
              <a:t>Cu</a:t>
            </a:r>
            <a:r>
              <a:rPr lang="pt-BR" altLang="en-US" sz="1800" b="1" baseline="30000">
                <a:solidFill>
                  <a:srgbClr val="99CC00"/>
                </a:solidFill>
                <a:latin typeface="Comic Sans MS" charset="0"/>
              </a:rPr>
              <a:t>2+</a:t>
            </a:r>
          </a:p>
        </p:txBody>
      </p:sp>
      <p:sp>
        <p:nvSpPr>
          <p:cNvPr id="11308" name="Text Box 78"/>
          <p:cNvSpPr txBox="1">
            <a:spLocks noChangeArrowheads="1"/>
          </p:cNvSpPr>
          <p:nvPr/>
        </p:nvSpPr>
        <p:spPr bwMode="auto">
          <a:xfrm>
            <a:off x="2743200" y="3443288"/>
            <a:ext cx="76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10000"/>
              </a:spcBef>
            </a:pPr>
            <a:r>
              <a:rPr lang="pt-BR" altLang="en-US" sz="1800" b="1">
                <a:solidFill>
                  <a:srgbClr val="FF9999"/>
                </a:solidFill>
                <a:latin typeface="Comic Sans MS" charset="0"/>
              </a:rPr>
              <a:t>Lu</a:t>
            </a:r>
            <a:r>
              <a:rPr lang="pt-BR" altLang="en-US" sz="1800" b="1" baseline="30000">
                <a:solidFill>
                  <a:srgbClr val="FF9999"/>
                </a:solidFill>
                <a:latin typeface="Comic Sans MS" charset="0"/>
              </a:rPr>
              <a:t>3+</a:t>
            </a:r>
          </a:p>
        </p:txBody>
      </p:sp>
      <p:sp>
        <p:nvSpPr>
          <p:cNvPr id="11309" name="Text Box 79"/>
          <p:cNvSpPr txBox="1">
            <a:spLocks noChangeArrowheads="1"/>
          </p:cNvSpPr>
          <p:nvPr/>
        </p:nvSpPr>
        <p:spPr bwMode="auto">
          <a:xfrm>
            <a:off x="2667000" y="32004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10000"/>
              </a:spcBef>
            </a:pPr>
            <a:r>
              <a:rPr lang="pt-BR" altLang="en-US" sz="1800" b="1">
                <a:solidFill>
                  <a:schemeClr val="accent1"/>
                </a:solidFill>
                <a:latin typeface="Comic Sans MS" charset="0"/>
              </a:rPr>
              <a:t>Ga</a:t>
            </a:r>
            <a:r>
              <a:rPr lang="pt-BR" altLang="en-US" sz="1800" b="1" baseline="30000">
                <a:solidFill>
                  <a:schemeClr val="accent1"/>
                </a:solidFill>
                <a:latin typeface="Comic Sans MS" charset="0"/>
              </a:rPr>
              <a:t>3+</a:t>
            </a:r>
          </a:p>
        </p:txBody>
      </p:sp>
      <p:sp>
        <p:nvSpPr>
          <p:cNvPr id="11310" name="Text Box 80"/>
          <p:cNvSpPr txBox="1">
            <a:spLocks noChangeArrowheads="1"/>
          </p:cNvSpPr>
          <p:nvPr/>
        </p:nvSpPr>
        <p:spPr bwMode="auto">
          <a:xfrm>
            <a:off x="3429000" y="3290888"/>
            <a:ext cx="76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10000"/>
              </a:spcBef>
            </a:pPr>
            <a:r>
              <a:rPr lang="pt-BR" altLang="en-US" sz="1800" b="1">
                <a:solidFill>
                  <a:srgbClr val="CCCC00"/>
                </a:solidFill>
                <a:latin typeface="Comic Sans MS" charset="0"/>
              </a:rPr>
              <a:t>VO</a:t>
            </a:r>
            <a:r>
              <a:rPr lang="pt-BR" altLang="en-US" sz="1800" b="1" baseline="30000">
                <a:solidFill>
                  <a:srgbClr val="CCCC00"/>
                </a:solidFill>
                <a:latin typeface="Comic Sans MS" charset="0"/>
              </a:rPr>
              <a:t>2+</a:t>
            </a:r>
          </a:p>
        </p:txBody>
      </p:sp>
      <p:sp>
        <p:nvSpPr>
          <p:cNvPr id="11311" name="Text Box 81"/>
          <p:cNvSpPr txBox="1">
            <a:spLocks noChangeArrowheads="1"/>
          </p:cNvSpPr>
          <p:nvPr/>
        </p:nvSpPr>
        <p:spPr bwMode="auto">
          <a:xfrm>
            <a:off x="3276600" y="27432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10000"/>
              </a:spcBef>
            </a:pPr>
            <a:r>
              <a:rPr lang="pt-BR" altLang="en-US" sz="1800" b="1">
                <a:solidFill>
                  <a:srgbClr val="333333"/>
                </a:solidFill>
                <a:latin typeface="Comic Sans MS" charset="0"/>
              </a:rPr>
              <a:t>Hg</a:t>
            </a:r>
            <a:r>
              <a:rPr lang="pt-BR" altLang="en-US" sz="1800" b="1" baseline="30000">
                <a:solidFill>
                  <a:srgbClr val="333333"/>
                </a:solidFill>
                <a:latin typeface="Comic Sans MS" charset="0"/>
              </a:rPr>
              <a:t>2+</a:t>
            </a:r>
          </a:p>
        </p:txBody>
      </p:sp>
      <p:sp>
        <p:nvSpPr>
          <p:cNvPr id="11312" name="Text Box 82"/>
          <p:cNvSpPr txBox="1">
            <a:spLocks noChangeArrowheads="1"/>
          </p:cNvSpPr>
          <p:nvPr/>
        </p:nvSpPr>
        <p:spPr bwMode="auto">
          <a:xfrm>
            <a:off x="3124200" y="25146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10000"/>
              </a:spcBef>
            </a:pPr>
            <a:r>
              <a:rPr lang="pt-BR" altLang="en-US" sz="1800" b="1">
                <a:solidFill>
                  <a:srgbClr val="666699"/>
                </a:solidFill>
                <a:latin typeface="Comic Sans MS" charset="0"/>
              </a:rPr>
              <a:t>Th</a:t>
            </a:r>
            <a:r>
              <a:rPr lang="pt-BR" altLang="en-US" sz="1800" b="1" baseline="30000">
                <a:solidFill>
                  <a:srgbClr val="666699"/>
                </a:solidFill>
                <a:latin typeface="Comic Sans MS" charset="0"/>
              </a:rPr>
              <a:t>4+</a:t>
            </a:r>
          </a:p>
        </p:txBody>
      </p:sp>
      <p:sp>
        <p:nvSpPr>
          <p:cNvPr id="11313" name="Text Box 83"/>
          <p:cNvSpPr txBox="1">
            <a:spLocks noChangeArrowheads="1"/>
          </p:cNvSpPr>
          <p:nvPr/>
        </p:nvSpPr>
        <p:spPr bwMode="auto">
          <a:xfrm>
            <a:off x="3048000" y="22098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10000"/>
              </a:spcBef>
            </a:pPr>
            <a:r>
              <a:rPr lang="pt-BR" altLang="en-US" sz="1800" b="1">
                <a:solidFill>
                  <a:srgbClr val="FF0066"/>
                </a:solidFill>
                <a:latin typeface="Comic Sans MS" charset="0"/>
              </a:rPr>
              <a:t>Fe</a:t>
            </a:r>
            <a:r>
              <a:rPr lang="pt-BR" altLang="en-US" sz="1800" b="1" baseline="30000">
                <a:solidFill>
                  <a:srgbClr val="FF0066"/>
                </a:solidFill>
                <a:latin typeface="Comic Sans MS" charset="0"/>
              </a:rPr>
              <a:t>3+</a:t>
            </a:r>
          </a:p>
        </p:txBody>
      </p:sp>
      <p:sp>
        <p:nvSpPr>
          <p:cNvPr id="11314" name="Text Box 84"/>
          <p:cNvSpPr txBox="1">
            <a:spLocks noChangeArrowheads="1"/>
          </p:cNvSpPr>
          <p:nvPr/>
        </p:nvSpPr>
        <p:spPr bwMode="auto">
          <a:xfrm>
            <a:off x="2514600" y="25908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10000"/>
              </a:spcBef>
            </a:pPr>
            <a:r>
              <a:rPr lang="pt-BR" altLang="en-US" sz="1800" b="1">
                <a:solidFill>
                  <a:srgbClr val="669900"/>
                </a:solidFill>
                <a:latin typeface="Comic Sans MS" charset="0"/>
              </a:rPr>
              <a:t>In</a:t>
            </a:r>
            <a:r>
              <a:rPr lang="pt-BR" altLang="en-US" sz="1800" b="1" baseline="30000">
                <a:solidFill>
                  <a:srgbClr val="669900"/>
                </a:solidFill>
                <a:latin typeface="Comic Sans MS" charset="0"/>
              </a:rPr>
              <a:t>3+</a:t>
            </a:r>
          </a:p>
        </p:txBody>
      </p:sp>
      <p:sp>
        <p:nvSpPr>
          <p:cNvPr id="11315" name="Text Box 85"/>
          <p:cNvSpPr txBox="1">
            <a:spLocks noChangeArrowheads="1"/>
          </p:cNvSpPr>
          <p:nvPr/>
        </p:nvSpPr>
        <p:spPr bwMode="auto">
          <a:xfrm>
            <a:off x="2514600" y="2909888"/>
            <a:ext cx="76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10000"/>
              </a:spcBef>
            </a:pPr>
            <a:r>
              <a:rPr lang="pt-BR" altLang="en-US" sz="1800" b="1">
                <a:solidFill>
                  <a:srgbClr val="CC9900"/>
                </a:solidFill>
                <a:latin typeface="Comic Sans MS" charset="0"/>
              </a:rPr>
              <a:t>Sc</a:t>
            </a:r>
            <a:r>
              <a:rPr lang="pt-BR" altLang="en-US" sz="1800" b="1" baseline="30000">
                <a:solidFill>
                  <a:srgbClr val="CC9900"/>
                </a:solidFill>
                <a:latin typeface="Comic Sans MS" charset="0"/>
              </a:rPr>
              <a:t>3+</a:t>
            </a:r>
          </a:p>
        </p:txBody>
      </p:sp>
    </p:spTree>
    <p:extLst>
      <p:ext uri="{BB962C8B-B14F-4D97-AF65-F5344CB8AC3E}">
        <p14:creationId xmlns:p14="http://schemas.microsoft.com/office/powerpoint/2010/main" val="18890290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182563" y="1052513"/>
            <a:ext cx="8566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en-US" sz="1800">
                <a:solidFill>
                  <a:srgbClr val="FF0000"/>
                </a:solidFill>
              </a:rPr>
              <a:t>Reação de oxidação-redução: </a:t>
            </a:r>
            <a:r>
              <a:rPr lang="pt-BR" altLang="en-US" sz="1800"/>
              <a:t>elétrons são transferidos de um reagente para outro</a:t>
            </a:r>
          </a:p>
        </p:txBody>
      </p:sp>
      <p:sp>
        <p:nvSpPr>
          <p:cNvPr id="3077" name="Text Box 11"/>
          <p:cNvSpPr txBox="1">
            <a:spLocks noChangeArrowheads="1"/>
          </p:cNvSpPr>
          <p:nvPr/>
        </p:nvSpPr>
        <p:spPr bwMode="auto">
          <a:xfrm>
            <a:off x="2417763" y="1628775"/>
            <a:ext cx="38131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en-US" sz="1800">
                <a:solidFill>
                  <a:srgbClr val="FF0000"/>
                </a:solidFill>
              </a:rPr>
              <a:t>Ce</a:t>
            </a:r>
            <a:r>
              <a:rPr lang="pt-BR" altLang="en-US" sz="1800" baseline="30000">
                <a:solidFill>
                  <a:srgbClr val="FF0000"/>
                </a:solidFill>
              </a:rPr>
              <a:t>4+</a:t>
            </a:r>
            <a:r>
              <a:rPr lang="pt-BR" altLang="en-US" sz="1800"/>
              <a:t> + Fe</a:t>
            </a:r>
            <a:r>
              <a:rPr lang="pt-BR" altLang="en-US" sz="1800" baseline="30000"/>
              <a:t>2+</a:t>
            </a:r>
            <a:r>
              <a:rPr lang="pt-BR" altLang="en-US" sz="1800"/>
              <a:t>	          </a:t>
            </a:r>
            <a:r>
              <a:rPr lang="pt-BR" altLang="en-US" sz="1800">
                <a:solidFill>
                  <a:srgbClr val="FF0000"/>
                </a:solidFill>
              </a:rPr>
              <a:t>Ce</a:t>
            </a:r>
            <a:r>
              <a:rPr lang="pt-BR" altLang="en-US" sz="1800" baseline="30000">
                <a:solidFill>
                  <a:srgbClr val="FF0000"/>
                </a:solidFill>
              </a:rPr>
              <a:t>3+</a:t>
            </a:r>
            <a:r>
              <a:rPr lang="pt-BR" altLang="en-US" sz="1800"/>
              <a:t> + Fe</a:t>
            </a:r>
            <a:r>
              <a:rPr lang="pt-BR" altLang="en-US" sz="1800" baseline="30000"/>
              <a:t>3+</a:t>
            </a:r>
            <a:endParaRPr lang="pt-BR" altLang="en-US" sz="1800"/>
          </a:p>
        </p:txBody>
      </p:sp>
      <p:grpSp>
        <p:nvGrpSpPr>
          <p:cNvPr id="3078" name="Grupo 28"/>
          <p:cNvGrpSpPr>
            <a:grpSpLocks/>
          </p:cNvGrpSpPr>
          <p:nvPr/>
        </p:nvGrpSpPr>
        <p:grpSpPr bwMode="auto">
          <a:xfrm>
            <a:off x="4014788" y="1773238"/>
            <a:ext cx="571500" cy="142875"/>
            <a:chOff x="4286248" y="3214686"/>
            <a:chExt cx="796700" cy="209549"/>
          </a:xfrm>
        </p:grpSpPr>
        <p:cxnSp>
          <p:nvCxnSpPr>
            <p:cNvPr id="2" name="Conector reto 23"/>
            <p:cNvCxnSpPr/>
            <p:nvPr/>
          </p:nvCxnSpPr>
          <p:spPr>
            <a:xfrm>
              <a:off x="4286248" y="3286863"/>
              <a:ext cx="78563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Conector reto 24"/>
            <p:cNvCxnSpPr/>
            <p:nvPr/>
          </p:nvCxnSpPr>
          <p:spPr>
            <a:xfrm rot="10800000">
              <a:off x="4857216" y="3214686"/>
              <a:ext cx="214666" cy="721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13" name="Grupo 25"/>
            <p:cNvGrpSpPr>
              <a:grpSpLocks/>
            </p:cNvGrpSpPr>
            <p:nvPr/>
          </p:nvGrpSpPr>
          <p:grpSpPr bwMode="auto">
            <a:xfrm rot="10800000">
              <a:off x="4297130" y="3351209"/>
              <a:ext cx="785818" cy="73026"/>
              <a:chOff x="4318902" y="3301770"/>
              <a:chExt cx="785818" cy="73026"/>
            </a:xfrm>
          </p:grpSpPr>
          <p:cxnSp>
            <p:nvCxnSpPr>
              <p:cNvPr id="4" name="Conector reto 26"/>
              <p:cNvCxnSpPr/>
              <p:nvPr/>
            </p:nvCxnSpPr>
            <p:spPr>
              <a:xfrm>
                <a:off x="4318902" y="3371619"/>
                <a:ext cx="785635" cy="232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Conector reto 27"/>
              <p:cNvCxnSpPr/>
              <p:nvPr/>
            </p:nvCxnSpPr>
            <p:spPr>
              <a:xfrm rot="10800000">
                <a:off x="4889870" y="3283144"/>
                <a:ext cx="214667" cy="6984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079" name="Group 38"/>
          <p:cNvGrpSpPr>
            <a:grpSpLocks/>
          </p:cNvGrpSpPr>
          <p:nvPr/>
        </p:nvGrpSpPr>
        <p:grpSpPr bwMode="auto">
          <a:xfrm>
            <a:off x="1046163" y="3422650"/>
            <a:ext cx="2590800" cy="366713"/>
            <a:chOff x="1950" y="3113"/>
            <a:chExt cx="1632" cy="231"/>
          </a:xfrm>
        </p:grpSpPr>
        <p:sp>
          <p:nvSpPr>
            <p:cNvPr id="3104" name="Text Box 19"/>
            <p:cNvSpPr txBox="1">
              <a:spLocks noChangeArrowheads="1"/>
            </p:cNvSpPr>
            <p:nvPr/>
          </p:nvSpPr>
          <p:spPr bwMode="auto">
            <a:xfrm>
              <a:off x="1950" y="3113"/>
              <a:ext cx="163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en-US" sz="1800"/>
                <a:t>Fe</a:t>
              </a:r>
              <a:r>
                <a:rPr lang="pt-BR" altLang="en-US" sz="1800" baseline="30000"/>
                <a:t>2+</a:t>
              </a:r>
              <a:r>
                <a:rPr lang="pt-BR" altLang="en-US" sz="1800"/>
                <a:t>	          Fe</a:t>
              </a:r>
              <a:r>
                <a:rPr lang="pt-BR" altLang="en-US" sz="1800" baseline="30000"/>
                <a:t>3+ </a:t>
              </a:r>
              <a:r>
                <a:rPr lang="pt-BR" altLang="en-US" sz="1800"/>
                <a:t>+ e</a:t>
              </a:r>
              <a:r>
                <a:rPr lang="pt-BR" altLang="en-US" sz="1800" baseline="30000"/>
                <a:t>-</a:t>
              </a:r>
            </a:p>
          </p:txBody>
        </p:sp>
        <p:grpSp>
          <p:nvGrpSpPr>
            <p:cNvPr id="3105" name="Grupo 28"/>
            <p:cNvGrpSpPr>
              <a:grpSpLocks/>
            </p:cNvGrpSpPr>
            <p:nvPr/>
          </p:nvGrpSpPr>
          <p:grpSpPr bwMode="auto">
            <a:xfrm>
              <a:off x="2442" y="3190"/>
              <a:ext cx="360" cy="90"/>
              <a:chOff x="4286248" y="3214686"/>
              <a:chExt cx="796700" cy="209549"/>
            </a:xfrm>
          </p:grpSpPr>
          <p:cxnSp>
            <p:nvCxnSpPr>
              <p:cNvPr id="24" name="Conector reto 23"/>
              <p:cNvCxnSpPr/>
              <p:nvPr/>
            </p:nvCxnSpPr>
            <p:spPr>
              <a:xfrm>
                <a:off x="4286248" y="3286863"/>
                <a:ext cx="7856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ector reto 24"/>
              <p:cNvCxnSpPr/>
              <p:nvPr/>
            </p:nvCxnSpPr>
            <p:spPr>
              <a:xfrm rot="10800000">
                <a:off x="4857216" y="3214686"/>
                <a:ext cx="214666" cy="721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08" name="Grupo 25"/>
              <p:cNvGrpSpPr>
                <a:grpSpLocks/>
              </p:cNvGrpSpPr>
              <p:nvPr/>
            </p:nvGrpSpPr>
            <p:grpSpPr bwMode="auto">
              <a:xfrm rot="10800000">
                <a:off x="4297130" y="3351209"/>
                <a:ext cx="785818" cy="73026"/>
                <a:chOff x="4318902" y="3301770"/>
                <a:chExt cx="785818" cy="73026"/>
              </a:xfrm>
            </p:grpSpPr>
            <p:cxnSp>
              <p:nvCxnSpPr>
                <p:cNvPr id="27" name="Conector reto 26"/>
                <p:cNvCxnSpPr/>
                <p:nvPr/>
              </p:nvCxnSpPr>
              <p:spPr>
                <a:xfrm>
                  <a:off x="4336606" y="3371619"/>
                  <a:ext cx="785635" cy="232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Conector reto 27"/>
                <p:cNvCxnSpPr/>
                <p:nvPr/>
              </p:nvCxnSpPr>
              <p:spPr>
                <a:xfrm rot="10800000">
                  <a:off x="4907575" y="3283144"/>
                  <a:ext cx="214667" cy="6984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080" name="Text Box 41"/>
          <p:cNvSpPr txBox="1">
            <a:spLocks noChangeArrowheads="1"/>
          </p:cNvSpPr>
          <p:nvPr/>
        </p:nvSpPr>
        <p:spPr bwMode="auto">
          <a:xfrm>
            <a:off x="3930650" y="3422650"/>
            <a:ext cx="1149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Oxidação</a:t>
            </a:r>
            <a:endParaRPr lang="pt-BR" altLang="en-US" sz="1800"/>
          </a:p>
        </p:txBody>
      </p:sp>
      <p:sp>
        <p:nvSpPr>
          <p:cNvPr id="3081" name="Text Box 42"/>
          <p:cNvSpPr txBox="1">
            <a:spLocks noChangeArrowheads="1"/>
          </p:cNvSpPr>
          <p:nvPr/>
        </p:nvSpPr>
        <p:spPr bwMode="auto">
          <a:xfrm>
            <a:off x="107950" y="2276475"/>
            <a:ext cx="74279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1800"/>
              <a:t>Semi-reações:</a:t>
            </a:r>
          </a:p>
        </p:txBody>
      </p:sp>
      <p:sp>
        <p:nvSpPr>
          <p:cNvPr id="3082" name="AutoShape 43"/>
          <p:cNvSpPr>
            <a:spLocks/>
          </p:cNvSpPr>
          <p:nvPr/>
        </p:nvSpPr>
        <p:spPr bwMode="auto">
          <a:xfrm>
            <a:off x="5221288" y="3355975"/>
            <a:ext cx="215900" cy="504825"/>
          </a:xfrm>
          <a:prstGeom prst="leftBrace">
            <a:avLst>
              <a:gd name="adj1" fmla="val 19485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83" name="Text Box 45"/>
          <p:cNvSpPr txBox="1">
            <a:spLocks noChangeArrowheads="1"/>
          </p:cNvSpPr>
          <p:nvPr/>
        </p:nvSpPr>
        <p:spPr bwMode="auto">
          <a:xfrm>
            <a:off x="5461000" y="3422650"/>
            <a:ext cx="3143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en-US" sz="1800"/>
              <a:t>Agente redutor / redutor (AR)</a:t>
            </a:r>
          </a:p>
        </p:txBody>
      </p:sp>
      <p:sp>
        <p:nvSpPr>
          <p:cNvPr id="3084" name="AutoShape 38"/>
          <p:cNvSpPr>
            <a:spLocks noChangeArrowheads="1"/>
          </p:cNvSpPr>
          <p:nvPr/>
        </p:nvSpPr>
        <p:spPr bwMode="auto">
          <a:xfrm>
            <a:off x="4498975" y="2493963"/>
            <a:ext cx="1368425" cy="647700"/>
          </a:xfrm>
          <a:prstGeom prst="wedgeRoundRectCallout">
            <a:avLst>
              <a:gd name="adj1" fmla="val -43736"/>
              <a:gd name="adj2" fmla="val 7671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en-US" sz="1800"/>
              <a:t>Perde elétrons</a:t>
            </a:r>
          </a:p>
        </p:txBody>
      </p:sp>
      <p:sp>
        <p:nvSpPr>
          <p:cNvPr id="3085" name="AutoShape 40"/>
          <p:cNvSpPr>
            <a:spLocks noChangeArrowheads="1"/>
          </p:cNvSpPr>
          <p:nvPr/>
        </p:nvSpPr>
        <p:spPr bwMode="auto">
          <a:xfrm>
            <a:off x="6877050" y="2492375"/>
            <a:ext cx="1368425" cy="647700"/>
          </a:xfrm>
          <a:prstGeom prst="wedgeRoundRectCallout">
            <a:avLst>
              <a:gd name="adj1" fmla="val -43736"/>
              <a:gd name="adj2" fmla="val 7671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en-US" sz="1800"/>
              <a:t>Doa elétrons</a:t>
            </a:r>
          </a:p>
        </p:txBody>
      </p:sp>
      <p:sp>
        <p:nvSpPr>
          <p:cNvPr id="3086" name="Text Box 44"/>
          <p:cNvSpPr txBox="1">
            <a:spLocks noChangeArrowheads="1"/>
          </p:cNvSpPr>
          <p:nvPr/>
        </p:nvSpPr>
        <p:spPr bwMode="auto">
          <a:xfrm>
            <a:off x="1104900" y="3789363"/>
            <a:ext cx="501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1800"/>
              <a:t>AR</a:t>
            </a:r>
          </a:p>
        </p:txBody>
      </p:sp>
      <p:sp>
        <p:nvSpPr>
          <p:cNvPr id="3087" name="Text Box 45"/>
          <p:cNvSpPr txBox="1">
            <a:spLocks noChangeArrowheads="1"/>
          </p:cNvSpPr>
          <p:nvPr/>
        </p:nvSpPr>
        <p:spPr bwMode="auto">
          <a:xfrm>
            <a:off x="5867400" y="3644900"/>
            <a:ext cx="1957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1600" i="1"/>
              <a:t>Promove a redução</a:t>
            </a:r>
          </a:p>
        </p:txBody>
      </p:sp>
      <p:grpSp>
        <p:nvGrpSpPr>
          <p:cNvPr id="3088" name="Group 47"/>
          <p:cNvGrpSpPr>
            <a:grpSpLocks/>
          </p:cNvGrpSpPr>
          <p:nvPr/>
        </p:nvGrpSpPr>
        <p:grpSpPr bwMode="auto">
          <a:xfrm>
            <a:off x="1106488" y="4508500"/>
            <a:ext cx="7713662" cy="1584325"/>
            <a:chOff x="697" y="2840"/>
            <a:chExt cx="4859" cy="998"/>
          </a:xfrm>
        </p:grpSpPr>
        <p:grpSp>
          <p:nvGrpSpPr>
            <p:cNvPr id="3089" name="Group 39"/>
            <p:cNvGrpSpPr>
              <a:grpSpLocks/>
            </p:cNvGrpSpPr>
            <p:nvPr/>
          </p:nvGrpSpPr>
          <p:grpSpPr bwMode="auto">
            <a:xfrm>
              <a:off x="697" y="3380"/>
              <a:ext cx="1538" cy="231"/>
              <a:chOff x="1519" y="3566"/>
              <a:chExt cx="1538" cy="231"/>
            </a:xfrm>
          </p:grpSpPr>
          <p:sp>
            <p:nvSpPr>
              <p:cNvPr id="3097" name="Text Box 18"/>
              <p:cNvSpPr txBox="1">
                <a:spLocks noChangeArrowheads="1"/>
              </p:cNvSpPr>
              <p:nvPr/>
            </p:nvSpPr>
            <p:spPr bwMode="auto">
              <a:xfrm>
                <a:off x="1519" y="3566"/>
                <a:ext cx="153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en-US" sz="1800">
                    <a:solidFill>
                      <a:srgbClr val="FF0000"/>
                    </a:solidFill>
                  </a:rPr>
                  <a:t>Ce</a:t>
                </a:r>
                <a:r>
                  <a:rPr lang="pt-BR" altLang="en-US" sz="1800" baseline="30000">
                    <a:solidFill>
                      <a:srgbClr val="FF0000"/>
                    </a:solidFill>
                  </a:rPr>
                  <a:t>4+</a:t>
                </a:r>
                <a:r>
                  <a:rPr lang="pt-BR" altLang="en-US" sz="1800">
                    <a:solidFill>
                      <a:srgbClr val="FF0000"/>
                    </a:solidFill>
                  </a:rPr>
                  <a:t> + e</a:t>
                </a:r>
                <a:r>
                  <a:rPr lang="pt-BR" altLang="en-US" sz="1800" baseline="30000">
                    <a:solidFill>
                      <a:srgbClr val="FF0000"/>
                    </a:solidFill>
                  </a:rPr>
                  <a:t>-</a:t>
                </a:r>
                <a:r>
                  <a:rPr lang="pt-BR" altLang="en-US" sz="1800">
                    <a:solidFill>
                      <a:srgbClr val="FF0000"/>
                    </a:solidFill>
                  </a:rPr>
                  <a:t>              Ce</a:t>
                </a:r>
                <a:r>
                  <a:rPr lang="pt-BR" altLang="en-US" sz="1800" baseline="30000">
                    <a:solidFill>
                      <a:srgbClr val="FF0000"/>
                    </a:solidFill>
                  </a:rPr>
                  <a:t>3+</a:t>
                </a:r>
                <a:endParaRPr lang="pt-BR" altLang="en-US" sz="1800"/>
              </a:p>
            </p:txBody>
          </p:sp>
          <p:grpSp>
            <p:nvGrpSpPr>
              <p:cNvPr id="3098" name="Grupo 28"/>
              <p:cNvGrpSpPr>
                <a:grpSpLocks/>
              </p:cNvGrpSpPr>
              <p:nvPr/>
            </p:nvGrpSpPr>
            <p:grpSpPr bwMode="auto">
              <a:xfrm>
                <a:off x="2261" y="3641"/>
                <a:ext cx="360" cy="90"/>
                <a:chOff x="4286248" y="3214686"/>
                <a:chExt cx="796700" cy="209549"/>
              </a:xfrm>
            </p:grpSpPr>
            <p:cxnSp>
              <p:nvCxnSpPr>
                <p:cNvPr id="6" name="Conector reto 23"/>
                <p:cNvCxnSpPr/>
                <p:nvPr/>
              </p:nvCxnSpPr>
              <p:spPr>
                <a:xfrm>
                  <a:off x="4286248" y="3286863"/>
                  <a:ext cx="785634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Conector reto 24"/>
                <p:cNvCxnSpPr/>
                <p:nvPr/>
              </p:nvCxnSpPr>
              <p:spPr>
                <a:xfrm rot="10800000">
                  <a:off x="4857216" y="3214686"/>
                  <a:ext cx="214666" cy="721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101" name="Grupo 25"/>
                <p:cNvGrpSpPr>
                  <a:grpSpLocks/>
                </p:cNvGrpSpPr>
                <p:nvPr/>
              </p:nvGrpSpPr>
              <p:grpSpPr bwMode="auto">
                <a:xfrm rot="10800000">
                  <a:off x="4297130" y="3351209"/>
                  <a:ext cx="785818" cy="73026"/>
                  <a:chOff x="4318902" y="3301770"/>
                  <a:chExt cx="785818" cy="73026"/>
                </a:xfrm>
              </p:grpSpPr>
              <p:cxnSp>
                <p:nvCxnSpPr>
                  <p:cNvPr id="8" name="Conector reto 26"/>
                  <p:cNvCxnSpPr/>
                  <p:nvPr/>
                </p:nvCxnSpPr>
                <p:spPr>
                  <a:xfrm>
                    <a:off x="4318902" y="3371619"/>
                    <a:ext cx="785635" cy="2329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" name="Conector reto 27"/>
                  <p:cNvCxnSpPr/>
                  <p:nvPr/>
                </p:nvCxnSpPr>
                <p:spPr>
                  <a:xfrm rot="10800000">
                    <a:off x="4889870" y="3283144"/>
                    <a:ext cx="214667" cy="69849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3090" name="Text Box 40"/>
            <p:cNvSpPr txBox="1">
              <a:spLocks noChangeArrowheads="1"/>
            </p:cNvSpPr>
            <p:nvPr/>
          </p:nvSpPr>
          <p:spPr bwMode="auto">
            <a:xfrm>
              <a:off x="2466" y="3380"/>
              <a:ext cx="6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Redução</a:t>
              </a:r>
              <a:endParaRPr lang="pt-BR" altLang="en-US" sz="1800">
                <a:solidFill>
                  <a:srgbClr val="FF0000"/>
                </a:solidFill>
              </a:endParaRPr>
            </a:p>
          </p:txBody>
        </p:sp>
        <p:sp>
          <p:nvSpPr>
            <p:cNvPr id="3091" name="AutoShape 46"/>
            <p:cNvSpPr>
              <a:spLocks/>
            </p:cNvSpPr>
            <p:nvPr/>
          </p:nvSpPr>
          <p:spPr bwMode="auto">
            <a:xfrm>
              <a:off x="3282" y="3338"/>
              <a:ext cx="136" cy="318"/>
            </a:xfrm>
            <a:prstGeom prst="leftBrace">
              <a:avLst>
                <a:gd name="adj1" fmla="val 19485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FF0000"/>
                </a:solidFill>
              </a:endParaRPr>
            </a:p>
          </p:txBody>
        </p:sp>
        <p:sp>
          <p:nvSpPr>
            <p:cNvPr id="3092" name="Text Box 47"/>
            <p:cNvSpPr txBox="1">
              <a:spLocks noChangeArrowheads="1"/>
            </p:cNvSpPr>
            <p:nvPr/>
          </p:nvSpPr>
          <p:spPr bwMode="auto">
            <a:xfrm>
              <a:off x="3392" y="3368"/>
              <a:ext cx="216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en-US" sz="1800">
                  <a:solidFill>
                    <a:srgbClr val="FF0000"/>
                  </a:solidFill>
                </a:rPr>
                <a:t>Agente oxidante / oxidante (AO)</a:t>
              </a:r>
            </a:p>
          </p:txBody>
        </p:sp>
        <p:sp>
          <p:nvSpPr>
            <p:cNvPr id="3093" name="AutoShape 39"/>
            <p:cNvSpPr>
              <a:spLocks noChangeArrowheads="1"/>
            </p:cNvSpPr>
            <p:nvPr/>
          </p:nvSpPr>
          <p:spPr bwMode="auto">
            <a:xfrm>
              <a:off x="3833" y="2840"/>
              <a:ext cx="862" cy="408"/>
            </a:xfrm>
            <a:prstGeom prst="wedgeRoundRectCallout">
              <a:avLst>
                <a:gd name="adj1" fmla="val -43736"/>
                <a:gd name="adj2" fmla="val 87991"/>
                <a:gd name="adj3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en-US" sz="1800">
                  <a:solidFill>
                    <a:srgbClr val="FF0000"/>
                  </a:solidFill>
                </a:rPr>
                <a:t>Recebe elétrons</a:t>
              </a:r>
            </a:p>
          </p:txBody>
        </p:sp>
        <p:sp>
          <p:nvSpPr>
            <p:cNvPr id="3094" name="AutoShape 41"/>
            <p:cNvSpPr>
              <a:spLocks noChangeArrowheads="1"/>
            </p:cNvSpPr>
            <p:nvPr/>
          </p:nvSpPr>
          <p:spPr bwMode="auto">
            <a:xfrm>
              <a:off x="2698" y="2840"/>
              <a:ext cx="862" cy="408"/>
            </a:xfrm>
            <a:prstGeom prst="wedgeRoundRectCallout">
              <a:avLst>
                <a:gd name="adj1" fmla="val -43736"/>
                <a:gd name="adj2" fmla="val 87991"/>
                <a:gd name="adj3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en-US" sz="1800">
                  <a:solidFill>
                    <a:srgbClr val="FF0000"/>
                  </a:solidFill>
                </a:rPr>
                <a:t>Ganha elétrons</a:t>
              </a:r>
            </a:p>
          </p:txBody>
        </p:sp>
        <p:sp>
          <p:nvSpPr>
            <p:cNvPr id="3095" name="Text Box 43"/>
            <p:cNvSpPr txBox="1">
              <a:spLocks noChangeArrowheads="1"/>
            </p:cNvSpPr>
            <p:nvPr/>
          </p:nvSpPr>
          <p:spPr bwMode="auto">
            <a:xfrm>
              <a:off x="742" y="3607"/>
              <a:ext cx="32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en-US" sz="1800">
                  <a:solidFill>
                    <a:srgbClr val="FF0000"/>
                  </a:solidFill>
                </a:rPr>
                <a:t>AO</a:t>
              </a:r>
            </a:p>
          </p:txBody>
        </p:sp>
        <p:sp>
          <p:nvSpPr>
            <p:cNvPr id="3096" name="Text Box 46"/>
            <p:cNvSpPr txBox="1">
              <a:spLocks noChangeArrowheads="1"/>
            </p:cNvSpPr>
            <p:nvPr/>
          </p:nvSpPr>
          <p:spPr bwMode="auto">
            <a:xfrm>
              <a:off x="3833" y="3521"/>
              <a:ext cx="128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en-US" sz="1600" i="1">
                  <a:solidFill>
                    <a:srgbClr val="FF0000"/>
                  </a:solidFill>
                </a:rPr>
                <a:t>Promove a oxidação</a:t>
              </a:r>
            </a:p>
          </p:txBody>
        </p:sp>
      </p:grpSp>
      <p:sp>
        <p:nvSpPr>
          <p:cNvPr id="44" name="TextBox 7">
            <a:extLst>
              <a:ext uri="{FF2B5EF4-FFF2-40B4-BE49-F238E27FC236}">
                <a16:creationId xmlns:a16="http://schemas.microsoft.com/office/drawing/2014/main" id="{A695507C-5A6F-4290-B8D5-E57C6D295A8F}"/>
              </a:ext>
            </a:extLst>
          </p:cNvPr>
          <p:cNvSpPr txBox="1"/>
          <p:nvPr/>
        </p:nvSpPr>
        <p:spPr>
          <a:xfrm>
            <a:off x="37909" y="207799"/>
            <a:ext cx="9276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FF0000"/>
                </a:solidFill>
                <a:latin typeface="Helvetica Neue"/>
                <a:cs typeface="Helvetica Neue"/>
              </a:rPr>
              <a:t>Reações de óxido-redução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6"/>
          <p:cNvSpPr txBox="1">
            <a:spLocks noChangeArrowheads="1"/>
          </p:cNvSpPr>
          <p:nvPr/>
        </p:nvSpPr>
        <p:spPr bwMode="auto">
          <a:xfrm>
            <a:off x="231775" y="207963"/>
            <a:ext cx="4044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2400" b="1"/>
              <a:t>Número de oxidação (Nox)</a:t>
            </a:r>
          </a:p>
        </p:txBody>
      </p:sp>
      <p:sp>
        <p:nvSpPr>
          <p:cNvPr id="4099" name="Line 7"/>
          <p:cNvSpPr>
            <a:spLocks noChangeShapeType="1"/>
          </p:cNvSpPr>
          <p:nvPr/>
        </p:nvSpPr>
        <p:spPr bwMode="auto">
          <a:xfrm>
            <a:off x="107950" y="692150"/>
            <a:ext cx="85328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100" name="Rectangle 31"/>
          <p:cNvSpPr>
            <a:spLocks noChangeArrowheads="1"/>
          </p:cNvSpPr>
          <p:nvPr/>
        </p:nvSpPr>
        <p:spPr bwMode="auto">
          <a:xfrm>
            <a:off x="298450" y="1116013"/>
            <a:ext cx="8496300" cy="476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en-US" sz="1800"/>
              <a:t>1. O número de oxidação de um elemento no estado livre (quando não está combinado) é igual a </a:t>
            </a:r>
            <a:r>
              <a:rPr lang="pt-BR" altLang="en-US" sz="1800">
                <a:solidFill>
                  <a:srgbClr val="0000CC"/>
                </a:solidFill>
              </a:rPr>
              <a:t>zero</a:t>
            </a:r>
            <a:r>
              <a:rPr lang="pt-BR" altLang="en-US" sz="1800"/>
              <a:t>;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en-US" sz="1800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en-US" sz="1800"/>
              <a:t>2. Hidrogênio combinado é sempre </a:t>
            </a:r>
            <a:r>
              <a:rPr lang="pt-BR" altLang="en-US" sz="1800">
                <a:solidFill>
                  <a:srgbClr val="0000CC"/>
                </a:solidFill>
              </a:rPr>
              <a:t>+1</a:t>
            </a:r>
            <a:r>
              <a:rPr lang="pt-BR" altLang="en-US" sz="1800"/>
              <a:t> (exceto hidretos metálicos, </a:t>
            </a:r>
            <a:r>
              <a:rPr lang="pt-BR" altLang="en-US" sz="1800">
                <a:solidFill>
                  <a:srgbClr val="0000CC"/>
                </a:solidFill>
              </a:rPr>
              <a:t>-1</a:t>
            </a:r>
            <a:r>
              <a:rPr lang="pt-BR" altLang="en-US" sz="1800"/>
              <a:t>);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en-US" sz="1800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en-US" sz="1800"/>
              <a:t>3. O oxigênio quando combinado apresenta número de oxidação igual a </a:t>
            </a:r>
            <a:r>
              <a:rPr lang="pt-BR" altLang="en-US" sz="1800">
                <a:solidFill>
                  <a:srgbClr val="0000CC"/>
                </a:solidFill>
              </a:rPr>
              <a:t>-2</a:t>
            </a:r>
            <a:r>
              <a:rPr lang="pt-BR" altLang="en-US" sz="1800"/>
              <a:t>, com exceção nos peróxidos em que é igual a </a:t>
            </a:r>
            <a:r>
              <a:rPr lang="pt-BR" altLang="en-US" sz="1800">
                <a:solidFill>
                  <a:srgbClr val="0000CC"/>
                </a:solidFill>
              </a:rPr>
              <a:t>-1</a:t>
            </a:r>
            <a:r>
              <a:rPr lang="pt-BR" altLang="en-US" sz="1800"/>
              <a:t> e dos superóxidos onde é igual a </a:t>
            </a:r>
            <a:r>
              <a:rPr lang="pt-BR" altLang="en-US" sz="1800">
                <a:solidFill>
                  <a:srgbClr val="0000CC"/>
                </a:solidFill>
              </a:rPr>
              <a:t>-1/2</a:t>
            </a:r>
            <a:r>
              <a:rPr lang="pt-BR" altLang="en-US" sz="1800"/>
              <a:t>. Quando ligado ao flúor, dado que este é mais eletronegativo que o oxigênio, o F apresentará o número de oxidação igual a </a:t>
            </a:r>
            <a:r>
              <a:rPr lang="pt-BR" altLang="en-US" sz="1800">
                <a:solidFill>
                  <a:srgbClr val="0000CC"/>
                </a:solidFill>
              </a:rPr>
              <a:t>-1</a:t>
            </a:r>
            <a:r>
              <a:rPr lang="pt-BR" altLang="en-US" sz="1800"/>
              <a:t>;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en-US" sz="1800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en-US" sz="1800"/>
              <a:t>4. Os íons monoatômicos têm o número de oxidação igual à sua própria carga;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en-US" sz="1800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en-US" sz="1800"/>
              <a:t>5. A </a:t>
            </a:r>
            <a:r>
              <a:rPr lang="pt-BR" altLang="en-US" sz="1800">
                <a:solidFill>
                  <a:srgbClr val="0000CC"/>
                </a:solidFill>
              </a:rPr>
              <a:t>soma dos números de oxidação</a:t>
            </a:r>
            <a:r>
              <a:rPr lang="pt-BR" altLang="en-US" sz="1800"/>
              <a:t> de todos os </a:t>
            </a:r>
            <a:r>
              <a:rPr lang="pt-BR" altLang="en-US" sz="1800">
                <a:solidFill>
                  <a:srgbClr val="0000CC"/>
                </a:solidFill>
              </a:rPr>
              <a:t>átomos</a:t>
            </a:r>
            <a:r>
              <a:rPr lang="pt-BR" altLang="en-US" sz="1800"/>
              <a:t> que constituem uma molécula tem que ser igual a </a:t>
            </a:r>
            <a:r>
              <a:rPr lang="pt-BR" altLang="en-US" sz="1800">
                <a:solidFill>
                  <a:srgbClr val="0000CC"/>
                </a:solidFill>
              </a:rPr>
              <a:t>zero</a:t>
            </a:r>
            <a:r>
              <a:rPr lang="pt-BR" altLang="en-US" sz="1800"/>
              <a:t> (regra da eletroneutralidade);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en-US" sz="1800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en-US" sz="1800"/>
              <a:t>6. A </a:t>
            </a:r>
            <a:r>
              <a:rPr lang="pt-BR" altLang="en-US" sz="1800">
                <a:solidFill>
                  <a:srgbClr val="0000CC"/>
                </a:solidFill>
              </a:rPr>
              <a:t>soma dos números de oxidação</a:t>
            </a:r>
            <a:r>
              <a:rPr lang="pt-BR" altLang="en-US" sz="1800"/>
              <a:t> de todos os átomos de um </a:t>
            </a:r>
            <a:r>
              <a:rPr lang="pt-BR" altLang="en-US" sz="1800">
                <a:solidFill>
                  <a:srgbClr val="0000CC"/>
                </a:solidFill>
              </a:rPr>
              <a:t>íon poliatômico</a:t>
            </a:r>
            <a:r>
              <a:rPr lang="pt-BR" altLang="en-US" sz="1800"/>
              <a:t> é sempre igual à </a:t>
            </a:r>
            <a:r>
              <a:rPr lang="pt-BR" altLang="en-US" sz="1800">
                <a:solidFill>
                  <a:srgbClr val="0000CC"/>
                </a:solidFill>
              </a:rPr>
              <a:t>carga do íon</a:t>
            </a:r>
            <a:r>
              <a:rPr lang="pt-BR" altLang="en-US" sz="1800"/>
              <a:t>.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6"/>
          <p:cNvSpPr txBox="1">
            <a:spLocks noChangeArrowheads="1"/>
          </p:cNvSpPr>
          <p:nvPr/>
        </p:nvSpPr>
        <p:spPr bwMode="auto">
          <a:xfrm>
            <a:off x="231775" y="207963"/>
            <a:ext cx="7297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2400" b="1"/>
              <a:t>Balanceamento de equações oxidação e redução</a:t>
            </a:r>
          </a:p>
        </p:txBody>
      </p:sp>
      <p:sp>
        <p:nvSpPr>
          <p:cNvPr id="5123" name="Line 7"/>
          <p:cNvSpPr>
            <a:spLocks noChangeShapeType="1"/>
          </p:cNvSpPr>
          <p:nvPr/>
        </p:nvSpPr>
        <p:spPr bwMode="auto">
          <a:xfrm>
            <a:off x="107950" y="692150"/>
            <a:ext cx="85328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124" name="Rectangle 2"/>
          <p:cNvSpPr txBox="1">
            <a:spLocks noChangeArrowheads="1"/>
          </p:cNvSpPr>
          <p:nvPr/>
        </p:nvSpPr>
        <p:spPr bwMode="auto">
          <a:xfrm>
            <a:off x="1000125" y="1000125"/>
            <a:ext cx="7439025" cy="566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004888" algn="l"/>
                <a:tab pos="2012950" algn="l"/>
                <a:tab pos="3021013" algn="l"/>
                <a:tab pos="4029075" algn="l"/>
                <a:tab pos="5037138" algn="l"/>
                <a:tab pos="6045200" algn="l"/>
                <a:tab pos="7053263" algn="l"/>
                <a:tab pos="8061325" algn="l"/>
                <a:tab pos="9069388" algn="l"/>
                <a:tab pos="1007745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50000"/>
              </a:lnSpc>
              <a:spcBef>
                <a:spcPts val="650"/>
              </a:spcBef>
              <a:buFontTx/>
              <a:buNone/>
            </a:pPr>
            <a:r>
              <a:rPr lang="en-GB" altLang="en-US" sz="2000" b="1"/>
              <a:t>Em meio ácido:</a:t>
            </a:r>
          </a:p>
          <a:p>
            <a:pPr>
              <a:lnSpc>
                <a:spcPct val="150000"/>
              </a:lnSpc>
              <a:spcBef>
                <a:spcPts val="650"/>
              </a:spcBef>
              <a:buFontTx/>
              <a:buNone/>
            </a:pPr>
            <a:r>
              <a:rPr lang="en-GB" altLang="en-US" sz="2600" b="1">
                <a:solidFill>
                  <a:srgbClr val="FF0000"/>
                </a:solidFill>
              </a:rPr>
              <a:t>               MnO</a:t>
            </a:r>
            <a:r>
              <a:rPr lang="en-GB" altLang="en-US" sz="2600" b="1" baseline="-25000">
                <a:solidFill>
                  <a:srgbClr val="FF0000"/>
                </a:solidFill>
              </a:rPr>
              <a:t>4</a:t>
            </a:r>
            <a:r>
              <a:rPr lang="en-GB" altLang="en-US" sz="2600" b="1" baseline="30000">
                <a:solidFill>
                  <a:srgbClr val="FF0000"/>
                </a:solidFill>
              </a:rPr>
              <a:t>-</a:t>
            </a:r>
            <a:r>
              <a:rPr lang="en-GB" altLang="en-US" sz="2600" b="1">
                <a:solidFill>
                  <a:srgbClr val="FF0000"/>
                </a:solidFill>
              </a:rPr>
              <a:t> + NO</a:t>
            </a:r>
            <a:r>
              <a:rPr lang="en-GB" altLang="en-US" sz="2600" b="1" baseline="-25000">
                <a:solidFill>
                  <a:srgbClr val="FF0000"/>
                </a:solidFill>
              </a:rPr>
              <a:t>2</a:t>
            </a:r>
            <a:r>
              <a:rPr lang="en-GB" altLang="en-US" sz="2600" b="1" baseline="30000">
                <a:solidFill>
                  <a:srgbClr val="FF0000"/>
                </a:solidFill>
              </a:rPr>
              <a:t>-</a:t>
            </a:r>
            <a:r>
              <a:rPr lang="en-GB" altLang="en-US" sz="2600" b="1">
                <a:solidFill>
                  <a:srgbClr val="FF0000"/>
                </a:solidFill>
              </a:rPr>
              <a:t>           Mn</a:t>
            </a:r>
            <a:r>
              <a:rPr lang="en-GB" altLang="en-US" sz="2600" b="1" baseline="30000">
                <a:solidFill>
                  <a:srgbClr val="FF0000"/>
                </a:solidFill>
              </a:rPr>
              <a:t>2+</a:t>
            </a:r>
            <a:r>
              <a:rPr lang="en-GB" altLang="en-US" sz="2600" b="1">
                <a:solidFill>
                  <a:srgbClr val="FF0000"/>
                </a:solidFill>
              </a:rPr>
              <a:t> + NO</a:t>
            </a:r>
            <a:r>
              <a:rPr lang="en-GB" altLang="en-US" sz="2600" b="1" baseline="-25000">
                <a:solidFill>
                  <a:srgbClr val="FF0000"/>
                </a:solidFill>
              </a:rPr>
              <a:t>3</a:t>
            </a:r>
            <a:r>
              <a:rPr lang="en-GB" altLang="en-US" sz="2600" b="1" baseline="30000">
                <a:solidFill>
                  <a:srgbClr val="FF0000"/>
                </a:solidFill>
              </a:rPr>
              <a:t>-</a:t>
            </a:r>
          </a:p>
          <a:p>
            <a:pPr>
              <a:lnSpc>
                <a:spcPct val="150000"/>
              </a:lnSpc>
              <a:spcBef>
                <a:spcPts val="650"/>
              </a:spcBef>
              <a:buFontTx/>
              <a:buNone/>
            </a:pPr>
            <a:endParaRPr lang="en-GB" altLang="en-US" sz="2600"/>
          </a:p>
          <a:p>
            <a:pPr>
              <a:lnSpc>
                <a:spcPct val="150000"/>
              </a:lnSpc>
              <a:spcBef>
                <a:spcPts val="650"/>
              </a:spcBef>
              <a:buFontTx/>
              <a:buNone/>
            </a:pPr>
            <a:endParaRPr lang="en-GB" altLang="en-US" sz="2000" b="1"/>
          </a:p>
          <a:p>
            <a:pPr>
              <a:lnSpc>
                <a:spcPct val="150000"/>
              </a:lnSpc>
              <a:spcBef>
                <a:spcPts val="650"/>
              </a:spcBef>
              <a:buFontTx/>
              <a:buNone/>
            </a:pPr>
            <a:r>
              <a:rPr lang="en-GB" altLang="en-US" sz="2000" b="1"/>
              <a:t>Em meio alcalino:</a:t>
            </a:r>
            <a:r>
              <a:rPr lang="en-GB" altLang="en-US" sz="2000" b="1" i="1"/>
              <a:t> </a:t>
            </a:r>
          </a:p>
          <a:p>
            <a:pPr algn="ctr">
              <a:lnSpc>
                <a:spcPct val="150000"/>
              </a:lnSpc>
              <a:spcBef>
                <a:spcPts val="650"/>
              </a:spcBef>
              <a:buClr>
                <a:srgbClr val="246A3F"/>
              </a:buClr>
              <a:buFontTx/>
              <a:buNone/>
            </a:pPr>
            <a:r>
              <a:rPr lang="en-GB" altLang="en-US" sz="2600" b="1">
                <a:solidFill>
                  <a:srgbClr val="FF0000"/>
                </a:solidFill>
              </a:rPr>
              <a:t>Cr</a:t>
            </a:r>
            <a:r>
              <a:rPr lang="en-GB" altLang="en-US" sz="2600" b="1" baseline="30000">
                <a:solidFill>
                  <a:srgbClr val="FF0000"/>
                </a:solidFill>
              </a:rPr>
              <a:t>3+</a:t>
            </a:r>
            <a:r>
              <a:rPr lang="en-GB" altLang="en-US" sz="2600" b="1">
                <a:solidFill>
                  <a:srgbClr val="FF0000"/>
                </a:solidFill>
              </a:rPr>
              <a:t> + PbO</a:t>
            </a:r>
            <a:r>
              <a:rPr lang="en-GB" altLang="en-US" sz="2600" b="1" baseline="-25000">
                <a:solidFill>
                  <a:srgbClr val="FF0000"/>
                </a:solidFill>
              </a:rPr>
              <a:t>2</a:t>
            </a:r>
            <a:r>
              <a:rPr lang="en-GB" altLang="en-US" sz="2600" b="1">
                <a:solidFill>
                  <a:srgbClr val="FF0000"/>
                </a:solidFill>
              </a:rPr>
              <a:t>           CrO</a:t>
            </a:r>
            <a:r>
              <a:rPr lang="en-GB" altLang="en-US" sz="2600" b="1" baseline="-25000">
                <a:solidFill>
                  <a:srgbClr val="FF0000"/>
                </a:solidFill>
              </a:rPr>
              <a:t>4</a:t>
            </a:r>
            <a:r>
              <a:rPr lang="en-GB" altLang="en-US" sz="2600" b="1" baseline="30000">
                <a:solidFill>
                  <a:srgbClr val="FF0000"/>
                </a:solidFill>
              </a:rPr>
              <a:t>2-</a:t>
            </a:r>
            <a:r>
              <a:rPr lang="en-GB" altLang="en-US" sz="2600" b="1">
                <a:solidFill>
                  <a:srgbClr val="FF0000"/>
                </a:solidFill>
              </a:rPr>
              <a:t> + Pb</a:t>
            </a:r>
            <a:r>
              <a:rPr lang="en-GB" altLang="en-US" sz="2600" b="1" baseline="30000">
                <a:solidFill>
                  <a:srgbClr val="FF0000"/>
                </a:solidFill>
              </a:rPr>
              <a:t>2+</a:t>
            </a:r>
          </a:p>
        </p:txBody>
      </p:sp>
      <p:grpSp>
        <p:nvGrpSpPr>
          <p:cNvPr id="5125" name="Grupo 28"/>
          <p:cNvGrpSpPr>
            <a:grpSpLocks/>
          </p:cNvGrpSpPr>
          <p:nvPr/>
        </p:nvGrpSpPr>
        <p:grpSpPr bwMode="auto">
          <a:xfrm>
            <a:off x="4716463" y="1916113"/>
            <a:ext cx="571500" cy="142875"/>
            <a:chOff x="4286248" y="3214686"/>
            <a:chExt cx="796700" cy="209549"/>
          </a:xfrm>
        </p:grpSpPr>
        <p:cxnSp>
          <p:nvCxnSpPr>
            <p:cNvPr id="5148" name="Conector reto 23"/>
            <p:cNvCxnSpPr>
              <a:cxnSpLocks noChangeShapeType="1"/>
            </p:cNvCxnSpPr>
            <p:nvPr/>
          </p:nvCxnSpPr>
          <p:spPr bwMode="auto">
            <a:xfrm>
              <a:off x="4286248" y="3286124"/>
              <a:ext cx="785818" cy="1588"/>
            </a:xfrm>
            <a:prstGeom prst="lin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49" name="Conector reto 24"/>
            <p:cNvCxnSpPr>
              <a:cxnSpLocks noChangeShapeType="1"/>
            </p:cNvCxnSpPr>
            <p:nvPr/>
          </p:nvCxnSpPr>
          <p:spPr bwMode="auto">
            <a:xfrm rot="10800000">
              <a:off x="4857752" y="3214686"/>
              <a:ext cx="214314" cy="71438"/>
            </a:xfrm>
            <a:prstGeom prst="lin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5150" name="Grupo 25"/>
            <p:cNvGrpSpPr>
              <a:grpSpLocks/>
            </p:cNvGrpSpPr>
            <p:nvPr/>
          </p:nvGrpSpPr>
          <p:grpSpPr bwMode="auto">
            <a:xfrm rot="10800000">
              <a:off x="4297130" y="3351209"/>
              <a:ext cx="785818" cy="73026"/>
              <a:chOff x="4318902" y="3301770"/>
              <a:chExt cx="785818" cy="73026"/>
            </a:xfrm>
          </p:grpSpPr>
          <p:cxnSp>
            <p:nvCxnSpPr>
              <p:cNvPr id="5151" name="Conector reto 26"/>
              <p:cNvCxnSpPr>
                <a:cxnSpLocks noChangeShapeType="1"/>
              </p:cNvCxnSpPr>
              <p:nvPr/>
            </p:nvCxnSpPr>
            <p:spPr bwMode="auto">
              <a:xfrm>
                <a:off x="4318902" y="3373208"/>
                <a:ext cx="785818" cy="1588"/>
              </a:xfrm>
              <a:prstGeom prst="line">
                <a:avLst/>
              </a:prstGeom>
              <a:noFill/>
              <a:ln w="9525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52" name="Conector reto 27"/>
              <p:cNvCxnSpPr>
                <a:cxnSpLocks noChangeShapeType="1"/>
              </p:cNvCxnSpPr>
              <p:nvPr/>
            </p:nvCxnSpPr>
            <p:spPr bwMode="auto">
              <a:xfrm rot="10800000">
                <a:off x="4890406" y="3301770"/>
                <a:ext cx="214314" cy="71438"/>
              </a:xfrm>
              <a:prstGeom prst="line">
                <a:avLst/>
              </a:prstGeom>
              <a:noFill/>
              <a:ln w="9525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5126" name="Grupo 28"/>
          <p:cNvGrpSpPr>
            <a:grpSpLocks/>
          </p:cNvGrpSpPr>
          <p:nvPr/>
        </p:nvGrpSpPr>
        <p:grpSpPr bwMode="auto">
          <a:xfrm>
            <a:off x="4427538" y="4365625"/>
            <a:ext cx="571500" cy="142875"/>
            <a:chOff x="4286248" y="3214686"/>
            <a:chExt cx="796700" cy="209549"/>
          </a:xfrm>
        </p:grpSpPr>
        <p:cxnSp>
          <p:nvCxnSpPr>
            <p:cNvPr id="5143" name="Conector reto 23"/>
            <p:cNvCxnSpPr>
              <a:cxnSpLocks noChangeShapeType="1"/>
            </p:cNvCxnSpPr>
            <p:nvPr/>
          </p:nvCxnSpPr>
          <p:spPr bwMode="auto">
            <a:xfrm>
              <a:off x="4286248" y="3286124"/>
              <a:ext cx="785818" cy="1588"/>
            </a:xfrm>
            <a:prstGeom prst="lin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44" name="Conector reto 24"/>
            <p:cNvCxnSpPr>
              <a:cxnSpLocks noChangeShapeType="1"/>
            </p:cNvCxnSpPr>
            <p:nvPr/>
          </p:nvCxnSpPr>
          <p:spPr bwMode="auto">
            <a:xfrm rot="10800000">
              <a:off x="4857752" y="3214686"/>
              <a:ext cx="214314" cy="71438"/>
            </a:xfrm>
            <a:prstGeom prst="lin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5145" name="Grupo 25"/>
            <p:cNvGrpSpPr>
              <a:grpSpLocks/>
            </p:cNvGrpSpPr>
            <p:nvPr/>
          </p:nvGrpSpPr>
          <p:grpSpPr bwMode="auto">
            <a:xfrm rot="10800000">
              <a:off x="4297130" y="3351209"/>
              <a:ext cx="785818" cy="73026"/>
              <a:chOff x="4318902" y="3301770"/>
              <a:chExt cx="785818" cy="73026"/>
            </a:xfrm>
          </p:grpSpPr>
          <p:cxnSp>
            <p:nvCxnSpPr>
              <p:cNvPr id="5146" name="Conector reto 26"/>
              <p:cNvCxnSpPr>
                <a:cxnSpLocks noChangeShapeType="1"/>
              </p:cNvCxnSpPr>
              <p:nvPr/>
            </p:nvCxnSpPr>
            <p:spPr bwMode="auto">
              <a:xfrm>
                <a:off x="4318902" y="3373208"/>
                <a:ext cx="785818" cy="1588"/>
              </a:xfrm>
              <a:prstGeom prst="line">
                <a:avLst/>
              </a:prstGeom>
              <a:noFill/>
              <a:ln w="9525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47" name="Conector reto 27"/>
              <p:cNvCxnSpPr>
                <a:cxnSpLocks noChangeShapeType="1"/>
              </p:cNvCxnSpPr>
              <p:nvPr/>
            </p:nvCxnSpPr>
            <p:spPr bwMode="auto">
              <a:xfrm rot="10800000">
                <a:off x="4890406" y="3301770"/>
                <a:ext cx="214314" cy="71438"/>
              </a:xfrm>
              <a:prstGeom prst="line">
                <a:avLst/>
              </a:prstGeom>
              <a:noFill/>
              <a:ln w="9525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661988" y="2349500"/>
            <a:ext cx="7870825" cy="869950"/>
            <a:chOff x="417" y="1884"/>
            <a:chExt cx="4958" cy="548"/>
          </a:xfrm>
        </p:grpSpPr>
        <p:sp>
          <p:nvSpPr>
            <p:cNvPr id="5136" name="Rectangle 2"/>
            <p:cNvSpPr txBox="1">
              <a:spLocks noChangeArrowheads="1"/>
            </p:cNvSpPr>
            <p:nvPr/>
          </p:nvSpPr>
          <p:spPr bwMode="auto">
            <a:xfrm>
              <a:off x="417" y="1884"/>
              <a:ext cx="4958" cy="548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tabLst>
                  <a:tab pos="1004888" algn="l"/>
                  <a:tab pos="2012950" algn="l"/>
                  <a:tab pos="3021013" algn="l"/>
                  <a:tab pos="4029075" algn="l"/>
                  <a:tab pos="5037138" algn="l"/>
                  <a:tab pos="6045200" algn="l"/>
                  <a:tab pos="7053263" algn="l"/>
                  <a:tab pos="8061325" algn="l"/>
                  <a:tab pos="9069388" algn="l"/>
                  <a:tab pos="10077450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1004888" algn="l"/>
                  <a:tab pos="2012950" algn="l"/>
                  <a:tab pos="3021013" algn="l"/>
                  <a:tab pos="4029075" algn="l"/>
                  <a:tab pos="5037138" algn="l"/>
                  <a:tab pos="6045200" algn="l"/>
                  <a:tab pos="7053263" algn="l"/>
                  <a:tab pos="8061325" algn="l"/>
                  <a:tab pos="9069388" algn="l"/>
                  <a:tab pos="10077450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1004888" algn="l"/>
                  <a:tab pos="2012950" algn="l"/>
                  <a:tab pos="3021013" algn="l"/>
                  <a:tab pos="4029075" algn="l"/>
                  <a:tab pos="5037138" algn="l"/>
                  <a:tab pos="6045200" algn="l"/>
                  <a:tab pos="7053263" algn="l"/>
                  <a:tab pos="8061325" algn="l"/>
                  <a:tab pos="9069388" algn="l"/>
                  <a:tab pos="1007745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1004888" algn="l"/>
                  <a:tab pos="2012950" algn="l"/>
                  <a:tab pos="3021013" algn="l"/>
                  <a:tab pos="4029075" algn="l"/>
                  <a:tab pos="5037138" algn="l"/>
                  <a:tab pos="6045200" algn="l"/>
                  <a:tab pos="7053263" algn="l"/>
                  <a:tab pos="8061325" algn="l"/>
                  <a:tab pos="9069388" algn="l"/>
                  <a:tab pos="10077450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1004888" algn="l"/>
                  <a:tab pos="2012950" algn="l"/>
                  <a:tab pos="3021013" algn="l"/>
                  <a:tab pos="4029075" algn="l"/>
                  <a:tab pos="5037138" algn="l"/>
                  <a:tab pos="6045200" algn="l"/>
                  <a:tab pos="7053263" algn="l"/>
                  <a:tab pos="8061325" algn="l"/>
                  <a:tab pos="9069388" algn="l"/>
                  <a:tab pos="10077450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04888" algn="l"/>
                  <a:tab pos="2012950" algn="l"/>
                  <a:tab pos="3021013" algn="l"/>
                  <a:tab pos="4029075" algn="l"/>
                  <a:tab pos="5037138" algn="l"/>
                  <a:tab pos="6045200" algn="l"/>
                  <a:tab pos="7053263" algn="l"/>
                  <a:tab pos="8061325" algn="l"/>
                  <a:tab pos="9069388" algn="l"/>
                  <a:tab pos="10077450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04888" algn="l"/>
                  <a:tab pos="2012950" algn="l"/>
                  <a:tab pos="3021013" algn="l"/>
                  <a:tab pos="4029075" algn="l"/>
                  <a:tab pos="5037138" algn="l"/>
                  <a:tab pos="6045200" algn="l"/>
                  <a:tab pos="7053263" algn="l"/>
                  <a:tab pos="8061325" algn="l"/>
                  <a:tab pos="9069388" algn="l"/>
                  <a:tab pos="10077450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04888" algn="l"/>
                  <a:tab pos="2012950" algn="l"/>
                  <a:tab pos="3021013" algn="l"/>
                  <a:tab pos="4029075" algn="l"/>
                  <a:tab pos="5037138" algn="l"/>
                  <a:tab pos="6045200" algn="l"/>
                  <a:tab pos="7053263" algn="l"/>
                  <a:tab pos="8061325" algn="l"/>
                  <a:tab pos="9069388" algn="l"/>
                  <a:tab pos="10077450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04888" algn="l"/>
                  <a:tab pos="2012950" algn="l"/>
                  <a:tab pos="3021013" algn="l"/>
                  <a:tab pos="4029075" algn="l"/>
                  <a:tab pos="5037138" algn="l"/>
                  <a:tab pos="6045200" algn="l"/>
                  <a:tab pos="7053263" algn="l"/>
                  <a:tab pos="8061325" algn="l"/>
                  <a:tab pos="9069388" algn="l"/>
                  <a:tab pos="10077450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650"/>
                </a:spcBef>
                <a:buFontTx/>
                <a:buNone/>
              </a:pPr>
              <a:r>
                <a:rPr lang="en-GB" altLang="en-US" sz="2600" b="1">
                  <a:solidFill>
                    <a:srgbClr val="FF0000"/>
                  </a:solidFill>
                </a:rPr>
                <a:t>2MnO</a:t>
              </a:r>
              <a:r>
                <a:rPr lang="en-GB" altLang="en-US" sz="2600" b="1" baseline="-25000">
                  <a:solidFill>
                    <a:srgbClr val="FF0000"/>
                  </a:solidFill>
                </a:rPr>
                <a:t>4</a:t>
              </a:r>
              <a:r>
                <a:rPr lang="en-GB" altLang="en-US" sz="2600" b="1" baseline="30000">
                  <a:solidFill>
                    <a:srgbClr val="FF0000"/>
                  </a:solidFill>
                </a:rPr>
                <a:t>-</a:t>
              </a:r>
              <a:r>
                <a:rPr lang="en-GB" altLang="en-US" sz="2600" b="1">
                  <a:solidFill>
                    <a:srgbClr val="FF0000"/>
                  </a:solidFill>
                </a:rPr>
                <a:t> + 5NO</a:t>
              </a:r>
              <a:r>
                <a:rPr lang="en-GB" altLang="en-US" sz="2600" b="1" baseline="-25000">
                  <a:solidFill>
                    <a:srgbClr val="FF0000"/>
                  </a:solidFill>
                </a:rPr>
                <a:t>2</a:t>
              </a:r>
              <a:r>
                <a:rPr lang="en-GB" altLang="en-US" sz="2600" b="1" baseline="30000">
                  <a:solidFill>
                    <a:srgbClr val="FF0000"/>
                  </a:solidFill>
                </a:rPr>
                <a:t>-</a:t>
              </a:r>
              <a:r>
                <a:rPr lang="en-GB" altLang="en-US" sz="2600" b="1">
                  <a:solidFill>
                    <a:srgbClr val="FF0000"/>
                  </a:solidFill>
                </a:rPr>
                <a:t> + 6H</a:t>
              </a:r>
              <a:r>
                <a:rPr lang="en-GB" altLang="en-US" sz="2600" b="1" baseline="30000">
                  <a:solidFill>
                    <a:srgbClr val="FF0000"/>
                  </a:solidFill>
                </a:rPr>
                <a:t>+</a:t>
              </a:r>
              <a:r>
                <a:rPr lang="en-GB" altLang="en-US" sz="2600" b="1">
                  <a:solidFill>
                    <a:srgbClr val="FF0000"/>
                  </a:solidFill>
                </a:rPr>
                <a:t>           2Mn</a:t>
              </a:r>
              <a:r>
                <a:rPr lang="en-GB" altLang="en-US" sz="2600" b="1" baseline="30000">
                  <a:solidFill>
                    <a:srgbClr val="FF0000"/>
                  </a:solidFill>
                </a:rPr>
                <a:t>2+</a:t>
              </a:r>
              <a:r>
                <a:rPr lang="en-GB" altLang="en-US" sz="2600" b="1">
                  <a:solidFill>
                    <a:srgbClr val="FF0000"/>
                  </a:solidFill>
                </a:rPr>
                <a:t> + 5NO</a:t>
              </a:r>
              <a:r>
                <a:rPr lang="en-GB" altLang="en-US" sz="2600" b="1" baseline="-25000">
                  <a:solidFill>
                    <a:srgbClr val="FF0000"/>
                  </a:solidFill>
                </a:rPr>
                <a:t>3</a:t>
              </a:r>
              <a:r>
                <a:rPr lang="en-GB" altLang="en-US" sz="2600" b="1" baseline="30000">
                  <a:solidFill>
                    <a:srgbClr val="FF0000"/>
                  </a:solidFill>
                </a:rPr>
                <a:t>- </a:t>
              </a:r>
              <a:r>
                <a:rPr lang="en-GB" altLang="en-US" sz="2600" b="1">
                  <a:solidFill>
                    <a:srgbClr val="FF0000"/>
                  </a:solidFill>
                </a:rPr>
                <a:t>+ 3H</a:t>
              </a:r>
              <a:r>
                <a:rPr lang="en-GB" altLang="en-US" sz="2600" b="1" baseline="-25000">
                  <a:solidFill>
                    <a:srgbClr val="FF0000"/>
                  </a:solidFill>
                </a:rPr>
                <a:t>2</a:t>
              </a:r>
              <a:r>
                <a:rPr lang="en-GB" altLang="en-US" sz="2600" b="1">
                  <a:solidFill>
                    <a:srgbClr val="FF0000"/>
                  </a:solidFill>
                </a:rPr>
                <a:t>O</a:t>
              </a:r>
              <a:endParaRPr lang="en-GB" altLang="en-US" sz="2600" b="1" baseline="30000">
                <a:solidFill>
                  <a:srgbClr val="FF0000"/>
                </a:solidFill>
              </a:endParaRPr>
            </a:p>
          </p:txBody>
        </p:sp>
        <p:grpSp>
          <p:nvGrpSpPr>
            <p:cNvPr id="5137" name="Grupo 28"/>
            <p:cNvGrpSpPr>
              <a:grpSpLocks/>
            </p:cNvGrpSpPr>
            <p:nvPr/>
          </p:nvGrpSpPr>
          <p:grpSpPr bwMode="auto">
            <a:xfrm>
              <a:off x="2653" y="2115"/>
              <a:ext cx="341" cy="90"/>
              <a:chOff x="4286248" y="3214686"/>
              <a:chExt cx="796700" cy="209549"/>
            </a:xfrm>
          </p:grpSpPr>
          <p:cxnSp>
            <p:nvCxnSpPr>
              <p:cNvPr id="5138" name="Conector reto 23"/>
              <p:cNvCxnSpPr>
                <a:cxnSpLocks noChangeShapeType="1"/>
              </p:cNvCxnSpPr>
              <p:nvPr/>
            </p:nvCxnSpPr>
            <p:spPr bwMode="auto">
              <a:xfrm>
                <a:off x="4286248" y="3286124"/>
                <a:ext cx="785818" cy="1588"/>
              </a:xfrm>
              <a:prstGeom prst="line">
                <a:avLst/>
              </a:prstGeom>
              <a:noFill/>
              <a:ln w="9525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39" name="Conector reto 24"/>
              <p:cNvCxnSpPr>
                <a:cxnSpLocks noChangeShapeType="1"/>
              </p:cNvCxnSpPr>
              <p:nvPr/>
            </p:nvCxnSpPr>
            <p:spPr bwMode="auto">
              <a:xfrm rot="10800000">
                <a:off x="4857752" y="3214686"/>
                <a:ext cx="214314" cy="71438"/>
              </a:xfrm>
              <a:prstGeom prst="line">
                <a:avLst/>
              </a:prstGeom>
              <a:noFill/>
              <a:ln w="9525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5140" name="Grupo 25"/>
              <p:cNvGrpSpPr>
                <a:grpSpLocks/>
              </p:cNvGrpSpPr>
              <p:nvPr/>
            </p:nvGrpSpPr>
            <p:grpSpPr bwMode="auto">
              <a:xfrm rot="10800000">
                <a:off x="4297130" y="3351209"/>
                <a:ext cx="785818" cy="73026"/>
                <a:chOff x="4318902" y="3301770"/>
                <a:chExt cx="785818" cy="73026"/>
              </a:xfrm>
            </p:grpSpPr>
            <p:cxnSp>
              <p:nvCxnSpPr>
                <p:cNvPr id="5141" name="Conector reto 26"/>
                <p:cNvCxnSpPr>
                  <a:cxnSpLocks noChangeShapeType="1"/>
                </p:cNvCxnSpPr>
                <p:nvPr/>
              </p:nvCxnSpPr>
              <p:spPr bwMode="auto">
                <a:xfrm>
                  <a:off x="4318902" y="3373208"/>
                  <a:ext cx="785818" cy="1588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142" name="Conector reto 27"/>
                <p:cNvCxnSpPr>
                  <a:cxnSpLocks noChangeShapeType="1"/>
                </p:cNvCxnSpPr>
                <p:nvPr/>
              </p:nvCxnSpPr>
              <p:spPr bwMode="auto">
                <a:xfrm rot="10800000">
                  <a:off x="4890406" y="3301770"/>
                  <a:ext cx="214314" cy="71438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611188" y="4868863"/>
            <a:ext cx="8064500" cy="869950"/>
            <a:chOff x="385" y="3475"/>
            <a:chExt cx="5080" cy="548"/>
          </a:xfrm>
        </p:grpSpPr>
        <p:sp>
          <p:nvSpPr>
            <p:cNvPr id="5129" name="Rectangle 2"/>
            <p:cNvSpPr txBox="1">
              <a:spLocks noChangeArrowheads="1"/>
            </p:cNvSpPr>
            <p:nvPr/>
          </p:nvSpPr>
          <p:spPr bwMode="auto">
            <a:xfrm>
              <a:off x="385" y="3475"/>
              <a:ext cx="5080" cy="548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tabLst>
                  <a:tab pos="1004888" algn="l"/>
                  <a:tab pos="2012950" algn="l"/>
                  <a:tab pos="3021013" algn="l"/>
                  <a:tab pos="4029075" algn="l"/>
                  <a:tab pos="5037138" algn="l"/>
                  <a:tab pos="6045200" algn="l"/>
                  <a:tab pos="7053263" algn="l"/>
                  <a:tab pos="8061325" algn="l"/>
                  <a:tab pos="9069388" algn="l"/>
                  <a:tab pos="10077450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1004888" algn="l"/>
                  <a:tab pos="2012950" algn="l"/>
                  <a:tab pos="3021013" algn="l"/>
                  <a:tab pos="4029075" algn="l"/>
                  <a:tab pos="5037138" algn="l"/>
                  <a:tab pos="6045200" algn="l"/>
                  <a:tab pos="7053263" algn="l"/>
                  <a:tab pos="8061325" algn="l"/>
                  <a:tab pos="9069388" algn="l"/>
                  <a:tab pos="10077450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1004888" algn="l"/>
                  <a:tab pos="2012950" algn="l"/>
                  <a:tab pos="3021013" algn="l"/>
                  <a:tab pos="4029075" algn="l"/>
                  <a:tab pos="5037138" algn="l"/>
                  <a:tab pos="6045200" algn="l"/>
                  <a:tab pos="7053263" algn="l"/>
                  <a:tab pos="8061325" algn="l"/>
                  <a:tab pos="9069388" algn="l"/>
                  <a:tab pos="1007745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1004888" algn="l"/>
                  <a:tab pos="2012950" algn="l"/>
                  <a:tab pos="3021013" algn="l"/>
                  <a:tab pos="4029075" algn="l"/>
                  <a:tab pos="5037138" algn="l"/>
                  <a:tab pos="6045200" algn="l"/>
                  <a:tab pos="7053263" algn="l"/>
                  <a:tab pos="8061325" algn="l"/>
                  <a:tab pos="9069388" algn="l"/>
                  <a:tab pos="10077450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1004888" algn="l"/>
                  <a:tab pos="2012950" algn="l"/>
                  <a:tab pos="3021013" algn="l"/>
                  <a:tab pos="4029075" algn="l"/>
                  <a:tab pos="5037138" algn="l"/>
                  <a:tab pos="6045200" algn="l"/>
                  <a:tab pos="7053263" algn="l"/>
                  <a:tab pos="8061325" algn="l"/>
                  <a:tab pos="9069388" algn="l"/>
                  <a:tab pos="10077450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04888" algn="l"/>
                  <a:tab pos="2012950" algn="l"/>
                  <a:tab pos="3021013" algn="l"/>
                  <a:tab pos="4029075" algn="l"/>
                  <a:tab pos="5037138" algn="l"/>
                  <a:tab pos="6045200" algn="l"/>
                  <a:tab pos="7053263" algn="l"/>
                  <a:tab pos="8061325" algn="l"/>
                  <a:tab pos="9069388" algn="l"/>
                  <a:tab pos="10077450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04888" algn="l"/>
                  <a:tab pos="2012950" algn="l"/>
                  <a:tab pos="3021013" algn="l"/>
                  <a:tab pos="4029075" algn="l"/>
                  <a:tab pos="5037138" algn="l"/>
                  <a:tab pos="6045200" algn="l"/>
                  <a:tab pos="7053263" algn="l"/>
                  <a:tab pos="8061325" algn="l"/>
                  <a:tab pos="9069388" algn="l"/>
                  <a:tab pos="10077450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04888" algn="l"/>
                  <a:tab pos="2012950" algn="l"/>
                  <a:tab pos="3021013" algn="l"/>
                  <a:tab pos="4029075" algn="l"/>
                  <a:tab pos="5037138" algn="l"/>
                  <a:tab pos="6045200" algn="l"/>
                  <a:tab pos="7053263" algn="l"/>
                  <a:tab pos="8061325" algn="l"/>
                  <a:tab pos="9069388" algn="l"/>
                  <a:tab pos="10077450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004888" algn="l"/>
                  <a:tab pos="2012950" algn="l"/>
                  <a:tab pos="3021013" algn="l"/>
                  <a:tab pos="4029075" algn="l"/>
                  <a:tab pos="5037138" algn="l"/>
                  <a:tab pos="6045200" algn="l"/>
                  <a:tab pos="7053263" algn="l"/>
                  <a:tab pos="8061325" algn="l"/>
                  <a:tab pos="9069388" algn="l"/>
                  <a:tab pos="10077450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650"/>
                </a:spcBef>
                <a:buFontTx/>
                <a:buNone/>
              </a:pPr>
              <a:r>
                <a:rPr lang="en-GB" altLang="en-US" sz="2600" b="1">
                  <a:solidFill>
                    <a:srgbClr val="FF0000"/>
                  </a:solidFill>
                </a:rPr>
                <a:t>2Cr</a:t>
              </a:r>
              <a:r>
                <a:rPr lang="en-GB" altLang="en-US" sz="2600" b="1" baseline="30000">
                  <a:solidFill>
                    <a:srgbClr val="FF0000"/>
                  </a:solidFill>
                </a:rPr>
                <a:t>3+</a:t>
              </a:r>
              <a:r>
                <a:rPr lang="en-GB" altLang="en-US" sz="2600" b="1">
                  <a:solidFill>
                    <a:srgbClr val="FF0000"/>
                  </a:solidFill>
                </a:rPr>
                <a:t> + 3PbO</a:t>
              </a:r>
              <a:r>
                <a:rPr lang="en-GB" altLang="en-US" sz="2600" b="1" baseline="-25000">
                  <a:solidFill>
                    <a:srgbClr val="FF0000"/>
                  </a:solidFill>
                </a:rPr>
                <a:t>2</a:t>
              </a:r>
              <a:r>
                <a:rPr lang="en-GB" altLang="en-US" sz="2600" b="1">
                  <a:solidFill>
                    <a:srgbClr val="FF0000"/>
                  </a:solidFill>
                </a:rPr>
                <a:t> + 4OH</a:t>
              </a:r>
              <a:r>
                <a:rPr lang="en-GB" altLang="en-US" sz="2600" b="1" baseline="30000">
                  <a:solidFill>
                    <a:srgbClr val="FF0000"/>
                  </a:solidFill>
                </a:rPr>
                <a:t>-</a:t>
              </a:r>
              <a:r>
                <a:rPr lang="en-GB" altLang="en-US" sz="2600" b="1">
                  <a:solidFill>
                    <a:srgbClr val="FF0000"/>
                  </a:solidFill>
                </a:rPr>
                <a:t>           2CrO</a:t>
              </a:r>
              <a:r>
                <a:rPr lang="en-GB" altLang="en-US" sz="2600" b="1" baseline="-25000">
                  <a:solidFill>
                    <a:srgbClr val="FF0000"/>
                  </a:solidFill>
                </a:rPr>
                <a:t>4</a:t>
              </a:r>
              <a:r>
                <a:rPr lang="en-GB" altLang="en-US" sz="2600" b="1" baseline="30000">
                  <a:solidFill>
                    <a:srgbClr val="FF0000"/>
                  </a:solidFill>
                </a:rPr>
                <a:t>2-</a:t>
              </a:r>
              <a:r>
                <a:rPr lang="en-GB" altLang="en-US" sz="2600" b="1">
                  <a:solidFill>
                    <a:srgbClr val="FF0000"/>
                  </a:solidFill>
                </a:rPr>
                <a:t> + 3Pb</a:t>
              </a:r>
              <a:r>
                <a:rPr lang="en-GB" altLang="en-US" sz="2600" b="1" baseline="30000">
                  <a:solidFill>
                    <a:srgbClr val="FF0000"/>
                  </a:solidFill>
                </a:rPr>
                <a:t>2+ </a:t>
              </a:r>
              <a:r>
                <a:rPr lang="en-GB" altLang="en-US" sz="2600" b="1">
                  <a:solidFill>
                    <a:srgbClr val="FF0000"/>
                  </a:solidFill>
                </a:rPr>
                <a:t>+ 2H</a:t>
              </a:r>
              <a:r>
                <a:rPr lang="en-GB" altLang="en-US" sz="2600" b="1" baseline="-25000">
                  <a:solidFill>
                    <a:srgbClr val="FF0000"/>
                  </a:solidFill>
                </a:rPr>
                <a:t>2</a:t>
              </a:r>
              <a:r>
                <a:rPr lang="en-GB" altLang="en-US" sz="2600" b="1">
                  <a:solidFill>
                    <a:srgbClr val="FF0000"/>
                  </a:solidFill>
                </a:rPr>
                <a:t>O</a:t>
              </a:r>
              <a:endParaRPr lang="en-GB" altLang="en-US" sz="2600" b="1" baseline="30000">
                <a:solidFill>
                  <a:srgbClr val="FF0000"/>
                </a:solidFill>
              </a:endParaRPr>
            </a:p>
          </p:txBody>
        </p:sp>
        <p:grpSp>
          <p:nvGrpSpPr>
            <p:cNvPr id="5130" name="Grupo 28"/>
            <p:cNvGrpSpPr>
              <a:grpSpLocks/>
            </p:cNvGrpSpPr>
            <p:nvPr/>
          </p:nvGrpSpPr>
          <p:grpSpPr bwMode="auto">
            <a:xfrm>
              <a:off x="2608" y="3706"/>
              <a:ext cx="341" cy="90"/>
              <a:chOff x="4286248" y="3214686"/>
              <a:chExt cx="796700" cy="209549"/>
            </a:xfrm>
          </p:grpSpPr>
          <p:cxnSp>
            <p:nvCxnSpPr>
              <p:cNvPr id="5131" name="Conector reto 23"/>
              <p:cNvCxnSpPr>
                <a:cxnSpLocks noChangeShapeType="1"/>
              </p:cNvCxnSpPr>
              <p:nvPr/>
            </p:nvCxnSpPr>
            <p:spPr bwMode="auto">
              <a:xfrm>
                <a:off x="4286248" y="3286124"/>
                <a:ext cx="785818" cy="1588"/>
              </a:xfrm>
              <a:prstGeom prst="line">
                <a:avLst/>
              </a:prstGeom>
              <a:noFill/>
              <a:ln w="9525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32" name="Conector reto 24"/>
              <p:cNvCxnSpPr>
                <a:cxnSpLocks noChangeShapeType="1"/>
              </p:cNvCxnSpPr>
              <p:nvPr/>
            </p:nvCxnSpPr>
            <p:spPr bwMode="auto">
              <a:xfrm rot="10800000">
                <a:off x="4857752" y="3214686"/>
                <a:ext cx="214314" cy="71438"/>
              </a:xfrm>
              <a:prstGeom prst="line">
                <a:avLst/>
              </a:prstGeom>
              <a:noFill/>
              <a:ln w="9525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5133" name="Grupo 25"/>
              <p:cNvGrpSpPr>
                <a:grpSpLocks/>
              </p:cNvGrpSpPr>
              <p:nvPr/>
            </p:nvGrpSpPr>
            <p:grpSpPr bwMode="auto">
              <a:xfrm rot="10800000">
                <a:off x="4297130" y="3351209"/>
                <a:ext cx="785818" cy="73026"/>
                <a:chOff x="4318902" y="3301770"/>
                <a:chExt cx="785818" cy="73026"/>
              </a:xfrm>
            </p:grpSpPr>
            <p:cxnSp>
              <p:nvCxnSpPr>
                <p:cNvPr id="5134" name="Conector reto 26"/>
                <p:cNvCxnSpPr>
                  <a:cxnSpLocks noChangeShapeType="1"/>
                </p:cNvCxnSpPr>
                <p:nvPr/>
              </p:nvCxnSpPr>
              <p:spPr bwMode="auto">
                <a:xfrm>
                  <a:off x="4318902" y="3373208"/>
                  <a:ext cx="785818" cy="1588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135" name="Conector reto 27"/>
                <p:cNvCxnSpPr>
                  <a:cxnSpLocks noChangeShapeType="1"/>
                </p:cNvCxnSpPr>
                <p:nvPr/>
              </p:nvCxnSpPr>
              <p:spPr bwMode="auto">
                <a:xfrm rot="10800000">
                  <a:off x="4890406" y="3301770"/>
                  <a:ext cx="214314" cy="71438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57200" y="-1622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Indicadores para </a:t>
            </a:r>
            <a:r>
              <a:rPr lang="pt-BR" dirty="0" err="1"/>
              <a:t>argentometria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001419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Método de </a:t>
            </a:r>
            <a:r>
              <a:rPr lang="pt-BR" dirty="0" err="1"/>
              <a:t>Mohr</a:t>
            </a:r>
            <a:r>
              <a:rPr lang="pt-BR" dirty="0"/>
              <a:t>: íon cromato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827584" y="2038352"/>
                <a:ext cx="2930289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b="0" i="1" smtClean="0">
                              <a:latin typeface="Cambria Math"/>
                            </a:rPr>
                            <m:t>𝐴𝑔</m:t>
                          </m:r>
                        </m:e>
                        <m:sup>
                          <m:r>
                            <a:rPr lang="pt-BR" sz="2400" b="0" i="1" smtClean="0">
                              <a:latin typeface="Cambria Math"/>
                            </a:rPr>
                            <m:t>+</m:t>
                          </m:r>
                        </m:sup>
                      </m:sSup>
                      <m:r>
                        <a:rPr lang="pt-BR" sz="24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pt-BR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b="0" i="1" smtClean="0">
                              <a:latin typeface="Cambria Math"/>
                            </a:rPr>
                            <m:t>𝐶𝑙</m:t>
                          </m:r>
                        </m:e>
                        <m:sup>
                          <m:r>
                            <a:rPr lang="pt-BR" sz="2400" b="0" i="1" smtClean="0">
                              <a:latin typeface="Cambria Math"/>
                            </a:rPr>
                            <m:t>−</m:t>
                          </m:r>
                        </m:sup>
                      </m:sSup>
                      <m:r>
                        <m:rPr>
                          <m:nor/>
                        </m:rPr>
                        <a:rPr lang="pt-BR" sz="24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2400"/>
                        <m:t>⇌</m:t>
                      </m:r>
                      <m:r>
                        <m:rPr>
                          <m:nor/>
                        </m:rPr>
                        <a:rPr lang="pt-BR" sz="2400" b="0" i="0" smtClean="0"/>
                        <m:t> </m:t>
                      </m:r>
                      <m:r>
                        <m:rPr>
                          <m:nor/>
                        </m:rPr>
                        <a:rPr lang="pt-BR" sz="2400" b="0" i="0" smtClean="0"/>
                        <m:t>AgCl</m:t>
                      </m:r>
                      <m:r>
                        <m:rPr>
                          <m:nor/>
                        </m:rPr>
                        <a:rPr lang="pt-BR" sz="2400" b="0" i="0" smtClean="0"/>
                        <m:t>(</m:t>
                      </m:r>
                      <m:r>
                        <m:rPr>
                          <m:nor/>
                        </m:rPr>
                        <a:rPr lang="pt-BR" sz="2400" b="0" i="0" smtClean="0"/>
                        <m:t>s</m:t>
                      </m:r>
                      <m:r>
                        <m:rPr>
                          <m:nor/>
                        </m:rPr>
                        <a:rPr lang="pt-BR" sz="2400" b="0" i="0" smtClean="0"/>
                        <m:t>)</m:t>
                      </m:r>
                    </m:oMath>
                  </m:oMathPara>
                </a14:m>
                <a:endParaRPr lang="pt-BR" sz="2400" dirty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2038352"/>
                <a:ext cx="2930289" cy="73866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847344" y="3118472"/>
                <a:ext cx="4204869" cy="7425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pt-BR" sz="2400" b="0" i="1" smtClean="0">
                              <a:latin typeface="Cambria Math"/>
                            </a:rPr>
                            <m:t>𝐴𝑔</m:t>
                          </m:r>
                        </m:e>
                        <m:sup>
                          <m:r>
                            <a:rPr lang="pt-BR" sz="2400" b="0" i="1" smtClean="0">
                              <a:latin typeface="Cambria Math"/>
                            </a:rPr>
                            <m:t>+</m:t>
                          </m:r>
                        </m:sup>
                      </m:sSup>
                      <m:r>
                        <a:rPr lang="pt-BR" sz="2400" b="0" i="1" smtClean="0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400" b="0" i="1" smtClean="0">
                              <a:latin typeface="Cambria Math"/>
                            </a:rPr>
                            <m:t>𝐶𝑟𝑂</m:t>
                          </m:r>
                        </m:e>
                        <m:sub>
                          <m:r>
                            <a:rPr lang="pt-BR" sz="2400" b="0" i="1" smtClean="0"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pt-BR" sz="2400" b="0" i="1" smtClean="0">
                              <a:latin typeface="Cambria Math"/>
                            </a:rPr>
                            <m:t>2−</m:t>
                          </m:r>
                        </m:sup>
                      </m:sSubSup>
                      <m:r>
                        <m:rPr>
                          <m:nor/>
                        </m:rPr>
                        <a:rPr lang="pt-BR" sz="24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2400"/>
                        <m:t>⇌</m:t>
                      </m:r>
                      <m:sSub>
                        <m:sSubPr>
                          <m:ctrlPr>
                            <a:rPr lang="pt-B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pt-BR" sz="2400" b="0" i="1" smtClean="0">
                              <a:latin typeface="Cambria Math"/>
                            </a:rPr>
                            <m:t>𝐴𝑔</m:t>
                          </m:r>
                        </m:e>
                        <m:sub>
                          <m:r>
                            <a:rPr lang="pt-BR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t-B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b="0" i="1" smtClean="0">
                              <a:latin typeface="Cambria Math"/>
                            </a:rPr>
                            <m:t>𝐶𝑟𝑂</m:t>
                          </m:r>
                        </m:e>
                        <m:sub>
                          <m:r>
                            <a:rPr lang="pt-BR" sz="2400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pt-BR" sz="2400" b="0" i="1" smtClean="0">
                          <a:latin typeface="Cambria Math"/>
                        </a:rPr>
                        <m:t>(</m:t>
                      </m:r>
                      <m:r>
                        <a:rPr lang="pt-BR" sz="2400" b="0" i="1" smtClean="0">
                          <a:latin typeface="Cambria Math"/>
                        </a:rPr>
                        <m:t>𝑠</m:t>
                      </m:r>
                      <m:r>
                        <a:rPr lang="pt-BR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pt-BR" sz="2400" dirty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344" y="3118472"/>
                <a:ext cx="4204869" cy="74257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aixaDeTexto 7"/>
          <p:cNvSpPr txBox="1"/>
          <p:nvPr/>
        </p:nvSpPr>
        <p:spPr>
          <a:xfrm>
            <a:off x="947073" y="1703322"/>
            <a:ext cx="27750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FF0000"/>
                </a:solidFill>
              </a:rPr>
              <a:t>Reação de titulação: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944304" y="2800823"/>
            <a:ext cx="28568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FF0000"/>
                </a:solidFill>
              </a:rPr>
              <a:t>Reação do indicador: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23528" y="4268995"/>
            <a:ext cx="85689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/>
              <a:t>A titulação de </a:t>
            </a:r>
            <a:r>
              <a:rPr lang="pt-BR" sz="2000" dirty="0" err="1"/>
              <a:t>Mohr</a:t>
            </a:r>
            <a:r>
              <a:rPr lang="pt-BR" sz="2000" dirty="0"/>
              <a:t> deve ser realizada em pH de 7 a 10 porque o íon cromato é a base conjugada do ácido crômico fraco. Consequentemente, em soluções mais ácidas, a concentração dos íons cromato é muito pequena para se produzir o precipitado nas proximidades do ponto de equivalência. Normalmente, um pH adequado é obtido saturando-se a solução do </a:t>
            </a:r>
            <a:r>
              <a:rPr lang="pt-BR" sz="2000" dirty="0" err="1"/>
              <a:t>analito</a:t>
            </a:r>
            <a:r>
              <a:rPr lang="pt-BR" sz="2000" dirty="0"/>
              <a:t> com hidrogênio carbonato de sódio.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2533766" y="2400700"/>
            <a:ext cx="832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branco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3491880" y="3491716"/>
            <a:ext cx="1078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vermelho</a:t>
            </a:r>
          </a:p>
        </p:txBody>
      </p:sp>
    </p:spTree>
    <p:extLst>
      <p:ext uri="{BB962C8B-B14F-4D97-AF65-F5344CB8AC3E}">
        <p14:creationId xmlns:p14="http://schemas.microsoft.com/office/powerpoint/2010/main" val="2410704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1"/>
          <p:cNvSpPr>
            <a:spLocks noChangeArrowheads="1"/>
          </p:cNvSpPr>
          <p:nvPr/>
        </p:nvSpPr>
        <p:spPr bwMode="auto">
          <a:xfrm>
            <a:off x="298450" y="981075"/>
            <a:ext cx="8496300" cy="558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pt-BR" altLang="en-US" sz="1800"/>
              <a:t> Contato direto entre o oxidante e o redutor em um reservatório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pt-BR" altLang="en-US" sz="1800"/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pt-BR" altLang="en-US" sz="1800"/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pt-BR" altLang="en-US" sz="1800"/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pt-BR" altLang="en-US" sz="1800"/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pt-BR" altLang="en-US" sz="1800"/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pt-BR" altLang="en-US" sz="1800"/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pt-BR" altLang="en-US" sz="1800"/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pt-BR" altLang="en-US" sz="1800"/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pt-BR" altLang="en-US" sz="1800"/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pt-BR" altLang="en-US" sz="1800"/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pt-BR" altLang="en-US" sz="1800"/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pt-BR" altLang="en-US" sz="1800"/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pt-BR" altLang="en-US" sz="1800"/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pt-BR" altLang="en-US" sz="1800"/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pt-BR" altLang="en-US" sz="1800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en-US" sz="1800"/>
              <a:t>-Reagentes juntos permitem que os elétrons transfiram do AR para o AO = sem uso da energia gerada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en-US" sz="1800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en-US" sz="1800"/>
              <a:t>-Reagentes separados = </a:t>
            </a:r>
            <a:r>
              <a:rPr lang="pt-BR" altLang="en-US" sz="1800">
                <a:solidFill>
                  <a:srgbClr val="FF0000"/>
                </a:solidFill>
              </a:rPr>
              <a:t>CÉLULAS ELETROQUÍMICAS</a:t>
            </a:r>
            <a:r>
              <a:rPr lang="pt-BR" altLang="en-US" sz="1800"/>
              <a:t> (uso da energia) </a:t>
            </a:r>
          </a:p>
        </p:txBody>
      </p:sp>
      <p:sp>
        <p:nvSpPr>
          <p:cNvPr id="6147" name="Rectangle 49"/>
          <p:cNvSpPr>
            <a:spLocks noChangeArrowheads="1"/>
          </p:cNvSpPr>
          <p:nvPr/>
        </p:nvSpPr>
        <p:spPr bwMode="auto">
          <a:xfrm>
            <a:off x="4068763" y="1700213"/>
            <a:ext cx="4824412" cy="649287"/>
          </a:xfrm>
          <a:prstGeom prst="rect">
            <a:avLst/>
          </a:prstGeom>
          <a:solidFill>
            <a:schemeClr val="tx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231775" y="207963"/>
            <a:ext cx="4062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2400" b="1" dirty="0"/>
              <a:t>Reações de óxido-redução</a:t>
            </a:r>
          </a:p>
        </p:txBody>
      </p:sp>
      <p:sp>
        <p:nvSpPr>
          <p:cNvPr id="6149" name="Line 7"/>
          <p:cNvSpPr>
            <a:spLocks noChangeShapeType="1"/>
          </p:cNvSpPr>
          <p:nvPr/>
        </p:nvSpPr>
        <p:spPr bwMode="auto">
          <a:xfrm>
            <a:off x="107950" y="692150"/>
            <a:ext cx="85328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grpSp>
        <p:nvGrpSpPr>
          <p:cNvPr id="6150" name="Group 29"/>
          <p:cNvGrpSpPr>
            <a:grpSpLocks/>
          </p:cNvGrpSpPr>
          <p:nvPr/>
        </p:nvGrpSpPr>
        <p:grpSpPr bwMode="auto">
          <a:xfrm>
            <a:off x="4165600" y="4227513"/>
            <a:ext cx="3816350" cy="641350"/>
            <a:chOff x="204" y="1207"/>
            <a:chExt cx="2404" cy="404"/>
          </a:xfrm>
        </p:grpSpPr>
        <p:sp>
          <p:nvSpPr>
            <p:cNvPr id="6168" name="Rectangle 22"/>
            <p:cNvSpPr>
              <a:spLocks noChangeArrowheads="1"/>
            </p:cNvSpPr>
            <p:nvPr/>
          </p:nvSpPr>
          <p:spPr bwMode="auto">
            <a:xfrm>
              <a:off x="204" y="1207"/>
              <a:ext cx="240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pt-BR" altLang="en-US" sz="1800"/>
                <a:t>2Ag</a:t>
              </a:r>
              <a:r>
                <a:rPr lang="pt-BR" altLang="en-US" sz="1800" baseline="30000"/>
                <a:t>+</a:t>
              </a:r>
              <a:r>
                <a:rPr lang="pt-BR" altLang="en-US" sz="1800"/>
                <a:t> + Cu</a:t>
              </a:r>
              <a:r>
                <a:rPr lang="pt-BR" altLang="en-US" sz="1800" baseline="-25000"/>
                <a:t>(s)                      </a:t>
              </a:r>
              <a:r>
                <a:rPr lang="pt-BR" altLang="en-US" sz="1800"/>
                <a:t>2Ag</a:t>
              </a:r>
              <a:r>
                <a:rPr lang="pt-BR" altLang="en-US" sz="1800" baseline="-25000"/>
                <a:t>(s)</a:t>
              </a:r>
              <a:r>
                <a:rPr lang="pt-BR" altLang="en-US" sz="1800"/>
                <a:t> + </a:t>
              </a:r>
              <a:r>
                <a:rPr lang="pt-BR" altLang="en-US" sz="1800">
                  <a:solidFill>
                    <a:srgbClr val="0000CC"/>
                  </a:solidFill>
                </a:rPr>
                <a:t>Cu</a:t>
              </a:r>
              <a:r>
                <a:rPr lang="pt-BR" altLang="en-US" sz="1800" baseline="30000">
                  <a:solidFill>
                    <a:srgbClr val="0000CC"/>
                  </a:solidFill>
                </a:rPr>
                <a:t>2+</a:t>
              </a:r>
              <a:r>
                <a:rPr lang="pt-BR" altLang="en-US" sz="1800" baseline="-25000"/>
                <a:t>		</a:t>
              </a:r>
              <a:endParaRPr lang="pt-BR" altLang="en-US" sz="1800"/>
            </a:p>
          </p:txBody>
        </p:sp>
        <p:grpSp>
          <p:nvGrpSpPr>
            <p:cNvPr id="6169" name="Grupo 28"/>
            <p:cNvGrpSpPr>
              <a:grpSpLocks/>
            </p:cNvGrpSpPr>
            <p:nvPr/>
          </p:nvGrpSpPr>
          <p:grpSpPr bwMode="auto">
            <a:xfrm>
              <a:off x="1189" y="1274"/>
              <a:ext cx="360" cy="90"/>
              <a:chOff x="4286248" y="3214686"/>
              <a:chExt cx="796700" cy="209549"/>
            </a:xfrm>
          </p:grpSpPr>
          <p:cxnSp>
            <p:nvCxnSpPr>
              <p:cNvPr id="2" name="Conector reto 23"/>
              <p:cNvCxnSpPr/>
              <p:nvPr/>
            </p:nvCxnSpPr>
            <p:spPr>
              <a:xfrm>
                <a:off x="4286248" y="3286863"/>
                <a:ext cx="7856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" name="Conector reto 24"/>
              <p:cNvCxnSpPr/>
              <p:nvPr/>
            </p:nvCxnSpPr>
            <p:spPr>
              <a:xfrm rot="10800000">
                <a:off x="4857216" y="3214685"/>
                <a:ext cx="214666" cy="7217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172" name="Grupo 25"/>
              <p:cNvGrpSpPr>
                <a:grpSpLocks/>
              </p:cNvGrpSpPr>
              <p:nvPr/>
            </p:nvGrpSpPr>
            <p:grpSpPr bwMode="auto">
              <a:xfrm rot="10800000">
                <a:off x="4297130" y="3351209"/>
                <a:ext cx="785818" cy="73026"/>
                <a:chOff x="4318902" y="3301770"/>
                <a:chExt cx="785818" cy="73026"/>
              </a:xfrm>
            </p:grpSpPr>
            <p:cxnSp>
              <p:nvCxnSpPr>
                <p:cNvPr id="4" name="Conector reto 26"/>
                <p:cNvCxnSpPr/>
                <p:nvPr/>
              </p:nvCxnSpPr>
              <p:spPr>
                <a:xfrm>
                  <a:off x="4336606" y="3371621"/>
                  <a:ext cx="785635" cy="232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" name="Conector reto 27"/>
                <p:cNvCxnSpPr/>
                <p:nvPr/>
              </p:nvCxnSpPr>
              <p:spPr>
                <a:xfrm rot="10800000">
                  <a:off x="4907575" y="3283145"/>
                  <a:ext cx="214667" cy="6984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6151" name="Rectangle 32"/>
          <p:cNvSpPr>
            <a:spLocks noChangeArrowheads="1"/>
          </p:cNvSpPr>
          <p:nvPr/>
        </p:nvSpPr>
        <p:spPr bwMode="auto">
          <a:xfrm>
            <a:off x="4406900" y="2708275"/>
            <a:ext cx="3816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en-US" sz="1800"/>
              <a:t>2Ag</a:t>
            </a:r>
            <a:r>
              <a:rPr lang="pt-BR" altLang="en-US" sz="1800" baseline="30000"/>
              <a:t>+</a:t>
            </a:r>
            <a:r>
              <a:rPr lang="pt-BR" altLang="en-US" sz="1800"/>
              <a:t> + 2e</a:t>
            </a:r>
            <a:r>
              <a:rPr lang="pt-BR" altLang="en-US" sz="1800" baseline="30000"/>
              <a:t>-</a:t>
            </a:r>
            <a:r>
              <a:rPr lang="pt-BR" altLang="en-US" sz="1800" baseline="-25000"/>
              <a:t>                      </a:t>
            </a:r>
            <a:r>
              <a:rPr lang="pt-BR" altLang="en-US" sz="1800"/>
              <a:t>2Ag</a:t>
            </a:r>
            <a:r>
              <a:rPr lang="pt-BR" altLang="en-US" sz="1800" baseline="-25000"/>
              <a:t>(s)		</a:t>
            </a:r>
            <a:endParaRPr lang="pt-BR" altLang="en-US" sz="1800"/>
          </a:p>
        </p:txBody>
      </p:sp>
      <p:grpSp>
        <p:nvGrpSpPr>
          <p:cNvPr id="6152" name="Grupo 28"/>
          <p:cNvGrpSpPr>
            <a:grpSpLocks/>
          </p:cNvGrpSpPr>
          <p:nvPr/>
        </p:nvGrpSpPr>
        <p:grpSpPr bwMode="auto">
          <a:xfrm>
            <a:off x="5729288" y="2814638"/>
            <a:ext cx="571500" cy="142875"/>
            <a:chOff x="4286248" y="3214686"/>
            <a:chExt cx="796700" cy="209549"/>
          </a:xfrm>
        </p:grpSpPr>
        <p:cxnSp>
          <p:nvCxnSpPr>
            <p:cNvPr id="6" name="Conector reto 23"/>
            <p:cNvCxnSpPr/>
            <p:nvPr/>
          </p:nvCxnSpPr>
          <p:spPr>
            <a:xfrm>
              <a:off x="4286248" y="3286863"/>
              <a:ext cx="78563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24"/>
            <p:cNvCxnSpPr/>
            <p:nvPr/>
          </p:nvCxnSpPr>
          <p:spPr>
            <a:xfrm rot="10800000">
              <a:off x="4857216" y="3214686"/>
              <a:ext cx="214666" cy="721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165" name="Grupo 25"/>
            <p:cNvGrpSpPr>
              <a:grpSpLocks/>
            </p:cNvGrpSpPr>
            <p:nvPr/>
          </p:nvGrpSpPr>
          <p:grpSpPr bwMode="auto">
            <a:xfrm rot="10800000">
              <a:off x="4297130" y="3351209"/>
              <a:ext cx="785818" cy="73026"/>
              <a:chOff x="4318902" y="3301770"/>
              <a:chExt cx="785818" cy="73026"/>
            </a:xfrm>
          </p:grpSpPr>
          <p:cxnSp>
            <p:nvCxnSpPr>
              <p:cNvPr id="8" name="Conector reto 26"/>
              <p:cNvCxnSpPr/>
              <p:nvPr/>
            </p:nvCxnSpPr>
            <p:spPr>
              <a:xfrm>
                <a:off x="4336606" y="3371619"/>
                <a:ext cx="785635" cy="232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Conector reto 27"/>
              <p:cNvCxnSpPr/>
              <p:nvPr/>
            </p:nvCxnSpPr>
            <p:spPr>
              <a:xfrm rot="10800000">
                <a:off x="4889870" y="3283144"/>
                <a:ext cx="214667" cy="6984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153" name="Rectangle 40"/>
          <p:cNvSpPr>
            <a:spLocks noChangeArrowheads="1"/>
          </p:cNvSpPr>
          <p:nvPr/>
        </p:nvSpPr>
        <p:spPr bwMode="auto">
          <a:xfrm>
            <a:off x="5003800" y="3355975"/>
            <a:ext cx="3816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en-US" sz="1800"/>
              <a:t>Cu</a:t>
            </a:r>
            <a:r>
              <a:rPr lang="pt-BR" altLang="en-US" sz="1800" baseline="-25000"/>
              <a:t>(s)                      </a:t>
            </a:r>
            <a:r>
              <a:rPr lang="pt-BR" altLang="en-US" sz="1800"/>
              <a:t>2e</a:t>
            </a:r>
            <a:r>
              <a:rPr lang="pt-BR" altLang="en-US" sz="1800" baseline="30000"/>
              <a:t>-</a:t>
            </a:r>
            <a:r>
              <a:rPr lang="pt-BR" altLang="en-US" sz="1800"/>
              <a:t> + Cu</a:t>
            </a:r>
            <a:r>
              <a:rPr lang="pt-BR" altLang="en-US" sz="1800" baseline="30000"/>
              <a:t>2+</a:t>
            </a:r>
            <a:r>
              <a:rPr lang="pt-BR" altLang="en-US" sz="1800" baseline="-25000"/>
              <a:t>		</a:t>
            </a:r>
            <a:endParaRPr lang="pt-BR" altLang="en-US" sz="1800"/>
          </a:p>
        </p:txBody>
      </p:sp>
      <p:grpSp>
        <p:nvGrpSpPr>
          <p:cNvPr id="6154" name="Grupo 28"/>
          <p:cNvGrpSpPr>
            <a:grpSpLocks/>
          </p:cNvGrpSpPr>
          <p:nvPr/>
        </p:nvGrpSpPr>
        <p:grpSpPr bwMode="auto">
          <a:xfrm>
            <a:off x="5729288" y="3462338"/>
            <a:ext cx="571500" cy="142875"/>
            <a:chOff x="4286248" y="3214686"/>
            <a:chExt cx="796700" cy="209549"/>
          </a:xfrm>
        </p:grpSpPr>
        <p:cxnSp>
          <p:nvCxnSpPr>
            <p:cNvPr id="24" name="Conector reto 23"/>
            <p:cNvCxnSpPr/>
            <p:nvPr/>
          </p:nvCxnSpPr>
          <p:spPr>
            <a:xfrm>
              <a:off x="4286248" y="3286863"/>
              <a:ext cx="78563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to 24"/>
            <p:cNvCxnSpPr/>
            <p:nvPr/>
          </p:nvCxnSpPr>
          <p:spPr>
            <a:xfrm rot="10800000">
              <a:off x="4857216" y="3214686"/>
              <a:ext cx="214666" cy="721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160" name="Grupo 25"/>
            <p:cNvGrpSpPr>
              <a:grpSpLocks/>
            </p:cNvGrpSpPr>
            <p:nvPr/>
          </p:nvGrpSpPr>
          <p:grpSpPr bwMode="auto">
            <a:xfrm rot="10800000">
              <a:off x="4297130" y="3351209"/>
              <a:ext cx="785818" cy="73026"/>
              <a:chOff x="4318902" y="3301770"/>
              <a:chExt cx="785818" cy="73026"/>
            </a:xfrm>
          </p:grpSpPr>
          <p:cxnSp>
            <p:nvCxnSpPr>
              <p:cNvPr id="27" name="Conector reto 26"/>
              <p:cNvCxnSpPr/>
              <p:nvPr/>
            </p:nvCxnSpPr>
            <p:spPr>
              <a:xfrm>
                <a:off x="4336606" y="3371619"/>
                <a:ext cx="785635" cy="232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ector reto 27"/>
              <p:cNvCxnSpPr/>
              <p:nvPr/>
            </p:nvCxnSpPr>
            <p:spPr>
              <a:xfrm rot="10800000">
                <a:off x="4907575" y="3283144"/>
                <a:ext cx="214667" cy="6984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155" name="Line 47"/>
          <p:cNvSpPr>
            <a:spLocks noChangeShapeType="1"/>
          </p:cNvSpPr>
          <p:nvPr/>
        </p:nvSpPr>
        <p:spPr bwMode="auto">
          <a:xfrm>
            <a:off x="3876675" y="3932238"/>
            <a:ext cx="43926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t-BR"/>
          </a:p>
        </p:txBody>
      </p:sp>
      <p:sp>
        <p:nvSpPr>
          <p:cNvPr id="6156" name="Text Box 48"/>
          <p:cNvSpPr txBox="1">
            <a:spLocks noChangeArrowheads="1"/>
          </p:cNvSpPr>
          <p:nvPr/>
        </p:nvSpPr>
        <p:spPr bwMode="auto">
          <a:xfrm>
            <a:off x="4159250" y="1700213"/>
            <a:ext cx="46609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en-US" sz="1800" i="1">
                <a:solidFill>
                  <a:schemeClr val="bg1"/>
                </a:solidFill>
              </a:rPr>
              <a:t>Imersão de uma fita de cobre em uma solução de nitrato de prata (AgNO</a:t>
            </a:r>
            <a:r>
              <a:rPr lang="pt-BR" altLang="en-US" sz="1800" i="1" baseline="-25000">
                <a:solidFill>
                  <a:schemeClr val="bg1"/>
                </a:solidFill>
              </a:rPr>
              <a:t>3</a:t>
            </a:r>
            <a:r>
              <a:rPr lang="pt-BR" altLang="en-US" sz="1800" i="1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6157" name="Picture 34" descr="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57338"/>
            <a:ext cx="3170238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6"/>
          <p:cNvSpPr txBox="1">
            <a:spLocks noChangeArrowheads="1"/>
          </p:cNvSpPr>
          <p:nvPr/>
        </p:nvSpPr>
        <p:spPr bwMode="auto">
          <a:xfrm>
            <a:off x="231775" y="207963"/>
            <a:ext cx="4787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2400" b="1"/>
              <a:t>Tipos de células eletroquímicas</a:t>
            </a:r>
          </a:p>
        </p:txBody>
      </p:sp>
      <p:sp>
        <p:nvSpPr>
          <p:cNvPr id="7171" name="Line 7"/>
          <p:cNvSpPr>
            <a:spLocks noChangeShapeType="1"/>
          </p:cNvSpPr>
          <p:nvPr/>
        </p:nvSpPr>
        <p:spPr bwMode="auto">
          <a:xfrm>
            <a:off x="107950" y="692150"/>
            <a:ext cx="85328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172" name="Rectangle 6"/>
          <p:cNvSpPr>
            <a:spLocks noChangeArrowheads="1"/>
          </p:cNvSpPr>
          <p:nvPr/>
        </p:nvSpPr>
        <p:spPr bwMode="auto">
          <a:xfrm>
            <a:off x="323850" y="765175"/>
            <a:ext cx="8351838" cy="463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en-US" sz="1800" b="1"/>
              <a:t>GALVÂNICA OU VOLTAICA: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pt-BR" altLang="en-US" sz="1800"/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pt-BR" altLang="en-US" sz="1800"/>
              <a:t> são pilhas onde energia elétrica é produzida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pt-BR" altLang="en-US" sz="1800"/>
              <a:t> reação tende a proceder espontaneamente, produzindo um fluxo de e</a:t>
            </a:r>
            <a:r>
              <a:rPr lang="pt-BR" altLang="en-US" sz="1800" baseline="30000"/>
              <a:t>-</a:t>
            </a:r>
            <a:r>
              <a:rPr lang="pt-BR" altLang="en-US" sz="1800"/>
              <a:t> do anodo para o catodo, via um condutor externo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Char char="-"/>
            </a:pPr>
            <a:endParaRPr lang="pt-BR" altLang="en-US" sz="1800"/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en-US" sz="1800" b="1"/>
              <a:t>ELETROLÍTICA: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pt-BR" altLang="en-US" sz="1800" b="1"/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pt-BR" altLang="en-US" sz="1800"/>
              <a:t>requerem uma fonte externa de energia para sua operação, ou seja, consomem eletricidade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en-US" sz="1800"/>
              <a:t>-a direção da corrente é invertida, assim como as reações nos eletrodos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6"/>
          <p:cNvSpPr txBox="1">
            <a:spLocks noChangeArrowheads="1"/>
          </p:cNvSpPr>
          <p:nvPr/>
        </p:nvSpPr>
        <p:spPr bwMode="auto">
          <a:xfrm>
            <a:off x="231775" y="207963"/>
            <a:ext cx="2571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2400" b="1"/>
              <a:t>Célula galvânica</a:t>
            </a:r>
          </a:p>
        </p:txBody>
      </p:sp>
      <p:sp>
        <p:nvSpPr>
          <p:cNvPr id="8195" name="Line 7"/>
          <p:cNvSpPr>
            <a:spLocks noChangeShapeType="1"/>
          </p:cNvSpPr>
          <p:nvPr/>
        </p:nvSpPr>
        <p:spPr bwMode="auto">
          <a:xfrm>
            <a:off x="107950" y="692150"/>
            <a:ext cx="85328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323850" y="928688"/>
            <a:ext cx="82819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en-US" sz="1800"/>
              <a:t>Agente oxidante (Ag</a:t>
            </a:r>
            <a:r>
              <a:rPr lang="pt-BR" altLang="en-US" sz="1800" baseline="30000"/>
              <a:t>+</a:t>
            </a:r>
            <a:r>
              <a:rPr lang="pt-BR" altLang="en-US" sz="1800"/>
              <a:t>) e o agente redutor (Cu</a:t>
            </a:r>
            <a:r>
              <a:rPr lang="pt-BR" altLang="en-US" sz="1800" baseline="-25000"/>
              <a:t>(s)</a:t>
            </a:r>
            <a:r>
              <a:rPr lang="pt-BR" altLang="en-US" sz="1800"/>
              <a:t>) estão fisicamente separados em 2 reservatórios:</a:t>
            </a:r>
          </a:p>
        </p:txBody>
      </p:sp>
      <p:graphicFrame>
        <p:nvGraphicFramePr>
          <p:cNvPr id="8197" name="Object 6"/>
          <p:cNvGraphicFramePr>
            <a:graphicFrameLocks noChangeAspect="1"/>
          </p:cNvGraphicFramePr>
          <p:nvPr/>
        </p:nvGraphicFramePr>
        <p:xfrm>
          <a:off x="1862138" y="1846263"/>
          <a:ext cx="4752975" cy="344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Image" r:id="rId3" imgW="2944125" imgH="2133424" progId="">
                  <p:embed/>
                </p:oleObj>
              </mc:Choice>
              <mc:Fallback>
                <p:oleObj name="Image" r:id="rId3" imgW="2944125" imgH="2133424" progId="">
                  <p:embed/>
                  <p:pic>
                    <p:nvPicPr>
                      <p:cNvPr id="819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2138" y="1846263"/>
                        <a:ext cx="4752975" cy="344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468313" y="4437063"/>
            <a:ext cx="1784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Solução de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CuSO</a:t>
            </a:r>
            <a:r>
              <a:rPr lang="en-US" altLang="en-US" sz="1800" baseline="-25000"/>
              <a:t>4 </a:t>
            </a:r>
            <a:r>
              <a:rPr lang="en-US" altLang="en-US" sz="1800"/>
              <a:t>(0,02 M)</a:t>
            </a:r>
            <a:endParaRPr lang="pt-BR" altLang="en-US" sz="1800"/>
          </a:p>
        </p:txBody>
      </p:sp>
      <p:sp>
        <p:nvSpPr>
          <p:cNvPr id="8199" name="Text Box 9"/>
          <p:cNvSpPr txBox="1">
            <a:spLocks noChangeArrowheads="1"/>
          </p:cNvSpPr>
          <p:nvPr/>
        </p:nvSpPr>
        <p:spPr bwMode="auto">
          <a:xfrm>
            <a:off x="1574800" y="3646488"/>
            <a:ext cx="476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Cu</a:t>
            </a:r>
            <a:endParaRPr lang="pt-BR" altLang="en-US" sz="1800"/>
          </a:p>
        </p:txBody>
      </p:sp>
      <p:sp>
        <p:nvSpPr>
          <p:cNvPr id="8200" name="Text Box 10"/>
          <p:cNvSpPr txBox="1">
            <a:spLocks noChangeArrowheads="1"/>
          </p:cNvSpPr>
          <p:nvPr/>
        </p:nvSpPr>
        <p:spPr bwMode="auto">
          <a:xfrm>
            <a:off x="6588125" y="4292600"/>
            <a:ext cx="1784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Solução de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AgNO</a:t>
            </a:r>
            <a:r>
              <a:rPr lang="en-US" altLang="en-US" sz="1800" baseline="-25000"/>
              <a:t>3 </a:t>
            </a:r>
            <a:r>
              <a:rPr lang="en-US" altLang="en-US" sz="1800"/>
              <a:t>(0,02 M)</a:t>
            </a:r>
            <a:endParaRPr lang="pt-BR" altLang="en-US" sz="1800"/>
          </a:p>
        </p:txBody>
      </p:sp>
      <p:sp>
        <p:nvSpPr>
          <p:cNvPr id="8201" name="Text Box 11"/>
          <p:cNvSpPr txBox="1">
            <a:spLocks noChangeArrowheads="1"/>
          </p:cNvSpPr>
          <p:nvPr/>
        </p:nvSpPr>
        <p:spPr bwMode="auto">
          <a:xfrm>
            <a:off x="6615113" y="3790950"/>
            <a:ext cx="463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Ag</a:t>
            </a:r>
            <a:endParaRPr lang="pt-BR" altLang="en-US" sz="1800"/>
          </a:p>
        </p:txBody>
      </p:sp>
      <p:sp>
        <p:nvSpPr>
          <p:cNvPr id="8202" name="Text Box 12"/>
          <p:cNvSpPr txBox="1">
            <a:spLocks noChangeArrowheads="1"/>
          </p:cNvSpPr>
          <p:nvPr/>
        </p:nvSpPr>
        <p:spPr bwMode="auto">
          <a:xfrm>
            <a:off x="3687763" y="2457450"/>
            <a:ext cx="1441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Ponte salina</a:t>
            </a:r>
            <a:endParaRPr lang="pt-BR" altLang="en-US" sz="1800"/>
          </a:p>
        </p:txBody>
      </p:sp>
      <p:sp>
        <p:nvSpPr>
          <p:cNvPr id="8203" name="Text Box 13"/>
          <p:cNvSpPr txBox="1">
            <a:spLocks noChangeArrowheads="1"/>
          </p:cNvSpPr>
          <p:nvPr/>
        </p:nvSpPr>
        <p:spPr bwMode="auto">
          <a:xfrm>
            <a:off x="1490663" y="2492375"/>
            <a:ext cx="1136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en-US" sz="1800">
                <a:solidFill>
                  <a:srgbClr val="FF0000"/>
                </a:solidFill>
              </a:rPr>
              <a:t>Anodo (-)</a:t>
            </a:r>
          </a:p>
        </p:txBody>
      </p:sp>
      <p:sp>
        <p:nvSpPr>
          <p:cNvPr id="8204" name="Text Box 14"/>
          <p:cNvSpPr txBox="1">
            <a:spLocks noChangeArrowheads="1"/>
          </p:cNvSpPr>
          <p:nvPr/>
        </p:nvSpPr>
        <p:spPr bwMode="auto">
          <a:xfrm>
            <a:off x="6300788" y="2557463"/>
            <a:ext cx="1270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en-US" sz="1800">
                <a:solidFill>
                  <a:srgbClr val="0000CC"/>
                </a:solidFill>
              </a:rPr>
              <a:t>Catodo (+)</a:t>
            </a:r>
          </a:p>
        </p:txBody>
      </p:sp>
      <p:sp>
        <p:nvSpPr>
          <p:cNvPr id="8205" name="Rectangle 15"/>
          <p:cNvSpPr>
            <a:spLocks noChangeArrowheads="1"/>
          </p:cNvSpPr>
          <p:nvPr/>
        </p:nvSpPr>
        <p:spPr bwMode="auto">
          <a:xfrm>
            <a:off x="1403350" y="5380038"/>
            <a:ext cx="27098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en-US" sz="1800"/>
              <a:t>Cu</a:t>
            </a:r>
            <a:r>
              <a:rPr lang="pt-BR" altLang="en-US" sz="1800" baseline="-25000"/>
              <a:t>(s)                      </a:t>
            </a:r>
            <a:r>
              <a:rPr lang="pt-BR" altLang="en-US" sz="1800"/>
              <a:t>2e</a:t>
            </a:r>
            <a:r>
              <a:rPr lang="pt-BR" altLang="en-US" sz="1800" baseline="30000"/>
              <a:t>-</a:t>
            </a:r>
            <a:r>
              <a:rPr lang="pt-BR" altLang="en-US" sz="1800"/>
              <a:t> + Cu</a:t>
            </a:r>
            <a:r>
              <a:rPr lang="pt-BR" altLang="en-US" sz="1800" baseline="30000"/>
              <a:t>2+</a:t>
            </a:r>
            <a:r>
              <a:rPr lang="pt-BR" altLang="en-US" sz="1800" baseline="-25000"/>
              <a:t>		</a:t>
            </a:r>
            <a:endParaRPr lang="pt-BR" altLang="en-US" sz="1800"/>
          </a:p>
        </p:txBody>
      </p:sp>
      <p:grpSp>
        <p:nvGrpSpPr>
          <p:cNvPr id="8206" name="Grupo 28"/>
          <p:cNvGrpSpPr>
            <a:grpSpLocks/>
          </p:cNvGrpSpPr>
          <p:nvPr/>
        </p:nvGrpSpPr>
        <p:grpSpPr bwMode="auto">
          <a:xfrm>
            <a:off x="2128838" y="5486400"/>
            <a:ext cx="571500" cy="142875"/>
            <a:chOff x="4286248" y="3214686"/>
            <a:chExt cx="796700" cy="209549"/>
          </a:xfrm>
        </p:grpSpPr>
        <p:cxnSp>
          <p:nvCxnSpPr>
            <p:cNvPr id="2" name="Conector reto 23"/>
            <p:cNvCxnSpPr/>
            <p:nvPr/>
          </p:nvCxnSpPr>
          <p:spPr>
            <a:xfrm>
              <a:off x="4286248" y="3286865"/>
              <a:ext cx="78563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Conector reto 24"/>
            <p:cNvCxnSpPr/>
            <p:nvPr/>
          </p:nvCxnSpPr>
          <p:spPr>
            <a:xfrm rot="10800000">
              <a:off x="4857216" y="3214686"/>
              <a:ext cx="214666" cy="721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230" name="Grupo 25"/>
            <p:cNvGrpSpPr>
              <a:grpSpLocks/>
            </p:cNvGrpSpPr>
            <p:nvPr/>
          </p:nvGrpSpPr>
          <p:grpSpPr bwMode="auto">
            <a:xfrm rot="10800000">
              <a:off x="4297130" y="3351209"/>
              <a:ext cx="785818" cy="73026"/>
              <a:chOff x="4318902" y="3301770"/>
              <a:chExt cx="785818" cy="73026"/>
            </a:xfrm>
          </p:grpSpPr>
          <p:cxnSp>
            <p:nvCxnSpPr>
              <p:cNvPr id="4" name="Conector reto 26"/>
              <p:cNvCxnSpPr/>
              <p:nvPr/>
            </p:nvCxnSpPr>
            <p:spPr>
              <a:xfrm>
                <a:off x="4318902" y="3371619"/>
                <a:ext cx="785635" cy="232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Conector reto 27"/>
              <p:cNvCxnSpPr/>
              <p:nvPr/>
            </p:nvCxnSpPr>
            <p:spPr>
              <a:xfrm rot="10800000">
                <a:off x="4889870" y="3283144"/>
                <a:ext cx="214667" cy="6984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207" name="Rectangle 22"/>
          <p:cNvSpPr>
            <a:spLocks noChangeArrowheads="1"/>
          </p:cNvSpPr>
          <p:nvPr/>
        </p:nvSpPr>
        <p:spPr bwMode="auto">
          <a:xfrm>
            <a:off x="4932363" y="5380038"/>
            <a:ext cx="2520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en-US" sz="1800"/>
              <a:t>Ag</a:t>
            </a:r>
            <a:r>
              <a:rPr lang="pt-BR" altLang="en-US" sz="1800" baseline="30000"/>
              <a:t>+</a:t>
            </a:r>
            <a:r>
              <a:rPr lang="pt-BR" altLang="en-US" sz="1800"/>
              <a:t> + e</a:t>
            </a:r>
            <a:r>
              <a:rPr lang="pt-BR" altLang="en-US" sz="1800" baseline="30000"/>
              <a:t>-</a:t>
            </a:r>
            <a:r>
              <a:rPr lang="pt-BR" altLang="en-US" sz="1800" baseline="-25000"/>
              <a:t>                      </a:t>
            </a:r>
            <a:r>
              <a:rPr lang="pt-BR" altLang="en-US" sz="1800"/>
              <a:t>Ag</a:t>
            </a:r>
            <a:r>
              <a:rPr lang="pt-BR" altLang="en-US" sz="1800" baseline="-25000"/>
              <a:t>(s)		</a:t>
            </a:r>
            <a:endParaRPr lang="pt-BR" altLang="en-US" sz="1800"/>
          </a:p>
        </p:txBody>
      </p:sp>
      <p:grpSp>
        <p:nvGrpSpPr>
          <p:cNvPr id="8208" name="Grupo 28"/>
          <p:cNvGrpSpPr>
            <a:grpSpLocks/>
          </p:cNvGrpSpPr>
          <p:nvPr/>
        </p:nvGrpSpPr>
        <p:grpSpPr bwMode="auto">
          <a:xfrm>
            <a:off x="6161088" y="5516563"/>
            <a:ext cx="571500" cy="142875"/>
            <a:chOff x="4286248" y="3214686"/>
            <a:chExt cx="796700" cy="209549"/>
          </a:xfrm>
        </p:grpSpPr>
        <p:cxnSp>
          <p:nvCxnSpPr>
            <p:cNvPr id="6" name="Conector reto 23"/>
            <p:cNvCxnSpPr/>
            <p:nvPr/>
          </p:nvCxnSpPr>
          <p:spPr>
            <a:xfrm>
              <a:off x="4286248" y="3286863"/>
              <a:ext cx="78563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24"/>
            <p:cNvCxnSpPr/>
            <p:nvPr/>
          </p:nvCxnSpPr>
          <p:spPr>
            <a:xfrm rot="10800000">
              <a:off x="4857216" y="3214686"/>
              <a:ext cx="214666" cy="721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225" name="Grupo 25"/>
            <p:cNvGrpSpPr>
              <a:grpSpLocks/>
            </p:cNvGrpSpPr>
            <p:nvPr/>
          </p:nvGrpSpPr>
          <p:grpSpPr bwMode="auto">
            <a:xfrm rot="10800000">
              <a:off x="4297130" y="3351209"/>
              <a:ext cx="785818" cy="73026"/>
              <a:chOff x="4318902" y="3301770"/>
              <a:chExt cx="785818" cy="73026"/>
            </a:xfrm>
          </p:grpSpPr>
          <p:cxnSp>
            <p:nvCxnSpPr>
              <p:cNvPr id="8" name="Conector reto 26"/>
              <p:cNvCxnSpPr/>
              <p:nvPr/>
            </p:nvCxnSpPr>
            <p:spPr>
              <a:xfrm>
                <a:off x="4336606" y="3371619"/>
                <a:ext cx="785635" cy="232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Conector reto 27"/>
              <p:cNvCxnSpPr/>
              <p:nvPr/>
            </p:nvCxnSpPr>
            <p:spPr>
              <a:xfrm rot="10800000">
                <a:off x="4903149" y="3283144"/>
                <a:ext cx="214667" cy="6984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209" name="Line 29"/>
          <p:cNvSpPr>
            <a:spLocks noChangeShapeType="1"/>
          </p:cNvSpPr>
          <p:nvPr/>
        </p:nvSpPr>
        <p:spPr bwMode="auto">
          <a:xfrm>
            <a:off x="3517900" y="4079875"/>
            <a:ext cx="0" cy="5746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t-BR"/>
          </a:p>
        </p:txBody>
      </p:sp>
      <p:sp>
        <p:nvSpPr>
          <p:cNvPr id="8210" name="Line 30"/>
          <p:cNvSpPr>
            <a:spLocks noChangeShapeType="1"/>
          </p:cNvSpPr>
          <p:nvPr/>
        </p:nvSpPr>
        <p:spPr bwMode="auto">
          <a:xfrm>
            <a:off x="5318125" y="4079875"/>
            <a:ext cx="0" cy="5746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t-BR"/>
          </a:p>
        </p:txBody>
      </p:sp>
      <p:sp>
        <p:nvSpPr>
          <p:cNvPr id="8211" name="Text Box 31"/>
          <p:cNvSpPr txBox="1">
            <a:spLocks noChangeArrowheads="1"/>
          </p:cNvSpPr>
          <p:nvPr/>
        </p:nvSpPr>
        <p:spPr bwMode="auto">
          <a:xfrm>
            <a:off x="3098800" y="4583113"/>
            <a:ext cx="450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Cl</a:t>
            </a:r>
            <a:r>
              <a:rPr lang="en-US" altLang="en-US" sz="1800" baseline="30000"/>
              <a:t>-</a:t>
            </a:r>
            <a:endParaRPr lang="pt-BR" altLang="en-US" sz="1800"/>
          </a:p>
        </p:txBody>
      </p:sp>
      <p:sp>
        <p:nvSpPr>
          <p:cNvPr id="8212" name="Text Box 32"/>
          <p:cNvSpPr txBox="1">
            <a:spLocks noChangeArrowheads="1"/>
          </p:cNvSpPr>
          <p:nvPr/>
        </p:nvSpPr>
        <p:spPr bwMode="auto">
          <a:xfrm>
            <a:off x="5330825" y="4583113"/>
            <a:ext cx="425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K</a:t>
            </a:r>
            <a:r>
              <a:rPr lang="en-US" altLang="en-US" sz="1800" baseline="30000"/>
              <a:t>+</a:t>
            </a:r>
            <a:endParaRPr lang="pt-BR" altLang="en-US" sz="1800"/>
          </a:p>
        </p:txBody>
      </p:sp>
      <p:grpSp>
        <p:nvGrpSpPr>
          <p:cNvPr id="8213" name="Group 39"/>
          <p:cNvGrpSpPr>
            <a:grpSpLocks/>
          </p:cNvGrpSpPr>
          <p:nvPr/>
        </p:nvGrpSpPr>
        <p:grpSpPr bwMode="auto">
          <a:xfrm>
            <a:off x="1619250" y="6092825"/>
            <a:ext cx="5184775" cy="392113"/>
            <a:chOff x="1338" y="3838"/>
            <a:chExt cx="3266" cy="247"/>
          </a:xfrm>
        </p:grpSpPr>
        <p:sp>
          <p:nvSpPr>
            <p:cNvPr id="8216" name="Rectangle 7"/>
            <p:cNvSpPr>
              <a:spLocks noChangeArrowheads="1"/>
            </p:cNvSpPr>
            <p:nvPr/>
          </p:nvSpPr>
          <p:spPr bwMode="auto">
            <a:xfrm>
              <a:off x="1338" y="3838"/>
              <a:ext cx="3266" cy="247"/>
            </a:xfrm>
            <a:prstGeom prst="rect">
              <a:avLst/>
            </a:prstGeom>
            <a:solidFill>
              <a:srgbClr val="FFFF99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pt-BR" altLang="en-US" sz="1800"/>
                <a:t>Reação global: Cu</a:t>
              </a:r>
              <a:r>
                <a:rPr lang="pt-BR" altLang="en-US" sz="1800" baseline="-25000"/>
                <a:t>(s)</a:t>
              </a:r>
              <a:r>
                <a:rPr lang="pt-BR" altLang="en-US" sz="1800"/>
                <a:t> + 2 Ag</a:t>
              </a:r>
              <a:r>
                <a:rPr lang="pt-BR" altLang="en-US" sz="1800" baseline="30000"/>
                <a:t>+</a:t>
              </a:r>
              <a:r>
                <a:rPr lang="pt-BR" altLang="en-US" sz="1800"/>
                <a:t>             Cu</a:t>
              </a:r>
              <a:r>
                <a:rPr lang="pt-BR" altLang="en-US" sz="1800" baseline="30000"/>
                <a:t>2+</a:t>
              </a:r>
              <a:r>
                <a:rPr lang="pt-BR" altLang="en-US" sz="1800"/>
                <a:t> + Ag</a:t>
              </a:r>
              <a:r>
                <a:rPr lang="pt-BR" altLang="en-US" sz="1800" baseline="-25000"/>
                <a:t>(s)</a:t>
              </a:r>
            </a:p>
          </p:txBody>
        </p:sp>
        <p:grpSp>
          <p:nvGrpSpPr>
            <p:cNvPr id="8217" name="Grupo 28"/>
            <p:cNvGrpSpPr>
              <a:grpSpLocks/>
            </p:cNvGrpSpPr>
            <p:nvPr/>
          </p:nvGrpSpPr>
          <p:grpSpPr bwMode="auto">
            <a:xfrm>
              <a:off x="3327" y="3910"/>
              <a:ext cx="360" cy="90"/>
              <a:chOff x="4286248" y="3214686"/>
              <a:chExt cx="796700" cy="209549"/>
            </a:xfrm>
          </p:grpSpPr>
          <p:cxnSp>
            <p:nvCxnSpPr>
              <p:cNvPr id="24" name="Conector reto 23"/>
              <p:cNvCxnSpPr/>
              <p:nvPr/>
            </p:nvCxnSpPr>
            <p:spPr>
              <a:xfrm>
                <a:off x="4286248" y="3286865"/>
                <a:ext cx="7856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ector reto 24"/>
              <p:cNvCxnSpPr/>
              <p:nvPr/>
            </p:nvCxnSpPr>
            <p:spPr>
              <a:xfrm rot="10800000">
                <a:off x="4857216" y="3214686"/>
                <a:ext cx="214666" cy="7217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220" name="Grupo 25"/>
              <p:cNvGrpSpPr>
                <a:grpSpLocks/>
              </p:cNvGrpSpPr>
              <p:nvPr/>
            </p:nvGrpSpPr>
            <p:grpSpPr bwMode="auto">
              <a:xfrm rot="10800000">
                <a:off x="4297130" y="3351209"/>
                <a:ext cx="785818" cy="73026"/>
                <a:chOff x="4318902" y="3301770"/>
                <a:chExt cx="785818" cy="73026"/>
              </a:xfrm>
            </p:grpSpPr>
            <p:cxnSp>
              <p:nvCxnSpPr>
                <p:cNvPr id="27" name="Conector reto 26"/>
                <p:cNvCxnSpPr/>
                <p:nvPr/>
              </p:nvCxnSpPr>
              <p:spPr>
                <a:xfrm>
                  <a:off x="4336606" y="3371619"/>
                  <a:ext cx="785635" cy="232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Conector reto 27"/>
                <p:cNvCxnSpPr/>
                <p:nvPr/>
              </p:nvCxnSpPr>
              <p:spPr>
                <a:xfrm rot="10800000">
                  <a:off x="4907575" y="3283144"/>
                  <a:ext cx="214667" cy="6984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8214" name="AutoShape 40"/>
          <p:cNvSpPr>
            <a:spLocks noChangeArrowheads="1"/>
          </p:cNvSpPr>
          <p:nvPr/>
        </p:nvSpPr>
        <p:spPr bwMode="auto">
          <a:xfrm>
            <a:off x="6948488" y="1773238"/>
            <a:ext cx="1476375" cy="609600"/>
          </a:xfrm>
          <a:prstGeom prst="wedgeRoundRectCallout">
            <a:avLst>
              <a:gd name="adj1" fmla="val -46130"/>
              <a:gd name="adj2" fmla="val 7005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en-US" sz="1800">
                <a:solidFill>
                  <a:srgbClr val="0000CC"/>
                </a:solidFill>
              </a:rPr>
              <a:t>Redução </a:t>
            </a:r>
          </a:p>
        </p:txBody>
      </p:sp>
      <p:sp>
        <p:nvSpPr>
          <p:cNvPr id="8215" name="AutoShape 41"/>
          <p:cNvSpPr>
            <a:spLocks noChangeArrowheads="1"/>
          </p:cNvSpPr>
          <p:nvPr/>
        </p:nvSpPr>
        <p:spPr bwMode="auto">
          <a:xfrm>
            <a:off x="755650" y="1773238"/>
            <a:ext cx="1476375" cy="609600"/>
          </a:xfrm>
          <a:prstGeom prst="wedgeRoundRectCallout">
            <a:avLst>
              <a:gd name="adj1" fmla="val 27958"/>
              <a:gd name="adj2" fmla="val 7630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en-US" sz="1800">
                <a:solidFill>
                  <a:srgbClr val="FF0000"/>
                </a:solidFill>
              </a:rPr>
              <a:t>Oxidação 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6"/>
          <p:cNvSpPr txBox="1">
            <a:spLocks noChangeArrowheads="1"/>
          </p:cNvSpPr>
          <p:nvPr/>
        </p:nvSpPr>
        <p:spPr bwMode="auto">
          <a:xfrm>
            <a:off x="231775" y="207963"/>
            <a:ext cx="2571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2400" b="1"/>
              <a:t>Célula galvânica</a:t>
            </a:r>
          </a:p>
        </p:txBody>
      </p:sp>
      <p:sp>
        <p:nvSpPr>
          <p:cNvPr id="9219" name="Line 7"/>
          <p:cNvSpPr>
            <a:spLocks noChangeShapeType="1"/>
          </p:cNvSpPr>
          <p:nvPr/>
        </p:nvSpPr>
        <p:spPr bwMode="auto">
          <a:xfrm>
            <a:off x="107950" y="692150"/>
            <a:ext cx="85328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323850" y="928688"/>
            <a:ext cx="82819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en-US" sz="1800"/>
              <a:t>Agente oxidante (Ag</a:t>
            </a:r>
            <a:r>
              <a:rPr lang="pt-BR" altLang="en-US" sz="1800" baseline="30000"/>
              <a:t>+</a:t>
            </a:r>
            <a:r>
              <a:rPr lang="pt-BR" altLang="en-US" sz="1800"/>
              <a:t>) e o agente redutor (Cu</a:t>
            </a:r>
            <a:r>
              <a:rPr lang="pt-BR" altLang="en-US" sz="1800" baseline="-25000"/>
              <a:t>(s)</a:t>
            </a:r>
            <a:r>
              <a:rPr lang="pt-BR" altLang="en-US" sz="1800"/>
              <a:t>) estão fisicamente separados em 2 reservatórios:</a:t>
            </a:r>
          </a:p>
        </p:txBody>
      </p:sp>
      <p:graphicFrame>
        <p:nvGraphicFramePr>
          <p:cNvPr id="9221" name="Object 6"/>
          <p:cNvGraphicFramePr>
            <a:graphicFrameLocks noChangeAspect="1"/>
          </p:cNvGraphicFramePr>
          <p:nvPr/>
        </p:nvGraphicFramePr>
        <p:xfrm>
          <a:off x="1862138" y="1846263"/>
          <a:ext cx="4752975" cy="344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Image" r:id="rId3" imgW="2944125" imgH="2133424" progId="">
                  <p:embed/>
                </p:oleObj>
              </mc:Choice>
              <mc:Fallback>
                <p:oleObj name="Image" r:id="rId3" imgW="2944125" imgH="2133424" progId="">
                  <p:embed/>
                  <p:pic>
                    <p:nvPicPr>
                      <p:cNvPr id="922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2138" y="1846263"/>
                        <a:ext cx="4752975" cy="344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2" name="Rectangle 7"/>
          <p:cNvSpPr>
            <a:spLocks noChangeArrowheads="1"/>
          </p:cNvSpPr>
          <p:nvPr/>
        </p:nvSpPr>
        <p:spPr bwMode="auto">
          <a:xfrm>
            <a:off x="1116013" y="6075363"/>
            <a:ext cx="7200900" cy="666750"/>
          </a:xfrm>
          <a:prstGeom prst="rect">
            <a:avLst/>
          </a:prstGeom>
          <a:solidFill>
            <a:srgbClr val="FFFF99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en-US" sz="1800"/>
              <a:t>• ponte salina isola os reagentes, mas mantém o contato elétrico entre as 2 semi-células. Evita o desequilíbrio de cargas.</a:t>
            </a:r>
          </a:p>
        </p:txBody>
      </p:sp>
      <p:sp>
        <p:nvSpPr>
          <p:cNvPr id="9223" name="Text Box 8"/>
          <p:cNvSpPr txBox="1">
            <a:spLocks noChangeArrowheads="1"/>
          </p:cNvSpPr>
          <p:nvPr/>
        </p:nvSpPr>
        <p:spPr bwMode="auto">
          <a:xfrm>
            <a:off x="468313" y="4437063"/>
            <a:ext cx="1784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Solução de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CuSO</a:t>
            </a:r>
            <a:r>
              <a:rPr lang="en-US" altLang="en-US" sz="1800" baseline="-25000"/>
              <a:t>4 </a:t>
            </a:r>
            <a:r>
              <a:rPr lang="en-US" altLang="en-US" sz="1800"/>
              <a:t>(0,02 M)</a:t>
            </a:r>
            <a:endParaRPr lang="pt-BR" altLang="en-US" sz="1800"/>
          </a:p>
        </p:txBody>
      </p:sp>
      <p:sp>
        <p:nvSpPr>
          <p:cNvPr id="9224" name="Text Box 9"/>
          <p:cNvSpPr txBox="1">
            <a:spLocks noChangeArrowheads="1"/>
          </p:cNvSpPr>
          <p:nvPr/>
        </p:nvSpPr>
        <p:spPr bwMode="auto">
          <a:xfrm>
            <a:off x="1574800" y="3646488"/>
            <a:ext cx="476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Cu</a:t>
            </a:r>
            <a:endParaRPr lang="pt-BR" altLang="en-US" sz="1800"/>
          </a:p>
        </p:txBody>
      </p:sp>
      <p:sp>
        <p:nvSpPr>
          <p:cNvPr id="9225" name="Text Box 10"/>
          <p:cNvSpPr txBox="1">
            <a:spLocks noChangeArrowheads="1"/>
          </p:cNvSpPr>
          <p:nvPr/>
        </p:nvSpPr>
        <p:spPr bwMode="auto">
          <a:xfrm>
            <a:off x="6588125" y="4292600"/>
            <a:ext cx="1784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Solução de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AgNO</a:t>
            </a:r>
            <a:r>
              <a:rPr lang="en-US" altLang="en-US" sz="1800" baseline="-25000"/>
              <a:t>3 </a:t>
            </a:r>
            <a:r>
              <a:rPr lang="en-US" altLang="en-US" sz="1800"/>
              <a:t>(0,02 M)</a:t>
            </a:r>
            <a:endParaRPr lang="pt-BR" altLang="en-US" sz="1800"/>
          </a:p>
        </p:txBody>
      </p:sp>
      <p:sp>
        <p:nvSpPr>
          <p:cNvPr id="9226" name="Text Box 11"/>
          <p:cNvSpPr txBox="1">
            <a:spLocks noChangeArrowheads="1"/>
          </p:cNvSpPr>
          <p:nvPr/>
        </p:nvSpPr>
        <p:spPr bwMode="auto">
          <a:xfrm>
            <a:off x="6615113" y="3790950"/>
            <a:ext cx="463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Ag</a:t>
            </a:r>
            <a:endParaRPr lang="pt-BR" altLang="en-US" sz="1800"/>
          </a:p>
        </p:txBody>
      </p:sp>
      <p:sp>
        <p:nvSpPr>
          <p:cNvPr id="9227" name="Text Box 12"/>
          <p:cNvSpPr txBox="1">
            <a:spLocks noChangeArrowheads="1"/>
          </p:cNvSpPr>
          <p:nvPr/>
        </p:nvSpPr>
        <p:spPr bwMode="auto">
          <a:xfrm>
            <a:off x="3687763" y="2457450"/>
            <a:ext cx="1441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Ponte salina</a:t>
            </a:r>
            <a:endParaRPr lang="pt-BR" altLang="en-US" sz="1800"/>
          </a:p>
        </p:txBody>
      </p:sp>
      <p:sp>
        <p:nvSpPr>
          <p:cNvPr id="9228" name="Text Box 13"/>
          <p:cNvSpPr txBox="1">
            <a:spLocks noChangeArrowheads="1"/>
          </p:cNvSpPr>
          <p:nvPr/>
        </p:nvSpPr>
        <p:spPr bwMode="auto">
          <a:xfrm>
            <a:off x="1490663" y="2492375"/>
            <a:ext cx="1136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en-US" sz="1800">
                <a:solidFill>
                  <a:srgbClr val="FF0000"/>
                </a:solidFill>
              </a:rPr>
              <a:t>Anodo (-)</a:t>
            </a:r>
          </a:p>
        </p:txBody>
      </p:sp>
      <p:sp>
        <p:nvSpPr>
          <p:cNvPr id="9229" name="Text Box 14"/>
          <p:cNvSpPr txBox="1">
            <a:spLocks noChangeArrowheads="1"/>
          </p:cNvSpPr>
          <p:nvPr/>
        </p:nvSpPr>
        <p:spPr bwMode="auto">
          <a:xfrm>
            <a:off x="6300788" y="2557463"/>
            <a:ext cx="1270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en-US" sz="1800">
                <a:solidFill>
                  <a:srgbClr val="0000CC"/>
                </a:solidFill>
              </a:rPr>
              <a:t>Catodo (+)</a:t>
            </a:r>
          </a:p>
        </p:txBody>
      </p:sp>
      <p:sp>
        <p:nvSpPr>
          <p:cNvPr id="9230" name="Rectangle 15"/>
          <p:cNvSpPr>
            <a:spLocks noChangeArrowheads="1"/>
          </p:cNvSpPr>
          <p:nvPr/>
        </p:nvSpPr>
        <p:spPr bwMode="auto">
          <a:xfrm>
            <a:off x="1403350" y="5380038"/>
            <a:ext cx="27098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en-US" sz="1800"/>
              <a:t>Cu</a:t>
            </a:r>
            <a:r>
              <a:rPr lang="pt-BR" altLang="en-US" sz="1800" baseline="-25000"/>
              <a:t>(s)                      </a:t>
            </a:r>
            <a:r>
              <a:rPr lang="pt-BR" altLang="en-US" sz="1800"/>
              <a:t>2e</a:t>
            </a:r>
            <a:r>
              <a:rPr lang="pt-BR" altLang="en-US" sz="1800" baseline="30000"/>
              <a:t>-</a:t>
            </a:r>
            <a:r>
              <a:rPr lang="pt-BR" altLang="en-US" sz="1800"/>
              <a:t> + Cu</a:t>
            </a:r>
            <a:r>
              <a:rPr lang="pt-BR" altLang="en-US" sz="1800" baseline="30000"/>
              <a:t>2+</a:t>
            </a:r>
            <a:r>
              <a:rPr lang="pt-BR" altLang="en-US" sz="1800" baseline="-25000"/>
              <a:t>		</a:t>
            </a:r>
            <a:endParaRPr lang="pt-BR" altLang="en-US" sz="1800"/>
          </a:p>
        </p:txBody>
      </p:sp>
      <p:grpSp>
        <p:nvGrpSpPr>
          <p:cNvPr id="9231" name="Grupo 28"/>
          <p:cNvGrpSpPr>
            <a:grpSpLocks/>
          </p:cNvGrpSpPr>
          <p:nvPr/>
        </p:nvGrpSpPr>
        <p:grpSpPr bwMode="auto">
          <a:xfrm>
            <a:off x="2128838" y="5486400"/>
            <a:ext cx="571500" cy="142875"/>
            <a:chOff x="4286248" y="3214686"/>
            <a:chExt cx="796700" cy="209549"/>
          </a:xfrm>
        </p:grpSpPr>
        <p:cxnSp>
          <p:nvCxnSpPr>
            <p:cNvPr id="2" name="Conector reto 23"/>
            <p:cNvCxnSpPr/>
            <p:nvPr/>
          </p:nvCxnSpPr>
          <p:spPr>
            <a:xfrm>
              <a:off x="4286248" y="3286865"/>
              <a:ext cx="78563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Conector reto 24"/>
            <p:cNvCxnSpPr/>
            <p:nvPr/>
          </p:nvCxnSpPr>
          <p:spPr>
            <a:xfrm rot="10800000">
              <a:off x="4857216" y="3214686"/>
              <a:ext cx="214666" cy="721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246" name="Grupo 25"/>
            <p:cNvGrpSpPr>
              <a:grpSpLocks/>
            </p:cNvGrpSpPr>
            <p:nvPr/>
          </p:nvGrpSpPr>
          <p:grpSpPr bwMode="auto">
            <a:xfrm rot="10800000">
              <a:off x="4297130" y="3351209"/>
              <a:ext cx="785818" cy="73026"/>
              <a:chOff x="4318902" y="3301770"/>
              <a:chExt cx="785818" cy="73026"/>
            </a:xfrm>
          </p:grpSpPr>
          <p:cxnSp>
            <p:nvCxnSpPr>
              <p:cNvPr id="4" name="Conector reto 26"/>
              <p:cNvCxnSpPr/>
              <p:nvPr/>
            </p:nvCxnSpPr>
            <p:spPr>
              <a:xfrm>
                <a:off x="4318902" y="3371619"/>
                <a:ext cx="785635" cy="232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Conector reto 27"/>
              <p:cNvCxnSpPr/>
              <p:nvPr/>
            </p:nvCxnSpPr>
            <p:spPr>
              <a:xfrm rot="10800000">
                <a:off x="4889870" y="3283144"/>
                <a:ext cx="214667" cy="6984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232" name="Rectangle 22"/>
          <p:cNvSpPr>
            <a:spLocks noChangeArrowheads="1"/>
          </p:cNvSpPr>
          <p:nvPr/>
        </p:nvSpPr>
        <p:spPr bwMode="auto">
          <a:xfrm>
            <a:off x="4932363" y="5380038"/>
            <a:ext cx="2520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en-US" sz="1800"/>
              <a:t>Ag</a:t>
            </a:r>
            <a:r>
              <a:rPr lang="pt-BR" altLang="en-US" sz="1800" baseline="30000"/>
              <a:t>+</a:t>
            </a:r>
            <a:r>
              <a:rPr lang="pt-BR" altLang="en-US" sz="1800"/>
              <a:t> + e</a:t>
            </a:r>
            <a:r>
              <a:rPr lang="pt-BR" altLang="en-US" sz="1800" baseline="30000"/>
              <a:t>-</a:t>
            </a:r>
            <a:r>
              <a:rPr lang="pt-BR" altLang="en-US" sz="1800" baseline="-25000"/>
              <a:t>                      </a:t>
            </a:r>
            <a:r>
              <a:rPr lang="pt-BR" altLang="en-US" sz="1800"/>
              <a:t>Ag</a:t>
            </a:r>
            <a:r>
              <a:rPr lang="pt-BR" altLang="en-US" sz="1800" baseline="-25000"/>
              <a:t>(s)		</a:t>
            </a:r>
            <a:endParaRPr lang="pt-BR" altLang="en-US" sz="1800"/>
          </a:p>
        </p:txBody>
      </p:sp>
      <p:grpSp>
        <p:nvGrpSpPr>
          <p:cNvPr id="9233" name="Grupo 28"/>
          <p:cNvGrpSpPr>
            <a:grpSpLocks/>
          </p:cNvGrpSpPr>
          <p:nvPr/>
        </p:nvGrpSpPr>
        <p:grpSpPr bwMode="auto">
          <a:xfrm>
            <a:off x="6161088" y="5516563"/>
            <a:ext cx="571500" cy="142875"/>
            <a:chOff x="4286248" y="3214686"/>
            <a:chExt cx="796700" cy="209549"/>
          </a:xfrm>
        </p:grpSpPr>
        <p:cxnSp>
          <p:nvCxnSpPr>
            <p:cNvPr id="24" name="Conector reto 23"/>
            <p:cNvCxnSpPr/>
            <p:nvPr/>
          </p:nvCxnSpPr>
          <p:spPr>
            <a:xfrm>
              <a:off x="4286248" y="3286863"/>
              <a:ext cx="78563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to 24"/>
            <p:cNvCxnSpPr/>
            <p:nvPr/>
          </p:nvCxnSpPr>
          <p:spPr>
            <a:xfrm rot="10800000">
              <a:off x="4857216" y="3214686"/>
              <a:ext cx="214666" cy="721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241" name="Grupo 25"/>
            <p:cNvGrpSpPr>
              <a:grpSpLocks/>
            </p:cNvGrpSpPr>
            <p:nvPr/>
          </p:nvGrpSpPr>
          <p:grpSpPr bwMode="auto">
            <a:xfrm rot="10800000">
              <a:off x="4297130" y="3351209"/>
              <a:ext cx="785818" cy="73026"/>
              <a:chOff x="4318902" y="3301770"/>
              <a:chExt cx="785818" cy="73026"/>
            </a:xfrm>
          </p:grpSpPr>
          <p:cxnSp>
            <p:nvCxnSpPr>
              <p:cNvPr id="27" name="Conector reto 26"/>
              <p:cNvCxnSpPr/>
              <p:nvPr/>
            </p:nvCxnSpPr>
            <p:spPr>
              <a:xfrm>
                <a:off x="4336606" y="3371619"/>
                <a:ext cx="785635" cy="232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ector reto 27"/>
              <p:cNvCxnSpPr/>
              <p:nvPr/>
            </p:nvCxnSpPr>
            <p:spPr>
              <a:xfrm rot="10800000">
                <a:off x="4903149" y="3283144"/>
                <a:ext cx="214667" cy="6984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234" name="Line 29"/>
          <p:cNvSpPr>
            <a:spLocks noChangeShapeType="1"/>
          </p:cNvSpPr>
          <p:nvPr/>
        </p:nvSpPr>
        <p:spPr bwMode="auto">
          <a:xfrm>
            <a:off x="3517900" y="4079875"/>
            <a:ext cx="0" cy="5746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t-BR"/>
          </a:p>
        </p:txBody>
      </p:sp>
      <p:sp>
        <p:nvSpPr>
          <p:cNvPr id="9235" name="Line 30"/>
          <p:cNvSpPr>
            <a:spLocks noChangeShapeType="1"/>
          </p:cNvSpPr>
          <p:nvPr/>
        </p:nvSpPr>
        <p:spPr bwMode="auto">
          <a:xfrm>
            <a:off x="5318125" y="4079875"/>
            <a:ext cx="0" cy="5746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t-BR"/>
          </a:p>
        </p:txBody>
      </p:sp>
      <p:sp>
        <p:nvSpPr>
          <p:cNvPr id="9236" name="Text Box 31"/>
          <p:cNvSpPr txBox="1">
            <a:spLocks noChangeArrowheads="1"/>
          </p:cNvSpPr>
          <p:nvPr/>
        </p:nvSpPr>
        <p:spPr bwMode="auto">
          <a:xfrm>
            <a:off x="3098800" y="4583113"/>
            <a:ext cx="450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Cl</a:t>
            </a:r>
            <a:r>
              <a:rPr lang="en-US" altLang="en-US" sz="1800" baseline="30000"/>
              <a:t>-</a:t>
            </a:r>
            <a:endParaRPr lang="pt-BR" altLang="en-US" sz="1800"/>
          </a:p>
        </p:txBody>
      </p:sp>
      <p:sp>
        <p:nvSpPr>
          <p:cNvPr id="9237" name="Text Box 32"/>
          <p:cNvSpPr txBox="1">
            <a:spLocks noChangeArrowheads="1"/>
          </p:cNvSpPr>
          <p:nvPr/>
        </p:nvSpPr>
        <p:spPr bwMode="auto">
          <a:xfrm>
            <a:off x="5330825" y="4583113"/>
            <a:ext cx="425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K</a:t>
            </a:r>
            <a:r>
              <a:rPr lang="en-US" altLang="en-US" sz="1800" baseline="30000"/>
              <a:t>+</a:t>
            </a:r>
            <a:endParaRPr lang="pt-BR" altLang="en-US" sz="1800"/>
          </a:p>
        </p:txBody>
      </p:sp>
      <p:sp>
        <p:nvSpPr>
          <p:cNvPr id="9238" name="Line 33"/>
          <p:cNvSpPr>
            <a:spLocks noChangeShapeType="1"/>
          </p:cNvSpPr>
          <p:nvPr/>
        </p:nvSpPr>
        <p:spPr bwMode="auto">
          <a:xfrm flipV="1">
            <a:off x="4427538" y="2728913"/>
            <a:ext cx="0" cy="3313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ChangeArrowheads="1"/>
          </p:cNvSpPr>
          <p:nvPr/>
        </p:nvSpPr>
        <p:spPr bwMode="auto">
          <a:xfrm>
            <a:off x="1763713" y="6308725"/>
            <a:ext cx="5184775" cy="369888"/>
          </a:xfrm>
          <a:prstGeom prst="rect">
            <a:avLst/>
          </a:prstGeom>
          <a:solidFill>
            <a:srgbClr val="FFFF99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en-US" sz="1800"/>
              <a:t>Reação global: Cu</a:t>
            </a:r>
            <a:r>
              <a:rPr lang="pt-BR" altLang="en-US" sz="1800" baseline="30000"/>
              <a:t>2+</a:t>
            </a:r>
            <a:r>
              <a:rPr lang="pt-BR" altLang="en-US" sz="1800"/>
              <a:t> + Ag</a:t>
            </a:r>
            <a:r>
              <a:rPr lang="pt-BR" altLang="en-US" sz="1800" baseline="-25000"/>
              <a:t>(s)                </a:t>
            </a:r>
            <a:r>
              <a:rPr lang="pt-BR" altLang="en-US" sz="1800"/>
              <a:t>Cu</a:t>
            </a:r>
            <a:r>
              <a:rPr lang="pt-BR" altLang="en-US" sz="1800" baseline="-25000"/>
              <a:t>(s)</a:t>
            </a:r>
            <a:r>
              <a:rPr lang="pt-BR" altLang="en-US" sz="1800"/>
              <a:t> + 2 Ag</a:t>
            </a:r>
            <a:r>
              <a:rPr lang="pt-BR" altLang="en-US" sz="1800" baseline="30000"/>
              <a:t>+</a:t>
            </a:r>
            <a:r>
              <a:rPr lang="pt-BR" altLang="en-US" sz="1800">
                <a:solidFill>
                  <a:srgbClr val="FF0000"/>
                </a:solidFill>
              </a:rPr>
              <a:t> </a:t>
            </a:r>
          </a:p>
        </p:txBody>
      </p:sp>
      <p:grpSp>
        <p:nvGrpSpPr>
          <p:cNvPr id="10243" name="Grupo 28"/>
          <p:cNvGrpSpPr>
            <a:grpSpLocks/>
          </p:cNvGrpSpPr>
          <p:nvPr/>
        </p:nvGrpSpPr>
        <p:grpSpPr bwMode="auto">
          <a:xfrm>
            <a:off x="4648200" y="6423025"/>
            <a:ext cx="571500" cy="142875"/>
            <a:chOff x="4286248" y="3214686"/>
            <a:chExt cx="796700" cy="209549"/>
          </a:xfrm>
        </p:grpSpPr>
        <p:cxnSp>
          <p:nvCxnSpPr>
            <p:cNvPr id="6" name="Conector reto 23"/>
            <p:cNvCxnSpPr/>
            <p:nvPr/>
          </p:nvCxnSpPr>
          <p:spPr>
            <a:xfrm>
              <a:off x="4286248" y="3286865"/>
              <a:ext cx="78563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24"/>
            <p:cNvCxnSpPr/>
            <p:nvPr/>
          </p:nvCxnSpPr>
          <p:spPr>
            <a:xfrm rot="10800000">
              <a:off x="4857216" y="3214686"/>
              <a:ext cx="214667" cy="721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273" name="Grupo 25"/>
            <p:cNvGrpSpPr>
              <a:grpSpLocks/>
            </p:cNvGrpSpPr>
            <p:nvPr/>
          </p:nvGrpSpPr>
          <p:grpSpPr bwMode="auto">
            <a:xfrm rot="10800000">
              <a:off x="4297130" y="3351209"/>
              <a:ext cx="785818" cy="73026"/>
              <a:chOff x="4318902" y="3301770"/>
              <a:chExt cx="785818" cy="73026"/>
            </a:xfrm>
          </p:grpSpPr>
          <p:cxnSp>
            <p:nvCxnSpPr>
              <p:cNvPr id="8" name="Conector reto 26"/>
              <p:cNvCxnSpPr/>
              <p:nvPr/>
            </p:nvCxnSpPr>
            <p:spPr>
              <a:xfrm>
                <a:off x="4336606" y="3371619"/>
                <a:ext cx="785634" cy="232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Conector reto 27"/>
              <p:cNvCxnSpPr/>
              <p:nvPr/>
            </p:nvCxnSpPr>
            <p:spPr>
              <a:xfrm rot="10800000">
                <a:off x="4907575" y="3283144"/>
                <a:ext cx="214666" cy="6984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231775" y="207963"/>
            <a:ext cx="27320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2400" b="1"/>
              <a:t>Célula eletrolítica</a:t>
            </a:r>
          </a:p>
        </p:txBody>
      </p:sp>
      <p:sp>
        <p:nvSpPr>
          <p:cNvPr id="10245" name="Line 7"/>
          <p:cNvSpPr>
            <a:spLocks noChangeShapeType="1"/>
          </p:cNvSpPr>
          <p:nvPr/>
        </p:nvSpPr>
        <p:spPr bwMode="auto">
          <a:xfrm>
            <a:off x="107950" y="692150"/>
            <a:ext cx="85328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graphicFrame>
        <p:nvGraphicFramePr>
          <p:cNvPr id="10246" name="Object 5"/>
          <p:cNvGraphicFramePr>
            <a:graphicFrameLocks noChangeAspect="1"/>
          </p:cNvGraphicFramePr>
          <p:nvPr/>
        </p:nvGraphicFramePr>
        <p:xfrm>
          <a:off x="1619250" y="765175"/>
          <a:ext cx="5473700" cy="507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Image" r:id="rId3" imgW="2800880" imgH="2596681" progId="">
                  <p:embed/>
                </p:oleObj>
              </mc:Choice>
              <mc:Fallback>
                <p:oleObj name="Image" r:id="rId3" imgW="2800880" imgH="2596681" progId="">
                  <p:embed/>
                  <p:pic>
                    <p:nvPicPr>
                      <p:cNvPr id="1024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765175"/>
                        <a:ext cx="5473700" cy="5076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53975" y="4868863"/>
            <a:ext cx="1784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Solução de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CuSO</a:t>
            </a:r>
            <a:r>
              <a:rPr lang="en-US" altLang="en-US" sz="1800" baseline="-25000"/>
              <a:t>4 </a:t>
            </a:r>
            <a:r>
              <a:rPr lang="en-US" altLang="en-US" sz="1800"/>
              <a:t>(0,02 M)</a:t>
            </a:r>
            <a:endParaRPr lang="pt-BR" altLang="en-US" sz="1800"/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1187450" y="3933825"/>
            <a:ext cx="476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Cu</a:t>
            </a:r>
            <a:endParaRPr lang="pt-BR" altLang="en-US" sz="1800"/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6823075" y="5013325"/>
            <a:ext cx="1784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Solução de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AgNO</a:t>
            </a:r>
            <a:r>
              <a:rPr lang="en-US" altLang="en-US" sz="1800" baseline="-25000"/>
              <a:t>3 </a:t>
            </a:r>
            <a:r>
              <a:rPr lang="en-US" altLang="en-US" sz="1800"/>
              <a:t>(0,02 M)</a:t>
            </a:r>
            <a:endParaRPr lang="pt-BR" altLang="en-US" sz="1800"/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7164388" y="4292600"/>
            <a:ext cx="463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Ag</a:t>
            </a:r>
            <a:endParaRPr lang="pt-BR" altLang="en-US" sz="1800"/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3706813" y="2565400"/>
            <a:ext cx="1441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Ponte salina</a:t>
            </a:r>
            <a:endParaRPr lang="pt-BR" altLang="en-US" sz="1800"/>
          </a:p>
        </p:txBody>
      </p:sp>
      <p:sp>
        <p:nvSpPr>
          <p:cNvPr id="10252" name="Rectangle 14"/>
          <p:cNvSpPr>
            <a:spLocks noChangeArrowheads="1"/>
          </p:cNvSpPr>
          <p:nvPr/>
        </p:nvSpPr>
        <p:spPr bwMode="auto">
          <a:xfrm>
            <a:off x="1296988" y="5857875"/>
            <a:ext cx="3816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en-US" sz="1800"/>
              <a:t>Cu</a:t>
            </a:r>
            <a:r>
              <a:rPr lang="pt-BR" altLang="en-US" sz="1800" baseline="30000"/>
              <a:t>2+ </a:t>
            </a:r>
            <a:r>
              <a:rPr lang="pt-BR" altLang="en-US" sz="1800"/>
              <a:t>+ 2e</a:t>
            </a:r>
            <a:r>
              <a:rPr lang="pt-BR" altLang="en-US" sz="1800" baseline="30000"/>
              <a:t>-</a:t>
            </a:r>
            <a:r>
              <a:rPr lang="pt-BR" altLang="en-US" sz="1800"/>
              <a:t>               Cu</a:t>
            </a:r>
            <a:r>
              <a:rPr lang="pt-BR" altLang="en-US" sz="1800" baseline="-25000"/>
              <a:t>(s)	</a:t>
            </a:r>
            <a:endParaRPr lang="pt-BR" altLang="en-US" sz="1800"/>
          </a:p>
        </p:txBody>
      </p:sp>
      <p:grpSp>
        <p:nvGrpSpPr>
          <p:cNvPr id="10253" name="Grupo 28"/>
          <p:cNvGrpSpPr>
            <a:grpSpLocks/>
          </p:cNvGrpSpPr>
          <p:nvPr/>
        </p:nvGrpSpPr>
        <p:grpSpPr bwMode="auto">
          <a:xfrm>
            <a:off x="2563813" y="5964238"/>
            <a:ext cx="571500" cy="142875"/>
            <a:chOff x="4286248" y="3214686"/>
            <a:chExt cx="796700" cy="209549"/>
          </a:xfrm>
        </p:grpSpPr>
        <p:cxnSp>
          <p:nvCxnSpPr>
            <p:cNvPr id="2" name="Conector reto 23"/>
            <p:cNvCxnSpPr/>
            <p:nvPr/>
          </p:nvCxnSpPr>
          <p:spPr>
            <a:xfrm>
              <a:off x="4286248" y="3286863"/>
              <a:ext cx="78563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Conector reto 24"/>
            <p:cNvCxnSpPr/>
            <p:nvPr/>
          </p:nvCxnSpPr>
          <p:spPr>
            <a:xfrm rot="10800000">
              <a:off x="4857216" y="3214686"/>
              <a:ext cx="214666" cy="721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268" name="Grupo 25"/>
            <p:cNvGrpSpPr>
              <a:grpSpLocks/>
            </p:cNvGrpSpPr>
            <p:nvPr/>
          </p:nvGrpSpPr>
          <p:grpSpPr bwMode="auto">
            <a:xfrm rot="10800000">
              <a:off x="4297130" y="3351209"/>
              <a:ext cx="785818" cy="73026"/>
              <a:chOff x="4318902" y="3301770"/>
              <a:chExt cx="785818" cy="73026"/>
            </a:xfrm>
          </p:grpSpPr>
          <p:cxnSp>
            <p:nvCxnSpPr>
              <p:cNvPr id="4" name="Conector reto 26"/>
              <p:cNvCxnSpPr/>
              <p:nvPr/>
            </p:nvCxnSpPr>
            <p:spPr>
              <a:xfrm>
                <a:off x="4318902" y="3371619"/>
                <a:ext cx="785635" cy="232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Conector reto 27"/>
              <p:cNvCxnSpPr/>
              <p:nvPr/>
            </p:nvCxnSpPr>
            <p:spPr>
              <a:xfrm rot="10800000">
                <a:off x="4889870" y="3283144"/>
                <a:ext cx="214667" cy="6984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254" name="Rectangle 31"/>
          <p:cNvSpPr>
            <a:spLocks noChangeArrowheads="1"/>
          </p:cNvSpPr>
          <p:nvPr/>
        </p:nvSpPr>
        <p:spPr bwMode="auto">
          <a:xfrm>
            <a:off x="5003800" y="5832475"/>
            <a:ext cx="38163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en-US" sz="1800"/>
              <a:t>Ag</a:t>
            </a:r>
            <a:r>
              <a:rPr lang="pt-BR" altLang="en-US" sz="1800" baseline="-25000"/>
              <a:t>(s)                      </a:t>
            </a:r>
            <a:r>
              <a:rPr lang="pt-BR" altLang="en-US" sz="1800"/>
              <a:t>Ag</a:t>
            </a:r>
            <a:r>
              <a:rPr lang="pt-BR" altLang="en-US" sz="1800" baseline="30000"/>
              <a:t>+</a:t>
            </a:r>
            <a:r>
              <a:rPr lang="pt-BR" altLang="en-US" sz="1800" baseline="-25000"/>
              <a:t> </a:t>
            </a:r>
            <a:r>
              <a:rPr lang="pt-BR" altLang="en-US" sz="1800"/>
              <a:t>+ e</a:t>
            </a:r>
            <a:r>
              <a:rPr lang="pt-BR" altLang="en-US" sz="1800" baseline="30000"/>
              <a:t>-</a:t>
            </a:r>
            <a:r>
              <a:rPr lang="pt-BR" altLang="en-US" sz="1800">
                <a:solidFill>
                  <a:srgbClr val="FF0000"/>
                </a:solidFill>
              </a:rPr>
              <a:t> </a:t>
            </a:r>
            <a:r>
              <a:rPr lang="pt-BR" altLang="en-US" sz="1800" baseline="-25000"/>
              <a:t>		</a:t>
            </a:r>
          </a:p>
        </p:txBody>
      </p:sp>
      <p:grpSp>
        <p:nvGrpSpPr>
          <p:cNvPr id="10255" name="Grupo 28"/>
          <p:cNvGrpSpPr>
            <a:grpSpLocks/>
          </p:cNvGrpSpPr>
          <p:nvPr/>
        </p:nvGrpSpPr>
        <p:grpSpPr bwMode="auto">
          <a:xfrm>
            <a:off x="5711825" y="5938838"/>
            <a:ext cx="571500" cy="142875"/>
            <a:chOff x="4286248" y="3214686"/>
            <a:chExt cx="796700" cy="209549"/>
          </a:xfrm>
        </p:grpSpPr>
        <p:cxnSp>
          <p:nvCxnSpPr>
            <p:cNvPr id="24" name="Conector reto 23"/>
            <p:cNvCxnSpPr/>
            <p:nvPr/>
          </p:nvCxnSpPr>
          <p:spPr>
            <a:xfrm>
              <a:off x="4286248" y="3286863"/>
              <a:ext cx="78563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to 24"/>
            <p:cNvCxnSpPr/>
            <p:nvPr/>
          </p:nvCxnSpPr>
          <p:spPr>
            <a:xfrm rot="10800000">
              <a:off x="4857216" y="3214686"/>
              <a:ext cx="214667" cy="721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263" name="Grupo 25"/>
            <p:cNvGrpSpPr>
              <a:grpSpLocks/>
            </p:cNvGrpSpPr>
            <p:nvPr/>
          </p:nvGrpSpPr>
          <p:grpSpPr bwMode="auto">
            <a:xfrm rot="10800000">
              <a:off x="4297130" y="3351209"/>
              <a:ext cx="785818" cy="73026"/>
              <a:chOff x="4318902" y="3301770"/>
              <a:chExt cx="785818" cy="73026"/>
            </a:xfrm>
          </p:grpSpPr>
          <p:cxnSp>
            <p:nvCxnSpPr>
              <p:cNvPr id="27" name="Conector reto 26"/>
              <p:cNvCxnSpPr/>
              <p:nvPr/>
            </p:nvCxnSpPr>
            <p:spPr>
              <a:xfrm>
                <a:off x="4336606" y="3371619"/>
                <a:ext cx="785634" cy="232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ector reto 27"/>
              <p:cNvCxnSpPr/>
              <p:nvPr/>
            </p:nvCxnSpPr>
            <p:spPr>
              <a:xfrm rot="10800000">
                <a:off x="4907575" y="3283144"/>
                <a:ext cx="214666" cy="6984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256" name="Text Box 40"/>
          <p:cNvSpPr txBox="1">
            <a:spLocks noChangeArrowheads="1"/>
          </p:cNvSpPr>
          <p:nvPr/>
        </p:nvSpPr>
        <p:spPr bwMode="auto">
          <a:xfrm>
            <a:off x="3875088" y="1635125"/>
            <a:ext cx="971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0,450 V</a:t>
            </a:r>
            <a:endParaRPr lang="pt-BR" altLang="en-US" sz="1800"/>
          </a:p>
        </p:txBody>
      </p:sp>
      <p:sp>
        <p:nvSpPr>
          <p:cNvPr id="10257" name="Text Box 13"/>
          <p:cNvSpPr txBox="1">
            <a:spLocks noChangeArrowheads="1"/>
          </p:cNvSpPr>
          <p:nvPr/>
        </p:nvSpPr>
        <p:spPr bwMode="auto">
          <a:xfrm>
            <a:off x="6732588" y="2917825"/>
            <a:ext cx="1193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en-US" sz="1800">
                <a:solidFill>
                  <a:srgbClr val="FF0000"/>
                </a:solidFill>
              </a:rPr>
              <a:t>Anodo (+)</a:t>
            </a:r>
          </a:p>
        </p:txBody>
      </p:sp>
      <p:sp>
        <p:nvSpPr>
          <p:cNvPr id="10258" name="Text Box 14"/>
          <p:cNvSpPr txBox="1">
            <a:spLocks noChangeArrowheads="1"/>
          </p:cNvSpPr>
          <p:nvPr/>
        </p:nvSpPr>
        <p:spPr bwMode="auto">
          <a:xfrm>
            <a:off x="1055688" y="2781300"/>
            <a:ext cx="1212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en-US" sz="1800">
                <a:solidFill>
                  <a:srgbClr val="0000CC"/>
                </a:solidFill>
              </a:rPr>
              <a:t>Catodo (-)</a:t>
            </a:r>
          </a:p>
        </p:txBody>
      </p:sp>
      <p:sp>
        <p:nvSpPr>
          <p:cNvPr id="10259" name="AutoShape 40"/>
          <p:cNvSpPr>
            <a:spLocks noChangeArrowheads="1"/>
          </p:cNvSpPr>
          <p:nvPr/>
        </p:nvSpPr>
        <p:spPr bwMode="auto">
          <a:xfrm>
            <a:off x="539750" y="1700213"/>
            <a:ext cx="1476375" cy="609600"/>
          </a:xfrm>
          <a:prstGeom prst="wedgeRoundRectCallout">
            <a:avLst>
              <a:gd name="adj1" fmla="val 30644"/>
              <a:gd name="adj2" fmla="val 12552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en-US" sz="1800">
                <a:solidFill>
                  <a:srgbClr val="0000CC"/>
                </a:solidFill>
              </a:rPr>
              <a:t>Redução </a:t>
            </a:r>
          </a:p>
        </p:txBody>
      </p:sp>
      <p:sp>
        <p:nvSpPr>
          <p:cNvPr id="10260" name="AutoShape 41"/>
          <p:cNvSpPr>
            <a:spLocks noChangeArrowheads="1"/>
          </p:cNvSpPr>
          <p:nvPr/>
        </p:nvSpPr>
        <p:spPr bwMode="auto">
          <a:xfrm>
            <a:off x="7092950" y="1811338"/>
            <a:ext cx="1476375" cy="609600"/>
          </a:xfrm>
          <a:prstGeom prst="wedgeRoundRectCallout">
            <a:avLst>
              <a:gd name="adj1" fmla="val -42042"/>
              <a:gd name="adj2" fmla="val 12525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en-US" sz="1800">
                <a:solidFill>
                  <a:srgbClr val="FF0000"/>
                </a:solidFill>
              </a:rPr>
              <a:t>Oxidação 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54"/>
          <p:cNvGraphicFramePr>
            <a:graphicFrameLocks noChangeAspect="1"/>
          </p:cNvGraphicFramePr>
          <p:nvPr/>
        </p:nvGraphicFramePr>
        <p:xfrm>
          <a:off x="2124075" y="2317750"/>
          <a:ext cx="4537075" cy="3805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Image" r:id="rId3" imgW="2773451" imgH="2325629" progId="">
                  <p:embed/>
                </p:oleObj>
              </mc:Choice>
              <mc:Fallback>
                <p:oleObj name="Image" r:id="rId3" imgW="2773451" imgH="2325629" progId="">
                  <p:embed/>
                  <p:pic>
                    <p:nvPicPr>
                      <p:cNvPr id="11266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2317750"/>
                        <a:ext cx="4537075" cy="3805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7" name="Text Box 6"/>
          <p:cNvSpPr txBox="1">
            <a:spLocks noChangeArrowheads="1"/>
          </p:cNvSpPr>
          <p:nvPr/>
        </p:nvSpPr>
        <p:spPr bwMode="auto">
          <a:xfrm>
            <a:off x="231775" y="207963"/>
            <a:ext cx="6030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2400" b="1"/>
              <a:t>Representação esquemática das células</a:t>
            </a:r>
          </a:p>
        </p:txBody>
      </p:sp>
      <p:sp>
        <p:nvSpPr>
          <p:cNvPr id="11268" name="Line 7"/>
          <p:cNvSpPr>
            <a:spLocks noChangeShapeType="1"/>
          </p:cNvSpPr>
          <p:nvPr/>
        </p:nvSpPr>
        <p:spPr bwMode="auto">
          <a:xfrm>
            <a:off x="107950" y="692150"/>
            <a:ext cx="85328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1269" name="Rectangle 28"/>
          <p:cNvSpPr>
            <a:spLocks noChangeArrowheads="1"/>
          </p:cNvSpPr>
          <p:nvPr/>
        </p:nvSpPr>
        <p:spPr bwMode="auto">
          <a:xfrm>
            <a:off x="2339975" y="981075"/>
            <a:ext cx="45418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en-US" sz="1800">
                <a:solidFill>
                  <a:srgbClr val="FF0000"/>
                </a:solidFill>
              </a:rPr>
              <a:t>Cu | Cu</a:t>
            </a:r>
            <a:r>
              <a:rPr lang="pt-BR" altLang="en-US" sz="1800" baseline="30000">
                <a:solidFill>
                  <a:srgbClr val="FF0000"/>
                </a:solidFill>
              </a:rPr>
              <a:t>2+</a:t>
            </a:r>
            <a:r>
              <a:rPr lang="pt-BR" altLang="en-US" sz="1800">
                <a:solidFill>
                  <a:srgbClr val="FF0000"/>
                </a:solidFill>
              </a:rPr>
              <a:t> (0,0200 M)</a:t>
            </a:r>
            <a:r>
              <a:rPr lang="pt-BR" altLang="en-US" sz="1800"/>
              <a:t> || Ag</a:t>
            </a:r>
            <a:r>
              <a:rPr lang="pt-BR" altLang="en-US" sz="1800" baseline="30000"/>
              <a:t>+</a:t>
            </a:r>
            <a:r>
              <a:rPr lang="pt-BR" altLang="en-US" sz="1800"/>
              <a:t> (0,0200 M) | Ag</a:t>
            </a:r>
          </a:p>
        </p:txBody>
      </p:sp>
      <p:sp>
        <p:nvSpPr>
          <p:cNvPr id="11270" name="Text Box 30"/>
          <p:cNvSpPr txBox="1">
            <a:spLocks noChangeArrowheads="1"/>
          </p:cNvSpPr>
          <p:nvPr/>
        </p:nvSpPr>
        <p:spPr bwMode="auto">
          <a:xfrm>
            <a:off x="609600" y="5375275"/>
            <a:ext cx="1784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Solução de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CuSO</a:t>
            </a:r>
            <a:r>
              <a:rPr lang="en-US" altLang="en-US" sz="1800" baseline="-25000"/>
              <a:t>4 </a:t>
            </a:r>
            <a:r>
              <a:rPr lang="en-US" altLang="en-US" sz="1800"/>
              <a:t>(0,02 M)</a:t>
            </a:r>
            <a:endParaRPr lang="pt-BR" altLang="en-US" sz="1800"/>
          </a:p>
        </p:txBody>
      </p:sp>
      <p:sp>
        <p:nvSpPr>
          <p:cNvPr id="11271" name="Text Box 31"/>
          <p:cNvSpPr txBox="1">
            <a:spLocks noChangeArrowheads="1"/>
          </p:cNvSpPr>
          <p:nvPr/>
        </p:nvSpPr>
        <p:spPr bwMode="auto">
          <a:xfrm>
            <a:off x="1620838" y="4510088"/>
            <a:ext cx="476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Cu</a:t>
            </a:r>
            <a:endParaRPr lang="pt-BR" altLang="en-US" sz="1800"/>
          </a:p>
        </p:txBody>
      </p:sp>
      <p:sp>
        <p:nvSpPr>
          <p:cNvPr id="11272" name="Text Box 32"/>
          <p:cNvSpPr txBox="1">
            <a:spLocks noChangeArrowheads="1"/>
          </p:cNvSpPr>
          <p:nvPr/>
        </p:nvSpPr>
        <p:spPr bwMode="auto">
          <a:xfrm>
            <a:off x="6464300" y="5446713"/>
            <a:ext cx="1784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Solução de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AgNO</a:t>
            </a:r>
            <a:r>
              <a:rPr lang="en-US" altLang="en-US" sz="1800" baseline="-25000"/>
              <a:t>3 </a:t>
            </a:r>
            <a:r>
              <a:rPr lang="en-US" altLang="en-US" sz="1800"/>
              <a:t>(0,02 M)</a:t>
            </a:r>
            <a:endParaRPr lang="pt-BR" altLang="en-US" sz="1800"/>
          </a:p>
        </p:txBody>
      </p:sp>
      <p:sp>
        <p:nvSpPr>
          <p:cNvPr id="11273" name="Text Box 33"/>
          <p:cNvSpPr txBox="1">
            <a:spLocks noChangeArrowheads="1"/>
          </p:cNvSpPr>
          <p:nvPr/>
        </p:nvSpPr>
        <p:spPr bwMode="auto">
          <a:xfrm>
            <a:off x="6661150" y="4654550"/>
            <a:ext cx="463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Ag</a:t>
            </a:r>
            <a:endParaRPr lang="pt-BR" altLang="en-US" sz="1800"/>
          </a:p>
        </p:txBody>
      </p:sp>
      <p:sp>
        <p:nvSpPr>
          <p:cNvPr id="11274" name="Text Box 34"/>
          <p:cNvSpPr txBox="1">
            <a:spLocks noChangeArrowheads="1"/>
          </p:cNvSpPr>
          <p:nvPr/>
        </p:nvSpPr>
        <p:spPr bwMode="auto">
          <a:xfrm>
            <a:off x="3733800" y="3321050"/>
            <a:ext cx="1441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Ponte salina</a:t>
            </a:r>
            <a:endParaRPr lang="pt-BR" altLang="en-US" sz="1800"/>
          </a:p>
        </p:txBody>
      </p:sp>
      <p:sp>
        <p:nvSpPr>
          <p:cNvPr id="11275" name="Text Box 35"/>
          <p:cNvSpPr txBox="1">
            <a:spLocks noChangeArrowheads="1"/>
          </p:cNvSpPr>
          <p:nvPr/>
        </p:nvSpPr>
        <p:spPr bwMode="auto">
          <a:xfrm>
            <a:off x="1116013" y="6238875"/>
            <a:ext cx="971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en-US" sz="1800"/>
              <a:t>Anodo :</a:t>
            </a:r>
          </a:p>
        </p:txBody>
      </p:sp>
      <p:sp>
        <p:nvSpPr>
          <p:cNvPr id="11276" name="Text Box 36"/>
          <p:cNvSpPr txBox="1">
            <a:spLocks noChangeArrowheads="1"/>
          </p:cNvSpPr>
          <p:nvPr/>
        </p:nvSpPr>
        <p:spPr bwMode="auto">
          <a:xfrm>
            <a:off x="5399088" y="6238875"/>
            <a:ext cx="1047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en-US" sz="1800"/>
              <a:t>Catodo :</a:t>
            </a:r>
          </a:p>
        </p:txBody>
      </p:sp>
      <p:sp>
        <p:nvSpPr>
          <p:cNvPr id="11277" name="Rectangle 37"/>
          <p:cNvSpPr>
            <a:spLocks noChangeArrowheads="1"/>
          </p:cNvSpPr>
          <p:nvPr/>
        </p:nvSpPr>
        <p:spPr bwMode="auto">
          <a:xfrm>
            <a:off x="2124075" y="6243638"/>
            <a:ext cx="3816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en-US" sz="1800"/>
              <a:t>Cu</a:t>
            </a:r>
            <a:r>
              <a:rPr lang="pt-BR" altLang="en-US" sz="1800" baseline="-25000"/>
              <a:t>(s)                      </a:t>
            </a:r>
            <a:r>
              <a:rPr lang="pt-BR" altLang="en-US" sz="1800"/>
              <a:t>2e</a:t>
            </a:r>
            <a:r>
              <a:rPr lang="pt-BR" altLang="en-US" sz="1800" baseline="30000"/>
              <a:t>-</a:t>
            </a:r>
            <a:r>
              <a:rPr lang="pt-BR" altLang="en-US" sz="1800"/>
              <a:t> + Cu</a:t>
            </a:r>
            <a:r>
              <a:rPr lang="pt-BR" altLang="en-US" sz="1800" baseline="30000"/>
              <a:t>2+</a:t>
            </a:r>
            <a:r>
              <a:rPr lang="pt-BR" altLang="en-US" sz="1800" baseline="-25000"/>
              <a:t>		</a:t>
            </a:r>
            <a:endParaRPr lang="pt-BR" altLang="en-US" sz="1800"/>
          </a:p>
        </p:txBody>
      </p:sp>
      <p:grpSp>
        <p:nvGrpSpPr>
          <p:cNvPr id="11278" name="Grupo 28"/>
          <p:cNvGrpSpPr>
            <a:grpSpLocks/>
          </p:cNvGrpSpPr>
          <p:nvPr/>
        </p:nvGrpSpPr>
        <p:grpSpPr bwMode="auto">
          <a:xfrm>
            <a:off x="2849563" y="6350000"/>
            <a:ext cx="571500" cy="142875"/>
            <a:chOff x="4286248" y="3214686"/>
            <a:chExt cx="796700" cy="209549"/>
          </a:xfrm>
        </p:grpSpPr>
        <p:cxnSp>
          <p:nvCxnSpPr>
            <p:cNvPr id="2" name="Conector reto 23"/>
            <p:cNvCxnSpPr/>
            <p:nvPr/>
          </p:nvCxnSpPr>
          <p:spPr>
            <a:xfrm>
              <a:off x="4286248" y="3286865"/>
              <a:ext cx="78563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Conector reto 24"/>
            <p:cNvCxnSpPr/>
            <p:nvPr/>
          </p:nvCxnSpPr>
          <p:spPr>
            <a:xfrm rot="10800000">
              <a:off x="4857216" y="3214686"/>
              <a:ext cx="214666" cy="721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06" name="Grupo 25"/>
            <p:cNvGrpSpPr>
              <a:grpSpLocks/>
            </p:cNvGrpSpPr>
            <p:nvPr/>
          </p:nvGrpSpPr>
          <p:grpSpPr bwMode="auto">
            <a:xfrm rot="10800000">
              <a:off x="4297130" y="3351209"/>
              <a:ext cx="785818" cy="73026"/>
              <a:chOff x="4318902" y="3301770"/>
              <a:chExt cx="785818" cy="73026"/>
            </a:xfrm>
          </p:grpSpPr>
          <p:cxnSp>
            <p:nvCxnSpPr>
              <p:cNvPr id="4" name="Conector reto 26"/>
              <p:cNvCxnSpPr/>
              <p:nvPr/>
            </p:nvCxnSpPr>
            <p:spPr>
              <a:xfrm>
                <a:off x="4318902" y="3371619"/>
                <a:ext cx="785635" cy="232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Conector reto 27"/>
              <p:cNvCxnSpPr/>
              <p:nvPr/>
            </p:nvCxnSpPr>
            <p:spPr>
              <a:xfrm rot="10800000">
                <a:off x="4889870" y="3283144"/>
                <a:ext cx="214667" cy="6984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279" name="Grupo 28"/>
          <p:cNvGrpSpPr>
            <a:grpSpLocks/>
          </p:cNvGrpSpPr>
          <p:nvPr/>
        </p:nvGrpSpPr>
        <p:grpSpPr bwMode="auto">
          <a:xfrm>
            <a:off x="7458075" y="6335713"/>
            <a:ext cx="571500" cy="142875"/>
            <a:chOff x="4286248" y="3214686"/>
            <a:chExt cx="796700" cy="209549"/>
          </a:xfrm>
        </p:grpSpPr>
        <p:cxnSp>
          <p:nvCxnSpPr>
            <p:cNvPr id="24" name="Conector reto 23"/>
            <p:cNvCxnSpPr/>
            <p:nvPr/>
          </p:nvCxnSpPr>
          <p:spPr>
            <a:xfrm>
              <a:off x="4286248" y="3286863"/>
              <a:ext cx="78563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to 24"/>
            <p:cNvCxnSpPr/>
            <p:nvPr/>
          </p:nvCxnSpPr>
          <p:spPr>
            <a:xfrm rot="10800000">
              <a:off x="4857216" y="3214686"/>
              <a:ext cx="214667" cy="721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01" name="Grupo 25"/>
            <p:cNvGrpSpPr>
              <a:grpSpLocks/>
            </p:cNvGrpSpPr>
            <p:nvPr/>
          </p:nvGrpSpPr>
          <p:grpSpPr bwMode="auto">
            <a:xfrm rot="10800000">
              <a:off x="4297130" y="3351209"/>
              <a:ext cx="785818" cy="73026"/>
              <a:chOff x="4318902" y="3301770"/>
              <a:chExt cx="785818" cy="73026"/>
            </a:xfrm>
          </p:grpSpPr>
          <p:cxnSp>
            <p:nvCxnSpPr>
              <p:cNvPr id="27" name="Conector reto 26"/>
              <p:cNvCxnSpPr/>
              <p:nvPr/>
            </p:nvCxnSpPr>
            <p:spPr>
              <a:xfrm>
                <a:off x="4336606" y="3371619"/>
                <a:ext cx="785634" cy="232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ector reto 27"/>
              <p:cNvCxnSpPr/>
              <p:nvPr/>
            </p:nvCxnSpPr>
            <p:spPr>
              <a:xfrm rot="10800000">
                <a:off x="4907575" y="3283144"/>
                <a:ext cx="214666" cy="6984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280" name="Line 50"/>
          <p:cNvSpPr>
            <a:spLocks noChangeShapeType="1"/>
          </p:cNvSpPr>
          <p:nvPr/>
        </p:nvSpPr>
        <p:spPr bwMode="auto">
          <a:xfrm>
            <a:off x="3563938" y="4943475"/>
            <a:ext cx="0" cy="5746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t-BR"/>
          </a:p>
        </p:txBody>
      </p:sp>
      <p:sp>
        <p:nvSpPr>
          <p:cNvPr id="11281" name="Line 51"/>
          <p:cNvSpPr>
            <a:spLocks noChangeShapeType="1"/>
          </p:cNvSpPr>
          <p:nvPr/>
        </p:nvSpPr>
        <p:spPr bwMode="auto">
          <a:xfrm>
            <a:off x="5364163" y="4943475"/>
            <a:ext cx="0" cy="5746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t-BR"/>
          </a:p>
        </p:txBody>
      </p:sp>
      <p:sp>
        <p:nvSpPr>
          <p:cNvPr id="11282" name="Text Box 52"/>
          <p:cNvSpPr txBox="1">
            <a:spLocks noChangeArrowheads="1"/>
          </p:cNvSpPr>
          <p:nvPr/>
        </p:nvSpPr>
        <p:spPr bwMode="auto">
          <a:xfrm>
            <a:off x="3144838" y="5446713"/>
            <a:ext cx="450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Cl</a:t>
            </a:r>
            <a:r>
              <a:rPr lang="en-US" altLang="en-US" sz="1800" baseline="30000"/>
              <a:t>-</a:t>
            </a:r>
            <a:endParaRPr lang="pt-BR" altLang="en-US" sz="1800"/>
          </a:p>
        </p:txBody>
      </p:sp>
      <p:sp>
        <p:nvSpPr>
          <p:cNvPr id="11283" name="Text Box 53"/>
          <p:cNvSpPr txBox="1">
            <a:spLocks noChangeArrowheads="1"/>
          </p:cNvSpPr>
          <p:nvPr/>
        </p:nvSpPr>
        <p:spPr bwMode="auto">
          <a:xfrm>
            <a:off x="5376863" y="5446713"/>
            <a:ext cx="425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K</a:t>
            </a:r>
            <a:r>
              <a:rPr lang="en-US" altLang="en-US" sz="1800" baseline="30000"/>
              <a:t>+</a:t>
            </a:r>
            <a:endParaRPr lang="pt-BR" altLang="en-US" sz="1800"/>
          </a:p>
        </p:txBody>
      </p:sp>
      <p:sp>
        <p:nvSpPr>
          <p:cNvPr id="11284" name="Line 55"/>
          <p:cNvSpPr>
            <a:spLocks noChangeShapeType="1"/>
          </p:cNvSpPr>
          <p:nvPr/>
        </p:nvSpPr>
        <p:spPr bwMode="auto">
          <a:xfrm flipV="1">
            <a:off x="3636963" y="2160588"/>
            <a:ext cx="0" cy="9350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t-BR"/>
          </a:p>
        </p:txBody>
      </p:sp>
      <p:sp>
        <p:nvSpPr>
          <p:cNvPr id="11285" name="Line 56"/>
          <p:cNvSpPr>
            <a:spLocks noChangeShapeType="1"/>
          </p:cNvSpPr>
          <p:nvPr/>
        </p:nvSpPr>
        <p:spPr bwMode="auto">
          <a:xfrm>
            <a:off x="3636963" y="2160588"/>
            <a:ext cx="16557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t-BR"/>
          </a:p>
        </p:txBody>
      </p:sp>
      <p:sp>
        <p:nvSpPr>
          <p:cNvPr id="11286" name="Line 57"/>
          <p:cNvSpPr>
            <a:spLocks noChangeShapeType="1"/>
          </p:cNvSpPr>
          <p:nvPr/>
        </p:nvSpPr>
        <p:spPr bwMode="auto">
          <a:xfrm>
            <a:off x="5292725" y="2160588"/>
            <a:ext cx="0" cy="9350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t-BR"/>
          </a:p>
        </p:txBody>
      </p:sp>
      <p:sp>
        <p:nvSpPr>
          <p:cNvPr id="11287" name="Arc 58"/>
          <p:cNvSpPr>
            <a:spLocks/>
          </p:cNvSpPr>
          <p:nvPr/>
        </p:nvSpPr>
        <p:spPr bwMode="auto">
          <a:xfrm rot="15977966" flipV="1">
            <a:off x="4860925" y="2138363"/>
            <a:ext cx="431800" cy="4318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288" name="Text Box 59"/>
          <p:cNvSpPr txBox="1">
            <a:spLocks noChangeArrowheads="1"/>
          </p:cNvSpPr>
          <p:nvPr/>
        </p:nvSpPr>
        <p:spPr bwMode="auto">
          <a:xfrm>
            <a:off x="5434013" y="2403475"/>
            <a:ext cx="361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e</a:t>
            </a:r>
            <a:r>
              <a:rPr lang="en-US" altLang="en-US" sz="1800" baseline="30000">
                <a:solidFill>
                  <a:srgbClr val="FF0000"/>
                </a:solidFill>
              </a:rPr>
              <a:t>-</a:t>
            </a:r>
            <a:endParaRPr lang="pt-BR" altLang="en-US" sz="1800">
              <a:solidFill>
                <a:srgbClr val="FF0000"/>
              </a:solidFill>
            </a:endParaRPr>
          </a:p>
        </p:txBody>
      </p:sp>
      <p:sp>
        <p:nvSpPr>
          <p:cNvPr id="11289" name="Arc 62"/>
          <p:cNvSpPr>
            <a:spLocks/>
          </p:cNvSpPr>
          <p:nvPr/>
        </p:nvSpPr>
        <p:spPr bwMode="auto">
          <a:xfrm rot="10730055" flipV="1">
            <a:off x="3636963" y="2160588"/>
            <a:ext cx="431800" cy="4318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290" name="Text Box 63"/>
          <p:cNvSpPr txBox="1">
            <a:spLocks noChangeArrowheads="1"/>
          </p:cNvSpPr>
          <p:nvPr/>
        </p:nvSpPr>
        <p:spPr bwMode="auto">
          <a:xfrm>
            <a:off x="3205163" y="2376488"/>
            <a:ext cx="361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e</a:t>
            </a:r>
            <a:r>
              <a:rPr lang="en-US" altLang="en-US" sz="1800" baseline="30000">
                <a:solidFill>
                  <a:srgbClr val="FF0000"/>
                </a:solidFill>
              </a:rPr>
              <a:t>-</a:t>
            </a:r>
            <a:endParaRPr lang="pt-BR" altLang="en-US" sz="1800">
              <a:solidFill>
                <a:srgbClr val="FF0000"/>
              </a:solidFill>
            </a:endParaRPr>
          </a:p>
        </p:txBody>
      </p:sp>
      <p:sp>
        <p:nvSpPr>
          <p:cNvPr id="11291" name="Arc 66"/>
          <p:cNvSpPr>
            <a:spLocks/>
          </p:cNvSpPr>
          <p:nvPr/>
        </p:nvSpPr>
        <p:spPr bwMode="auto">
          <a:xfrm rot="10730055" flipV="1">
            <a:off x="2628900" y="3095625"/>
            <a:ext cx="431800" cy="4318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292" name="Arc 67"/>
          <p:cNvSpPr>
            <a:spLocks/>
          </p:cNvSpPr>
          <p:nvPr/>
        </p:nvSpPr>
        <p:spPr bwMode="auto">
          <a:xfrm rot="15977966" flipV="1">
            <a:off x="5868988" y="3095625"/>
            <a:ext cx="431800" cy="4318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293" name="Arc 68"/>
          <p:cNvSpPr>
            <a:spLocks/>
          </p:cNvSpPr>
          <p:nvPr/>
        </p:nvSpPr>
        <p:spPr bwMode="auto">
          <a:xfrm rot="5708141" flipV="1">
            <a:off x="5292725" y="2663825"/>
            <a:ext cx="431800" cy="4318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294" name="Arc 69"/>
          <p:cNvSpPr>
            <a:spLocks/>
          </p:cNvSpPr>
          <p:nvPr/>
        </p:nvSpPr>
        <p:spPr bwMode="auto">
          <a:xfrm rot="21189573" flipV="1">
            <a:off x="3205163" y="2663825"/>
            <a:ext cx="431800" cy="4318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295" name="Rectangle 70"/>
          <p:cNvSpPr>
            <a:spLocks noChangeArrowheads="1"/>
          </p:cNvSpPr>
          <p:nvPr/>
        </p:nvSpPr>
        <p:spPr bwMode="auto">
          <a:xfrm>
            <a:off x="6372225" y="6243638"/>
            <a:ext cx="3816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en-US" sz="1800"/>
              <a:t>Ag</a:t>
            </a:r>
            <a:r>
              <a:rPr lang="pt-BR" altLang="en-US" sz="1800" baseline="30000"/>
              <a:t>+</a:t>
            </a:r>
            <a:r>
              <a:rPr lang="pt-BR" altLang="en-US" sz="1800"/>
              <a:t> + e</a:t>
            </a:r>
            <a:r>
              <a:rPr lang="pt-BR" altLang="en-US" sz="1800" baseline="30000"/>
              <a:t>-</a:t>
            </a:r>
            <a:r>
              <a:rPr lang="pt-BR" altLang="en-US" sz="1800" baseline="-25000"/>
              <a:t>                      </a:t>
            </a:r>
            <a:r>
              <a:rPr lang="pt-BR" altLang="en-US" sz="1800"/>
              <a:t>Ag</a:t>
            </a:r>
            <a:r>
              <a:rPr lang="pt-BR" altLang="en-US" sz="1800" baseline="-25000"/>
              <a:t>(s)		</a:t>
            </a:r>
            <a:endParaRPr lang="pt-BR" altLang="en-US" sz="1800"/>
          </a:p>
        </p:txBody>
      </p:sp>
      <p:sp>
        <p:nvSpPr>
          <p:cNvPr id="11296" name="Rectangle 71"/>
          <p:cNvSpPr>
            <a:spLocks noChangeArrowheads="1"/>
          </p:cNvSpPr>
          <p:nvPr/>
        </p:nvSpPr>
        <p:spPr bwMode="auto">
          <a:xfrm>
            <a:off x="7092950" y="333375"/>
            <a:ext cx="1816100" cy="666750"/>
          </a:xfrm>
          <a:prstGeom prst="rect">
            <a:avLst/>
          </a:prstGeom>
          <a:solidFill>
            <a:srgbClr val="FFFF99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en-US" sz="1800"/>
              <a:t>Célula Galvânica</a:t>
            </a:r>
          </a:p>
        </p:txBody>
      </p:sp>
      <p:sp>
        <p:nvSpPr>
          <p:cNvPr id="11297" name="Rectangle 72"/>
          <p:cNvSpPr>
            <a:spLocks noChangeArrowheads="1"/>
          </p:cNvSpPr>
          <p:nvPr/>
        </p:nvSpPr>
        <p:spPr bwMode="auto">
          <a:xfrm>
            <a:off x="179388" y="1484313"/>
            <a:ext cx="20288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en-US" sz="1800">
                <a:solidFill>
                  <a:srgbClr val="FF0000"/>
                </a:solidFill>
              </a:rPr>
              <a:t>- ANODO sempre à esquerda</a:t>
            </a:r>
          </a:p>
        </p:txBody>
      </p:sp>
      <p:sp>
        <p:nvSpPr>
          <p:cNvPr id="11298" name="Text Box 73"/>
          <p:cNvSpPr txBox="1">
            <a:spLocks noChangeArrowheads="1"/>
          </p:cNvSpPr>
          <p:nvPr/>
        </p:nvSpPr>
        <p:spPr bwMode="auto">
          <a:xfrm>
            <a:off x="3917950" y="2568575"/>
            <a:ext cx="8842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0,412 V</a:t>
            </a:r>
            <a:endParaRPr lang="pt-BR" altLang="en-US" sz="160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44"/>
          <p:cNvGraphicFramePr>
            <a:graphicFrameLocks noChangeAspect="1"/>
          </p:cNvGraphicFramePr>
          <p:nvPr/>
        </p:nvGraphicFramePr>
        <p:xfrm>
          <a:off x="1979613" y="1817688"/>
          <a:ext cx="4608512" cy="427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Image" r:id="rId3" imgW="2800880" imgH="2596681" progId="">
                  <p:embed/>
                </p:oleObj>
              </mc:Choice>
              <mc:Fallback>
                <p:oleObj name="Image" r:id="rId3" imgW="2800880" imgH="2596681" progId="">
                  <p:embed/>
                  <p:pic>
                    <p:nvPicPr>
                      <p:cNvPr id="1229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1817688"/>
                        <a:ext cx="4608512" cy="427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1" name="Text Box 6"/>
          <p:cNvSpPr txBox="1">
            <a:spLocks noChangeArrowheads="1"/>
          </p:cNvSpPr>
          <p:nvPr/>
        </p:nvSpPr>
        <p:spPr bwMode="auto">
          <a:xfrm>
            <a:off x="231775" y="207963"/>
            <a:ext cx="6030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2400" b="1"/>
              <a:t>Representação esquemática das células</a:t>
            </a:r>
          </a:p>
        </p:txBody>
      </p:sp>
      <p:sp>
        <p:nvSpPr>
          <p:cNvPr id="12292" name="Line 7"/>
          <p:cNvSpPr>
            <a:spLocks noChangeShapeType="1"/>
          </p:cNvSpPr>
          <p:nvPr/>
        </p:nvSpPr>
        <p:spPr bwMode="auto">
          <a:xfrm>
            <a:off x="107950" y="692150"/>
            <a:ext cx="85328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2268538" y="981075"/>
            <a:ext cx="45418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en-US" sz="1800">
                <a:solidFill>
                  <a:srgbClr val="FF0000"/>
                </a:solidFill>
              </a:rPr>
              <a:t>Ag | Ag</a:t>
            </a:r>
            <a:r>
              <a:rPr lang="pt-BR" altLang="en-US" sz="1800" baseline="30000">
                <a:solidFill>
                  <a:srgbClr val="FF0000"/>
                </a:solidFill>
              </a:rPr>
              <a:t>+</a:t>
            </a:r>
            <a:r>
              <a:rPr lang="pt-BR" altLang="en-US" sz="1800">
                <a:solidFill>
                  <a:srgbClr val="FF0000"/>
                </a:solidFill>
              </a:rPr>
              <a:t> (0,0200 M)</a:t>
            </a:r>
            <a:r>
              <a:rPr lang="pt-BR" altLang="en-US" sz="1800"/>
              <a:t> || Cu</a:t>
            </a:r>
            <a:r>
              <a:rPr lang="pt-BR" altLang="en-US" sz="1800" baseline="30000"/>
              <a:t>2+</a:t>
            </a:r>
            <a:r>
              <a:rPr lang="pt-BR" altLang="en-US" sz="1800"/>
              <a:t> (0,0200 M) | Cu</a:t>
            </a:r>
          </a:p>
        </p:txBody>
      </p:sp>
      <p:sp>
        <p:nvSpPr>
          <p:cNvPr id="12294" name="Text Box 9"/>
          <p:cNvSpPr txBox="1">
            <a:spLocks noChangeArrowheads="1"/>
          </p:cNvSpPr>
          <p:nvPr/>
        </p:nvSpPr>
        <p:spPr bwMode="auto">
          <a:xfrm>
            <a:off x="6588125" y="4724400"/>
            <a:ext cx="463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Ag</a:t>
            </a:r>
            <a:endParaRPr lang="pt-BR" altLang="en-US" sz="1800"/>
          </a:p>
        </p:txBody>
      </p:sp>
      <p:sp>
        <p:nvSpPr>
          <p:cNvPr id="12295" name="Rectangle 42"/>
          <p:cNvSpPr>
            <a:spLocks noChangeArrowheads="1"/>
          </p:cNvSpPr>
          <p:nvPr/>
        </p:nvSpPr>
        <p:spPr bwMode="auto">
          <a:xfrm>
            <a:off x="7092950" y="333375"/>
            <a:ext cx="1816100" cy="666750"/>
          </a:xfrm>
          <a:prstGeom prst="rect">
            <a:avLst/>
          </a:prstGeom>
          <a:solidFill>
            <a:srgbClr val="FFFF99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en-US" sz="1800"/>
              <a:t>Célula Eletrolítica</a:t>
            </a:r>
          </a:p>
        </p:txBody>
      </p:sp>
      <p:sp>
        <p:nvSpPr>
          <p:cNvPr id="12296" name="Rectangle 43"/>
          <p:cNvSpPr>
            <a:spLocks noChangeArrowheads="1"/>
          </p:cNvSpPr>
          <p:nvPr/>
        </p:nvSpPr>
        <p:spPr bwMode="auto">
          <a:xfrm>
            <a:off x="179388" y="1484313"/>
            <a:ext cx="20288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en-US" sz="1800">
                <a:solidFill>
                  <a:srgbClr val="FF0000"/>
                </a:solidFill>
              </a:rPr>
              <a:t>- ANODO sempre à esquerda</a:t>
            </a:r>
          </a:p>
        </p:txBody>
      </p:sp>
      <p:sp>
        <p:nvSpPr>
          <p:cNvPr id="12297" name="Text Box 45"/>
          <p:cNvSpPr txBox="1">
            <a:spLocks noChangeArrowheads="1"/>
          </p:cNvSpPr>
          <p:nvPr/>
        </p:nvSpPr>
        <p:spPr bwMode="auto">
          <a:xfrm>
            <a:off x="414338" y="5229225"/>
            <a:ext cx="1784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Solução de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CuSO</a:t>
            </a:r>
            <a:r>
              <a:rPr lang="en-US" altLang="en-US" sz="1800" baseline="-25000"/>
              <a:t>4 </a:t>
            </a:r>
            <a:r>
              <a:rPr lang="en-US" altLang="en-US" sz="1800"/>
              <a:t>(0,02 M)</a:t>
            </a:r>
            <a:endParaRPr lang="pt-BR" altLang="en-US" sz="1800"/>
          </a:p>
        </p:txBody>
      </p:sp>
      <p:sp>
        <p:nvSpPr>
          <p:cNvPr id="12298" name="Text Box 46"/>
          <p:cNvSpPr txBox="1">
            <a:spLocks noChangeArrowheads="1"/>
          </p:cNvSpPr>
          <p:nvPr/>
        </p:nvSpPr>
        <p:spPr bwMode="auto">
          <a:xfrm>
            <a:off x="1547813" y="4437063"/>
            <a:ext cx="476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Cu</a:t>
            </a:r>
            <a:endParaRPr lang="pt-BR" altLang="en-US" sz="1800"/>
          </a:p>
        </p:txBody>
      </p:sp>
      <p:sp>
        <p:nvSpPr>
          <p:cNvPr id="12299" name="Text Box 47"/>
          <p:cNvSpPr txBox="1">
            <a:spLocks noChangeArrowheads="1"/>
          </p:cNvSpPr>
          <p:nvPr/>
        </p:nvSpPr>
        <p:spPr bwMode="auto">
          <a:xfrm>
            <a:off x="6391275" y="5373688"/>
            <a:ext cx="1784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Solução de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AgNO</a:t>
            </a:r>
            <a:r>
              <a:rPr lang="en-US" altLang="en-US" sz="1800" baseline="-25000"/>
              <a:t>3 </a:t>
            </a:r>
            <a:r>
              <a:rPr lang="en-US" altLang="en-US" sz="1800"/>
              <a:t>(0,02 M)</a:t>
            </a:r>
            <a:endParaRPr lang="pt-BR" altLang="en-US" sz="1800"/>
          </a:p>
        </p:txBody>
      </p:sp>
      <p:sp>
        <p:nvSpPr>
          <p:cNvPr id="12300" name="Text Box 68"/>
          <p:cNvSpPr txBox="1">
            <a:spLocks noChangeArrowheads="1"/>
          </p:cNvSpPr>
          <p:nvPr/>
        </p:nvSpPr>
        <p:spPr bwMode="auto">
          <a:xfrm>
            <a:off x="428625" y="6237288"/>
            <a:ext cx="1047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en-US" sz="1800"/>
              <a:t>Catodo :</a:t>
            </a:r>
          </a:p>
        </p:txBody>
      </p:sp>
      <p:sp>
        <p:nvSpPr>
          <p:cNvPr id="12301" name="Text Box 69"/>
          <p:cNvSpPr txBox="1">
            <a:spLocks noChangeArrowheads="1"/>
          </p:cNvSpPr>
          <p:nvPr/>
        </p:nvSpPr>
        <p:spPr bwMode="auto">
          <a:xfrm>
            <a:off x="4895850" y="6237288"/>
            <a:ext cx="971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en-US" sz="1800"/>
              <a:t>Anodo :</a:t>
            </a:r>
          </a:p>
        </p:txBody>
      </p:sp>
      <p:sp>
        <p:nvSpPr>
          <p:cNvPr id="12302" name="Rectangle 70"/>
          <p:cNvSpPr>
            <a:spLocks noChangeArrowheads="1"/>
          </p:cNvSpPr>
          <p:nvPr/>
        </p:nvSpPr>
        <p:spPr bwMode="auto">
          <a:xfrm>
            <a:off x="1474788" y="6242050"/>
            <a:ext cx="3816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en-US" sz="1800"/>
              <a:t>Cu</a:t>
            </a:r>
            <a:r>
              <a:rPr lang="pt-BR" altLang="en-US" sz="1800" baseline="30000"/>
              <a:t>2+ </a:t>
            </a:r>
            <a:r>
              <a:rPr lang="pt-BR" altLang="en-US" sz="1800"/>
              <a:t>+ 2e</a:t>
            </a:r>
            <a:r>
              <a:rPr lang="pt-BR" altLang="en-US" sz="1800" baseline="30000"/>
              <a:t>-</a:t>
            </a:r>
            <a:r>
              <a:rPr lang="pt-BR" altLang="en-US" sz="1800"/>
              <a:t>               Cu</a:t>
            </a:r>
            <a:r>
              <a:rPr lang="pt-BR" altLang="en-US" sz="1800" baseline="-25000"/>
              <a:t>(s)	</a:t>
            </a:r>
            <a:endParaRPr lang="pt-BR" altLang="en-US" sz="1800"/>
          </a:p>
        </p:txBody>
      </p:sp>
      <p:grpSp>
        <p:nvGrpSpPr>
          <p:cNvPr id="12303" name="Grupo 28"/>
          <p:cNvGrpSpPr>
            <a:grpSpLocks/>
          </p:cNvGrpSpPr>
          <p:nvPr/>
        </p:nvGrpSpPr>
        <p:grpSpPr bwMode="auto">
          <a:xfrm>
            <a:off x="2741613" y="6348413"/>
            <a:ext cx="571500" cy="142875"/>
            <a:chOff x="4286248" y="3214686"/>
            <a:chExt cx="796700" cy="209549"/>
          </a:xfrm>
        </p:grpSpPr>
        <p:cxnSp>
          <p:nvCxnSpPr>
            <p:cNvPr id="2" name="Conector reto 23"/>
            <p:cNvCxnSpPr/>
            <p:nvPr/>
          </p:nvCxnSpPr>
          <p:spPr>
            <a:xfrm>
              <a:off x="4286248" y="3286863"/>
              <a:ext cx="78563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Conector reto 24"/>
            <p:cNvCxnSpPr/>
            <p:nvPr/>
          </p:nvCxnSpPr>
          <p:spPr>
            <a:xfrm rot="10800000">
              <a:off x="4857216" y="3214686"/>
              <a:ext cx="214666" cy="721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314" name="Grupo 25"/>
            <p:cNvGrpSpPr>
              <a:grpSpLocks/>
            </p:cNvGrpSpPr>
            <p:nvPr/>
          </p:nvGrpSpPr>
          <p:grpSpPr bwMode="auto">
            <a:xfrm rot="10800000">
              <a:off x="4297130" y="3351209"/>
              <a:ext cx="785818" cy="73026"/>
              <a:chOff x="4318902" y="3301770"/>
              <a:chExt cx="785818" cy="73026"/>
            </a:xfrm>
          </p:grpSpPr>
          <p:cxnSp>
            <p:nvCxnSpPr>
              <p:cNvPr id="4" name="Conector reto 26"/>
              <p:cNvCxnSpPr/>
              <p:nvPr/>
            </p:nvCxnSpPr>
            <p:spPr>
              <a:xfrm>
                <a:off x="4318902" y="3371619"/>
                <a:ext cx="785635" cy="232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Conector reto 27"/>
              <p:cNvCxnSpPr/>
              <p:nvPr/>
            </p:nvCxnSpPr>
            <p:spPr>
              <a:xfrm rot="10800000">
                <a:off x="4889870" y="3283144"/>
                <a:ext cx="214667" cy="6984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304" name="Rectangle 77"/>
          <p:cNvSpPr>
            <a:spLocks noChangeArrowheads="1"/>
          </p:cNvSpPr>
          <p:nvPr/>
        </p:nvSpPr>
        <p:spPr bwMode="auto">
          <a:xfrm>
            <a:off x="5867400" y="6216650"/>
            <a:ext cx="38163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en-US" sz="1800"/>
              <a:t>Ag</a:t>
            </a:r>
            <a:r>
              <a:rPr lang="pt-BR" altLang="en-US" sz="1800" baseline="-25000"/>
              <a:t>(s)                      </a:t>
            </a:r>
            <a:r>
              <a:rPr lang="pt-BR" altLang="en-US" sz="1800"/>
              <a:t>Ag</a:t>
            </a:r>
            <a:r>
              <a:rPr lang="pt-BR" altLang="en-US" sz="1800" baseline="30000"/>
              <a:t>+</a:t>
            </a:r>
            <a:r>
              <a:rPr lang="pt-BR" altLang="en-US" sz="1800" baseline="-25000"/>
              <a:t> </a:t>
            </a:r>
            <a:r>
              <a:rPr lang="pt-BR" altLang="en-US" sz="1800"/>
              <a:t>+ e</a:t>
            </a:r>
            <a:r>
              <a:rPr lang="pt-BR" altLang="en-US" sz="1800" baseline="30000"/>
              <a:t>-</a:t>
            </a:r>
            <a:r>
              <a:rPr lang="pt-BR" altLang="en-US" sz="1800">
                <a:solidFill>
                  <a:srgbClr val="FF0000"/>
                </a:solidFill>
              </a:rPr>
              <a:t> </a:t>
            </a:r>
            <a:r>
              <a:rPr lang="pt-BR" altLang="en-US" sz="1800" baseline="-25000"/>
              <a:t>		</a:t>
            </a:r>
          </a:p>
        </p:txBody>
      </p:sp>
      <p:grpSp>
        <p:nvGrpSpPr>
          <p:cNvPr id="12305" name="Grupo 28"/>
          <p:cNvGrpSpPr>
            <a:grpSpLocks/>
          </p:cNvGrpSpPr>
          <p:nvPr/>
        </p:nvGrpSpPr>
        <p:grpSpPr bwMode="auto">
          <a:xfrm>
            <a:off x="6575425" y="6323013"/>
            <a:ext cx="571500" cy="142875"/>
            <a:chOff x="4286248" y="3214686"/>
            <a:chExt cx="796700" cy="209549"/>
          </a:xfrm>
        </p:grpSpPr>
        <p:cxnSp>
          <p:nvCxnSpPr>
            <p:cNvPr id="24" name="Conector reto 23"/>
            <p:cNvCxnSpPr/>
            <p:nvPr/>
          </p:nvCxnSpPr>
          <p:spPr>
            <a:xfrm>
              <a:off x="4286248" y="3286863"/>
              <a:ext cx="78563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to 24"/>
            <p:cNvCxnSpPr/>
            <p:nvPr/>
          </p:nvCxnSpPr>
          <p:spPr>
            <a:xfrm rot="10800000">
              <a:off x="4857216" y="3214686"/>
              <a:ext cx="214667" cy="721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309" name="Grupo 25"/>
            <p:cNvGrpSpPr>
              <a:grpSpLocks/>
            </p:cNvGrpSpPr>
            <p:nvPr/>
          </p:nvGrpSpPr>
          <p:grpSpPr bwMode="auto">
            <a:xfrm rot="10800000">
              <a:off x="4297130" y="3351209"/>
              <a:ext cx="785818" cy="73026"/>
              <a:chOff x="4318902" y="3301770"/>
              <a:chExt cx="785818" cy="73026"/>
            </a:xfrm>
          </p:grpSpPr>
          <p:cxnSp>
            <p:nvCxnSpPr>
              <p:cNvPr id="27" name="Conector reto 26"/>
              <p:cNvCxnSpPr/>
              <p:nvPr/>
            </p:nvCxnSpPr>
            <p:spPr>
              <a:xfrm>
                <a:off x="4336606" y="3371619"/>
                <a:ext cx="785634" cy="232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ector reto 27"/>
              <p:cNvCxnSpPr/>
              <p:nvPr/>
            </p:nvCxnSpPr>
            <p:spPr>
              <a:xfrm rot="10800000">
                <a:off x="4907575" y="3283144"/>
                <a:ext cx="214666" cy="6984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306" name="Text Box 84"/>
          <p:cNvSpPr txBox="1">
            <a:spLocks noChangeArrowheads="1"/>
          </p:cNvSpPr>
          <p:nvPr/>
        </p:nvSpPr>
        <p:spPr bwMode="auto">
          <a:xfrm>
            <a:off x="3824288" y="2554288"/>
            <a:ext cx="8842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0,450 V</a:t>
            </a:r>
            <a:endParaRPr lang="pt-BR" altLang="en-US" sz="160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6"/>
          <p:cNvSpPr txBox="1">
            <a:spLocks noChangeArrowheads="1"/>
          </p:cNvSpPr>
          <p:nvPr/>
        </p:nvSpPr>
        <p:spPr bwMode="auto">
          <a:xfrm>
            <a:off x="231775" y="207963"/>
            <a:ext cx="2925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2400" b="1"/>
              <a:t>Potencial da célula</a:t>
            </a:r>
          </a:p>
        </p:txBody>
      </p:sp>
      <p:sp>
        <p:nvSpPr>
          <p:cNvPr id="13315" name="Line 7"/>
          <p:cNvSpPr>
            <a:spLocks noChangeShapeType="1"/>
          </p:cNvSpPr>
          <p:nvPr/>
        </p:nvSpPr>
        <p:spPr bwMode="auto">
          <a:xfrm>
            <a:off x="107950" y="692150"/>
            <a:ext cx="85328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298450" y="765175"/>
            <a:ext cx="849630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en-US" sz="1800"/>
              <a:t>A diferença de potencial que se desenvolve entre os eletrodos da célula é uma medida da tendência da reação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pt-BR" altLang="en-US" sz="1800"/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pt-BR" altLang="en-US" sz="1800"/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pt-BR" altLang="en-US" sz="1800"/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pt-BR" altLang="en-US" sz="1800"/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pt-BR" altLang="en-US" sz="1800"/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pt-BR" altLang="en-US" sz="1800"/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en-US" sz="1800"/>
              <a:t>Em prosseguir a partir de um estado de não-equilíbrio para a condição de equilíbrio. O potencial da célula E</a:t>
            </a:r>
            <a:r>
              <a:rPr lang="pt-BR" altLang="en-US" sz="1800" baseline="-25000"/>
              <a:t>cel</a:t>
            </a:r>
            <a:r>
              <a:rPr lang="pt-BR" altLang="en-US" sz="1800"/>
              <a:t> está relacionado à energia livre da reação </a:t>
            </a:r>
            <a:r>
              <a:rPr lang="pt-BR" altLang="en-US" sz="1800">
                <a:sym typeface="Symbol" pitchFamily="18" charset="2"/>
              </a:rPr>
              <a:t>G por: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en-US" sz="1800">
              <a:sym typeface="Symbol" pitchFamily="18" charset="2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en-US" sz="1800">
              <a:sym typeface="Symbol" pitchFamily="18" charset="2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n = número de mols de elétrons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1200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F = Faraday = 96485 C por mol de e</a:t>
            </a:r>
            <a:r>
              <a:rPr lang="en-US" altLang="en-US" sz="1200" baseline="30000"/>
              <a:t>-</a:t>
            </a:r>
            <a:endParaRPr lang="pt-BR" altLang="en-US" sz="1200" baseline="3000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en-US" sz="1800">
              <a:sym typeface="Symbol" pitchFamily="18" charset="2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en-US" sz="1800">
              <a:sym typeface="Symbol" pitchFamily="18" charset="2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en-US" sz="1800">
              <a:sym typeface="Symbol" pitchFamily="18" charset="2"/>
            </a:endParaRPr>
          </a:p>
        </p:txBody>
      </p:sp>
      <p:graphicFrame>
        <p:nvGraphicFramePr>
          <p:cNvPr id="13317" name="Object 5"/>
          <p:cNvGraphicFramePr>
            <a:graphicFrameLocks noChangeAspect="1"/>
          </p:cNvGraphicFramePr>
          <p:nvPr/>
        </p:nvGraphicFramePr>
        <p:xfrm>
          <a:off x="3341688" y="5157788"/>
          <a:ext cx="2525712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Equation" r:id="rId3" imgW="876300" imgH="228600" progId="Equation.3">
                  <p:embed/>
                </p:oleObj>
              </mc:Choice>
              <mc:Fallback>
                <p:oleObj name="Equation" r:id="rId3" imgW="876300" imgH="228600" progId="Equation.3">
                  <p:embed/>
                  <p:pic>
                    <p:nvPicPr>
                      <p:cNvPr id="1331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1688" y="5157788"/>
                        <a:ext cx="2525712" cy="658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539750" y="2408238"/>
            <a:ext cx="36655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2Ag</a:t>
            </a:r>
            <a:r>
              <a:rPr lang="en-US" altLang="en-US" sz="1800" b="1" baseline="-25000"/>
              <a:t>(s)</a:t>
            </a:r>
            <a:r>
              <a:rPr lang="en-US" altLang="en-US" sz="1800" b="1"/>
              <a:t> + Cu</a:t>
            </a:r>
            <a:r>
              <a:rPr lang="en-US" altLang="en-US" sz="1800" b="1" baseline="30000"/>
              <a:t>2+</a:t>
            </a:r>
            <a:r>
              <a:rPr lang="en-US" altLang="en-US" sz="1800" b="1"/>
              <a:t>	      2Ag</a:t>
            </a:r>
            <a:r>
              <a:rPr lang="en-US" altLang="en-US" sz="1800" b="1" baseline="30000"/>
              <a:t>+</a:t>
            </a:r>
            <a:r>
              <a:rPr lang="en-US" altLang="en-US" sz="1800" b="1"/>
              <a:t> + Cu</a:t>
            </a:r>
            <a:r>
              <a:rPr lang="en-US" altLang="en-US" sz="1800" b="1" baseline="-25000"/>
              <a:t>(s)</a:t>
            </a:r>
            <a:endParaRPr lang="pt-BR" altLang="en-US" sz="1800" b="1"/>
          </a:p>
        </p:txBody>
      </p:sp>
      <p:grpSp>
        <p:nvGrpSpPr>
          <p:cNvPr id="13319" name="Grupo 28"/>
          <p:cNvGrpSpPr>
            <a:grpSpLocks/>
          </p:cNvGrpSpPr>
          <p:nvPr/>
        </p:nvGrpSpPr>
        <p:grpSpPr bwMode="auto">
          <a:xfrm>
            <a:off x="2124075" y="2532063"/>
            <a:ext cx="571500" cy="142875"/>
            <a:chOff x="4286248" y="3214686"/>
            <a:chExt cx="796700" cy="209549"/>
          </a:xfrm>
        </p:grpSpPr>
        <p:cxnSp>
          <p:nvCxnSpPr>
            <p:cNvPr id="24" name="Conector reto 23"/>
            <p:cNvCxnSpPr/>
            <p:nvPr/>
          </p:nvCxnSpPr>
          <p:spPr>
            <a:xfrm>
              <a:off x="4286248" y="3286863"/>
              <a:ext cx="78563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to 24"/>
            <p:cNvCxnSpPr/>
            <p:nvPr/>
          </p:nvCxnSpPr>
          <p:spPr>
            <a:xfrm rot="10800000">
              <a:off x="4857216" y="3214686"/>
              <a:ext cx="214667" cy="721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323" name="Grupo 25"/>
            <p:cNvGrpSpPr>
              <a:grpSpLocks/>
            </p:cNvGrpSpPr>
            <p:nvPr/>
          </p:nvGrpSpPr>
          <p:grpSpPr bwMode="auto">
            <a:xfrm rot="10800000">
              <a:off x="4297130" y="3351209"/>
              <a:ext cx="785818" cy="73026"/>
              <a:chOff x="4318902" y="3301770"/>
              <a:chExt cx="785818" cy="73026"/>
            </a:xfrm>
          </p:grpSpPr>
          <p:cxnSp>
            <p:nvCxnSpPr>
              <p:cNvPr id="27" name="Conector reto 26"/>
              <p:cNvCxnSpPr/>
              <p:nvPr/>
            </p:nvCxnSpPr>
            <p:spPr>
              <a:xfrm>
                <a:off x="4332180" y="3371619"/>
                <a:ext cx="785634" cy="232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ector reto 27"/>
              <p:cNvCxnSpPr/>
              <p:nvPr/>
            </p:nvCxnSpPr>
            <p:spPr>
              <a:xfrm rot="10800000">
                <a:off x="4903149" y="3283144"/>
                <a:ext cx="214666" cy="6984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320" name="Rectangle 13"/>
          <p:cNvSpPr>
            <a:spLocks noChangeArrowheads="1"/>
          </p:cNvSpPr>
          <p:nvPr/>
        </p:nvSpPr>
        <p:spPr bwMode="auto">
          <a:xfrm>
            <a:off x="4716463" y="1557338"/>
            <a:ext cx="3708400" cy="1490662"/>
          </a:xfrm>
          <a:prstGeom prst="rect">
            <a:avLst/>
          </a:prstGeom>
          <a:solidFill>
            <a:srgbClr val="FFFF99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en-US" sz="1800"/>
              <a:t>Quando Cu</a:t>
            </a:r>
            <a:r>
              <a:rPr lang="pt-BR" altLang="en-US" sz="1800" baseline="30000"/>
              <a:t>2+</a:t>
            </a:r>
            <a:r>
              <a:rPr lang="pt-BR" altLang="en-US" sz="1800"/>
              <a:t> e Ag</a:t>
            </a:r>
            <a:r>
              <a:rPr lang="pt-BR" altLang="en-US" sz="1800" baseline="30000"/>
              <a:t>+</a:t>
            </a:r>
            <a:r>
              <a:rPr lang="pt-BR" altLang="en-US" sz="1800"/>
              <a:t> são 0,0200 M, um potencial de 0,412 V se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en-US" sz="1800"/>
              <a:t>desenvolve, o que mostra que a reação está longe do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en-US" sz="1800"/>
              <a:t>equilíbrio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6"/>
          <p:cNvSpPr txBox="1">
            <a:spLocks noChangeArrowheads="1"/>
          </p:cNvSpPr>
          <p:nvPr/>
        </p:nvSpPr>
        <p:spPr bwMode="auto">
          <a:xfrm>
            <a:off x="231775" y="207963"/>
            <a:ext cx="2925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2400" b="1"/>
              <a:t>Potencial da célula</a:t>
            </a:r>
          </a:p>
        </p:txBody>
      </p:sp>
      <p:sp>
        <p:nvSpPr>
          <p:cNvPr id="14339" name="Line 7"/>
          <p:cNvSpPr>
            <a:spLocks noChangeShapeType="1"/>
          </p:cNvSpPr>
          <p:nvPr/>
        </p:nvSpPr>
        <p:spPr bwMode="auto">
          <a:xfrm>
            <a:off x="107950" y="692150"/>
            <a:ext cx="85328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graphicFrame>
        <p:nvGraphicFramePr>
          <p:cNvPr id="14340" name="Object 41"/>
          <p:cNvGraphicFramePr>
            <a:graphicFrameLocks noChangeAspect="1"/>
          </p:cNvGraphicFramePr>
          <p:nvPr/>
        </p:nvGraphicFramePr>
        <p:xfrm>
          <a:off x="1338263" y="933450"/>
          <a:ext cx="2719387" cy="2509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" name="Image" r:id="rId3" imgW="2773451" imgH="2325629" progId="">
                  <p:embed/>
                </p:oleObj>
              </mc:Choice>
              <mc:Fallback>
                <p:oleObj name="Image" r:id="rId3" imgW="2773451" imgH="2325629" progId="">
                  <p:embed/>
                  <p:pic>
                    <p:nvPicPr>
                      <p:cNvPr id="1434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8263" y="933450"/>
                        <a:ext cx="2719387" cy="2509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1" name="Text Box 42"/>
          <p:cNvSpPr txBox="1">
            <a:spLocks noChangeArrowheads="1"/>
          </p:cNvSpPr>
          <p:nvPr/>
        </p:nvSpPr>
        <p:spPr bwMode="auto">
          <a:xfrm>
            <a:off x="17463" y="3000375"/>
            <a:ext cx="14224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Solução de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CuSO</a:t>
            </a:r>
            <a:r>
              <a:rPr lang="en-US" altLang="en-US" sz="1400" baseline="-25000"/>
              <a:t>4 </a:t>
            </a:r>
            <a:r>
              <a:rPr lang="en-US" altLang="en-US" sz="1400"/>
              <a:t>(0,02 M)</a:t>
            </a:r>
            <a:endParaRPr lang="pt-BR" altLang="en-US" sz="1400"/>
          </a:p>
        </p:txBody>
      </p:sp>
      <p:sp>
        <p:nvSpPr>
          <p:cNvPr id="14342" name="Text Box 43"/>
          <p:cNvSpPr txBox="1">
            <a:spLocks noChangeArrowheads="1"/>
          </p:cNvSpPr>
          <p:nvPr/>
        </p:nvSpPr>
        <p:spPr bwMode="auto">
          <a:xfrm>
            <a:off x="941388" y="2379663"/>
            <a:ext cx="476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Cu</a:t>
            </a:r>
            <a:endParaRPr lang="pt-BR" altLang="en-US" sz="1800"/>
          </a:p>
        </p:txBody>
      </p:sp>
      <p:sp>
        <p:nvSpPr>
          <p:cNvPr id="14343" name="Text Box 44"/>
          <p:cNvSpPr txBox="1">
            <a:spLocks noChangeArrowheads="1"/>
          </p:cNvSpPr>
          <p:nvPr/>
        </p:nvSpPr>
        <p:spPr bwMode="auto">
          <a:xfrm>
            <a:off x="3979863" y="3048000"/>
            <a:ext cx="14224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Solução de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AgNO</a:t>
            </a:r>
            <a:r>
              <a:rPr lang="en-US" altLang="en-US" sz="1400" baseline="-25000"/>
              <a:t>3 </a:t>
            </a:r>
            <a:r>
              <a:rPr lang="en-US" altLang="en-US" sz="1400"/>
              <a:t>(0,02 M)</a:t>
            </a:r>
            <a:endParaRPr lang="pt-BR" altLang="en-US" sz="1400"/>
          </a:p>
        </p:txBody>
      </p:sp>
      <p:sp>
        <p:nvSpPr>
          <p:cNvPr id="14344" name="Text Box 45"/>
          <p:cNvSpPr txBox="1">
            <a:spLocks noChangeArrowheads="1"/>
          </p:cNvSpPr>
          <p:nvPr/>
        </p:nvSpPr>
        <p:spPr bwMode="auto">
          <a:xfrm>
            <a:off x="3965575" y="2474913"/>
            <a:ext cx="463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Ag</a:t>
            </a:r>
            <a:endParaRPr lang="pt-BR" altLang="en-US" sz="1800"/>
          </a:p>
        </p:txBody>
      </p:sp>
      <p:sp>
        <p:nvSpPr>
          <p:cNvPr id="14345" name="Text Box 46"/>
          <p:cNvSpPr txBox="1">
            <a:spLocks noChangeArrowheads="1"/>
          </p:cNvSpPr>
          <p:nvPr/>
        </p:nvSpPr>
        <p:spPr bwMode="auto">
          <a:xfrm>
            <a:off x="2014538" y="1484313"/>
            <a:ext cx="1441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Ponte salina</a:t>
            </a:r>
            <a:endParaRPr lang="pt-BR" altLang="en-US" sz="1800"/>
          </a:p>
        </p:txBody>
      </p:sp>
      <p:sp>
        <p:nvSpPr>
          <p:cNvPr id="14346" name="Line 62"/>
          <p:cNvSpPr>
            <a:spLocks noChangeShapeType="1"/>
          </p:cNvSpPr>
          <p:nvPr/>
        </p:nvSpPr>
        <p:spPr bwMode="auto">
          <a:xfrm>
            <a:off x="2201863" y="2665413"/>
            <a:ext cx="0" cy="3794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t-BR"/>
          </a:p>
        </p:txBody>
      </p:sp>
      <p:sp>
        <p:nvSpPr>
          <p:cNvPr id="14347" name="Line 63"/>
          <p:cNvSpPr>
            <a:spLocks noChangeShapeType="1"/>
          </p:cNvSpPr>
          <p:nvPr/>
        </p:nvSpPr>
        <p:spPr bwMode="auto">
          <a:xfrm>
            <a:off x="3279775" y="2665413"/>
            <a:ext cx="0" cy="3794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t-BR"/>
          </a:p>
        </p:txBody>
      </p:sp>
      <p:sp>
        <p:nvSpPr>
          <p:cNvPr id="14348" name="Text Box 64"/>
          <p:cNvSpPr txBox="1">
            <a:spLocks noChangeArrowheads="1"/>
          </p:cNvSpPr>
          <p:nvPr/>
        </p:nvSpPr>
        <p:spPr bwMode="auto">
          <a:xfrm>
            <a:off x="1860550" y="2997200"/>
            <a:ext cx="450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Cl</a:t>
            </a:r>
            <a:r>
              <a:rPr lang="en-US" altLang="en-US" sz="1800" baseline="30000"/>
              <a:t>-</a:t>
            </a:r>
            <a:endParaRPr lang="pt-BR" altLang="en-US" sz="1800"/>
          </a:p>
        </p:txBody>
      </p:sp>
      <p:sp>
        <p:nvSpPr>
          <p:cNvPr id="14349" name="Text Box 65"/>
          <p:cNvSpPr txBox="1">
            <a:spLocks noChangeArrowheads="1"/>
          </p:cNvSpPr>
          <p:nvPr/>
        </p:nvSpPr>
        <p:spPr bwMode="auto">
          <a:xfrm>
            <a:off x="3203575" y="2997200"/>
            <a:ext cx="425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K</a:t>
            </a:r>
            <a:r>
              <a:rPr lang="en-US" altLang="en-US" sz="1800" baseline="30000"/>
              <a:t>+</a:t>
            </a:r>
            <a:endParaRPr lang="pt-BR" altLang="en-US" sz="1800"/>
          </a:p>
        </p:txBody>
      </p:sp>
      <p:sp>
        <p:nvSpPr>
          <p:cNvPr id="14350" name="Text Box 78"/>
          <p:cNvSpPr txBox="1">
            <a:spLocks noChangeArrowheads="1"/>
          </p:cNvSpPr>
          <p:nvPr/>
        </p:nvSpPr>
        <p:spPr bwMode="auto">
          <a:xfrm>
            <a:off x="3959225" y="836613"/>
            <a:ext cx="971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0,412 V</a:t>
            </a:r>
            <a:endParaRPr lang="pt-BR" altLang="en-US" sz="1800"/>
          </a:p>
        </p:txBody>
      </p:sp>
      <p:sp>
        <p:nvSpPr>
          <p:cNvPr id="14351" name="Line 66"/>
          <p:cNvSpPr>
            <a:spLocks noChangeShapeType="1"/>
          </p:cNvSpPr>
          <p:nvPr/>
        </p:nvSpPr>
        <p:spPr bwMode="auto">
          <a:xfrm flipV="1">
            <a:off x="2244725" y="830263"/>
            <a:ext cx="0" cy="6175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t-BR"/>
          </a:p>
        </p:txBody>
      </p:sp>
      <p:sp>
        <p:nvSpPr>
          <p:cNvPr id="14352" name="Line 68"/>
          <p:cNvSpPr>
            <a:spLocks noChangeShapeType="1"/>
          </p:cNvSpPr>
          <p:nvPr/>
        </p:nvSpPr>
        <p:spPr bwMode="auto">
          <a:xfrm>
            <a:off x="3236913" y="830263"/>
            <a:ext cx="0" cy="6175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t-BR"/>
          </a:p>
        </p:txBody>
      </p:sp>
      <p:sp>
        <p:nvSpPr>
          <p:cNvPr id="14353" name="Text Box 70"/>
          <p:cNvSpPr txBox="1">
            <a:spLocks noChangeArrowheads="1"/>
          </p:cNvSpPr>
          <p:nvPr/>
        </p:nvSpPr>
        <p:spPr bwMode="auto">
          <a:xfrm>
            <a:off x="3249613" y="990600"/>
            <a:ext cx="361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e</a:t>
            </a:r>
            <a:r>
              <a:rPr lang="en-US" altLang="en-US" sz="1800" baseline="30000">
                <a:solidFill>
                  <a:srgbClr val="FF0000"/>
                </a:solidFill>
              </a:rPr>
              <a:t>-</a:t>
            </a:r>
            <a:endParaRPr lang="pt-BR" altLang="en-US" sz="1800">
              <a:solidFill>
                <a:srgbClr val="FF0000"/>
              </a:solidFill>
            </a:endParaRPr>
          </a:p>
        </p:txBody>
      </p:sp>
      <p:sp>
        <p:nvSpPr>
          <p:cNvPr id="14354" name="Line 67"/>
          <p:cNvSpPr>
            <a:spLocks noChangeShapeType="1"/>
          </p:cNvSpPr>
          <p:nvPr/>
        </p:nvSpPr>
        <p:spPr bwMode="auto">
          <a:xfrm>
            <a:off x="2244725" y="830263"/>
            <a:ext cx="9921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t-BR"/>
          </a:p>
        </p:txBody>
      </p:sp>
      <p:sp>
        <p:nvSpPr>
          <p:cNvPr id="14355" name="Arc 69"/>
          <p:cNvSpPr>
            <a:spLocks/>
          </p:cNvSpPr>
          <p:nvPr/>
        </p:nvSpPr>
        <p:spPr bwMode="auto">
          <a:xfrm rot="15977966" flipV="1">
            <a:off x="2965450" y="828675"/>
            <a:ext cx="284163" cy="258763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56" name="Arc 71"/>
          <p:cNvSpPr>
            <a:spLocks/>
          </p:cNvSpPr>
          <p:nvPr/>
        </p:nvSpPr>
        <p:spPr bwMode="auto">
          <a:xfrm rot="10730055" flipV="1">
            <a:off x="2244725" y="830263"/>
            <a:ext cx="258763" cy="28575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57" name="Text Box 72"/>
          <p:cNvSpPr txBox="1">
            <a:spLocks noChangeArrowheads="1"/>
          </p:cNvSpPr>
          <p:nvPr/>
        </p:nvSpPr>
        <p:spPr bwMode="auto">
          <a:xfrm>
            <a:off x="1914525" y="973138"/>
            <a:ext cx="361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e</a:t>
            </a:r>
            <a:r>
              <a:rPr lang="en-US" altLang="en-US" sz="1800" baseline="30000">
                <a:solidFill>
                  <a:srgbClr val="FF0000"/>
                </a:solidFill>
              </a:rPr>
              <a:t>-</a:t>
            </a:r>
            <a:endParaRPr lang="pt-BR" altLang="en-US" sz="1800">
              <a:solidFill>
                <a:srgbClr val="FF0000"/>
              </a:solidFill>
            </a:endParaRPr>
          </a:p>
        </p:txBody>
      </p:sp>
      <p:sp>
        <p:nvSpPr>
          <p:cNvPr id="14358" name="Arc 73"/>
          <p:cNvSpPr>
            <a:spLocks/>
          </p:cNvSpPr>
          <p:nvPr/>
        </p:nvSpPr>
        <p:spPr bwMode="auto">
          <a:xfrm rot="10730055" flipV="1">
            <a:off x="1641475" y="1447800"/>
            <a:ext cx="258763" cy="284163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59" name="Arc 74"/>
          <p:cNvSpPr>
            <a:spLocks/>
          </p:cNvSpPr>
          <p:nvPr/>
        </p:nvSpPr>
        <p:spPr bwMode="auto">
          <a:xfrm rot="15977966" flipV="1">
            <a:off x="3570287" y="1460501"/>
            <a:ext cx="284163" cy="258762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60" name="Arc 75"/>
          <p:cNvSpPr>
            <a:spLocks/>
          </p:cNvSpPr>
          <p:nvPr/>
        </p:nvSpPr>
        <p:spPr bwMode="auto">
          <a:xfrm rot="5708141" flipV="1">
            <a:off x="3223419" y="1175544"/>
            <a:ext cx="285750" cy="258762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61" name="Arc 76"/>
          <p:cNvSpPr>
            <a:spLocks/>
          </p:cNvSpPr>
          <p:nvPr/>
        </p:nvSpPr>
        <p:spPr bwMode="auto">
          <a:xfrm rot="21189573" flipV="1">
            <a:off x="1985963" y="1162050"/>
            <a:ext cx="258762" cy="28575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62" name="Line 80"/>
          <p:cNvSpPr>
            <a:spLocks noChangeShapeType="1"/>
          </p:cNvSpPr>
          <p:nvPr/>
        </p:nvSpPr>
        <p:spPr bwMode="auto">
          <a:xfrm flipV="1">
            <a:off x="2700338" y="1052513"/>
            <a:ext cx="1150937" cy="1444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t-BR"/>
          </a:p>
        </p:txBody>
      </p:sp>
      <p:graphicFrame>
        <p:nvGraphicFramePr>
          <p:cNvPr id="14363" name="Object 94"/>
          <p:cNvGraphicFramePr>
            <a:graphicFrameLocks noChangeAspect="1"/>
          </p:cNvGraphicFramePr>
          <p:nvPr/>
        </p:nvGraphicFramePr>
        <p:xfrm>
          <a:off x="1338263" y="4037013"/>
          <a:ext cx="2719387" cy="2509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" name="Image" r:id="rId5" imgW="2773451" imgH="2325629" progId="">
                  <p:embed/>
                </p:oleObj>
              </mc:Choice>
              <mc:Fallback>
                <p:oleObj name="Image" r:id="rId5" imgW="2773451" imgH="2325629" progId="">
                  <p:embed/>
                  <p:pic>
                    <p:nvPicPr>
                      <p:cNvPr id="14363" name="Object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8263" y="4037013"/>
                        <a:ext cx="2719387" cy="2509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64" name="Text Box 95"/>
          <p:cNvSpPr txBox="1">
            <a:spLocks noChangeArrowheads="1"/>
          </p:cNvSpPr>
          <p:nvPr/>
        </p:nvSpPr>
        <p:spPr bwMode="auto">
          <a:xfrm>
            <a:off x="19050" y="6103938"/>
            <a:ext cx="14224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Solução de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CuSO</a:t>
            </a:r>
            <a:r>
              <a:rPr lang="en-US" altLang="en-US" sz="1400" baseline="-25000"/>
              <a:t>4 </a:t>
            </a:r>
            <a:r>
              <a:rPr lang="en-US" altLang="en-US" sz="1400"/>
              <a:t>(0,02 M)</a:t>
            </a:r>
            <a:endParaRPr lang="pt-BR" altLang="en-US" sz="1400"/>
          </a:p>
        </p:txBody>
      </p:sp>
      <p:sp>
        <p:nvSpPr>
          <p:cNvPr id="14365" name="Text Box 96"/>
          <p:cNvSpPr txBox="1">
            <a:spLocks noChangeArrowheads="1"/>
          </p:cNvSpPr>
          <p:nvPr/>
        </p:nvSpPr>
        <p:spPr bwMode="auto">
          <a:xfrm>
            <a:off x="941388" y="5483225"/>
            <a:ext cx="476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Cu</a:t>
            </a:r>
            <a:endParaRPr lang="pt-BR" altLang="en-US" sz="1800"/>
          </a:p>
        </p:txBody>
      </p:sp>
      <p:sp>
        <p:nvSpPr>
          <p:cNvPr id="14366" name="Text Box 97"/>
          <p:cNvSpPr txBox="1">
            <a:spLocks noChangeArrowheads="1"/>
          </p:cNvSpPr>
          <p:nvPr/>
        </p:nvSpPr>
        <p:spPr bwMode="auto">
          <a:xfrm>
            <a:off x="3979863" y="6151563"/>
            <a:ext cx="14224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Solução de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AgNO</a:t>
            </a:r>
            <a:r>
              <a:rPr lang="en-US" altLang="en-US" sz="1400" baseline="-25000"/>
              <a:t>3 </a:t>
            </a:r>
            <a:r>
              <a:rPr lang="en-US" altLang="en-US" sz="1400"/>
              <a:t>(0,02 M)</a:t>
            </a:r>
            <a:endParaRPr lang="pt-BR" altLang="en-US" sz="140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en-US" sz="1400"/>
          </a:p>
        </p:txBody>
      </p:sp>
      <p:sp>
        <p:nvSpPr>
          <p:cNvPr id="14367" name="Text Box 98"/>
          <p:cNvSpPr txBox="1">
            <a:spLocks noChangeArrowheads="1"/>
          </p:cNvSpPr>
          <p:nvPr/>
        </p:nvSpPr>
        <p:spPr bwMode="auto">
          <a:xfrm>
            <a:off x="3965575" y="5578475"/>
            <a:ext cx="463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Ag</a:t>
            </a:r>
            <a:endParaRPr lang="pt-BR" altLang="en-US" sz="1800"/>
          </a:p>
        </p:txBody>
      </p:sp>
      <p:sp>
        <p:nvSpPr>
          <p:cNvPr id="14368" name="Text Box 99"/>
          <p:cNvSpPr txBox="1">
            <a:spLocks noChangeArrowheads="1"/>
          </p:cNvSpPr>
          <p:nvPr/>
        </p:nvSpPr>
        <p:spPr bwMode="auto">
          <a:xfrm>
            <a:off x="2014538" y="4587875"/>
            <a:ext cx="1441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Ponte salina</a:t>
            </a:r>
            <a:endParaRPr lang="pt-BR" altLang="en-US" sz="1800"/>
          </a:p>
        </p:txBody>
      </p:sp>
      <p:sp>
        <p:nvSpPr>
          <p:cNvPr id="14369" name="Line 100"/>
          <p:cNvSpPr>
            <a:spLocks noChangeShapeType="1"/>
          </p:cNvSpPr>
          <p:nvPr/>
        </p:nvSpPr>
        <p:spPr bwMode="auto">
          <a:xfrm>
            <a:off x="2201863" y="5768975"/>
            <a:ext cx="0" cy="3794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t-BR"/>
          </a:p>
        </p:txBody>
      </p:sp>
      <p:sp>
        <p:nvSpPr>
          <p:cNvPr id="14370" name="Line 101"/>
          <p:cNvSpPr>
            <a:spLocks noChangeShapeType="1"/>
          </p:cNvSpPr>
          <p:nvPr/>
        </p:nvSpPr>
        <p:spPr bwMode="auto">
          <a:xfrm>
            <a:off x="3279775" y="5768975"/>
            <a:ext cx="0" cy="3794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t-BR"/>
          </a:p>
        </p:txBody>
      </p:sp>
      <p:sp>
        <p:nvSpPr>
          <p:cNvPr id="14371" name="Text Box 102"/>
          <p:cNvSpPr txBox="1">
            <a:spLocks noChangeArrowheads="1"/>
          </p:cNvSpPr>
          <p:nvPr/>
        </p:nvSpPr>
        <p:spPr bwMode="auto">
          <a:xfrm>
            <a:off x="1860550" y="6100763"/>
            <a:ext cx="450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Cl</a:t>
            </a:r>
            <a:r>
              <a:rPr lang="en-US" altLang="en-US" sz="1800" baseline="30000"/>
              <a:t>-</a:t>
            </a:r>
            <a:endParaRPr lang="pt-BR" altLang="en-US" sz="1800"/>
          </a:p>
        </p:txBody>
      </p:sp>
      <p:sp>
        <p:nvSpPr>
          <p:cNvPr id="14372" name="Text Box 103"/>
          <p:cNvSpPr txBox="1">
            <a:spLocks noChangeArrowheads="1"/>
          </p:cNvSpPr>
          <p:nvPr/>
        </p:nvSpPr>
        <p:spPr bwMode="auto">
          <a:xfrm>
            <a:off x="3203575" y="6100763"/>
            <a:ext cx="425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K</a:t>
            </a:r>
            <a:r>
              <a:rPr lang="en-US" altLang="en-US" sz="1800" baseline="30000"/>
              <a:t>+</a:t>
            </a:r>
            <a:endParaRPr lang="pt-BR" altLang="en-US" sz="1800"/>
          </a:p>
        </p:txBody>
      </p:sp>
      <p:sp>
        <p:nvSpPr>
          <p:cNvPr id="14373" name="Text Box 104"/>
          <p:cNvSpPr txBox="1">
            <a:spLocks noChangeArrowheads="1"/>
          </p:cNvSpPr>
          <p:nvPr/>
        </p:nvSpPr>
        <p:spPr bwMode="auto">
          <a:xfrm>
            <a:off x="3959225" y="3940175"/>
            <a:ext cx="971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0,000 V</a:t>
            </a:r>
            <a:endParaRPr lang="pt-BR" altLang="en-US" sz="1800"/>
          </a:p>
        </p:txBody>
      </p:sp>
      <p:sp>
        <p:nvSpPr>
          <p:cNvPr id="14374" name="Line 105"/>
          <p:cNvSpPr>
            <a:spLocks noChangeShapeType="1"/>
          </p:cNvSpPr>
          <p:nvPr/>
        </p:nvSpPr>
        <p:spPr bwMode="auto">
          <a:xfrm flipV="1">
            <a:off x="2244725" y="3933825"/>
            <a:ext cx="0" cy="6175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t-BR"/>
          </a:p>
        </p:txBody>
      </p:sp>
      <p:sp>
        <p:nvSpPr>
          <p:cNvPr id="14375" name="Line 106"/>
          <p:cNvSpPr>
            <a:spLocks noChangeShapeType="1"/>
          </p:cNvSpPr>
          <p:nvPr/>
        </p:nvSpPr>
        <p:spPr bwMode="auto">
          <a:xfrm>
            <a:off x="3236913" y="3933825"/>
            <a:ext cx="0" cy="6175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t-BR"/>
          </a:p>
        </p:txBody>
      </p:sp>
      <p:sp>
        <p:nvSpPr>
          <p:cNvPr id="14376" name="Line 108"/>
          <p:cNvSpPr>
            <a:spLocks noChangeShapeType="1"/>
          </p:cNvSpPr>
          <p:nvPr/>
        </p:nvSpPr>
        <p:spPr bwMode="auto">
          <a:xfrm>
            <a:off x="2244725" y="3933825"/>
            <a:ext cx="9921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t-BR"/>
          </a:p>
        </p:txBody>
      </p:sp>
      <p:sp>
        <p:nvSpPr>
          <p:cNvPr id="14377" name="Line 116"/>
          <p:cNvSpPr>
            <a:spLocks noChangeShapeType="1"/>
          </p:cNvSpPr>
          <p:nvPr/>
        </p:nvSpPr>
        <p:spPr bwMode="auto">
          <a:xfrm flipV="1">
            <a:off x="2700338" y="4156075"/>
            <a:ext cx="1150937" cy="1444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t-BR"/>
          </a:p>
        </p:txBody>
      </p:sp>
      <p:sp>
        <p:nvSpPr>
          <p:cNvPr id="14378" name="Text Box 117"/>
          <p:cNvSpPr txBox="1">
            <a:spLocks noChangeArrowheads="1"/>
          </p:cNvSpPr>
          <p:nvPr/>
        </p:nvSpPr>
        <p:spPr bwMode="auto">
          <a:xfrm>
            <a:off x="395288" y="4076700"/>
            <a:ext cx="10175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I</a:t>
            </a:r>
            <a:r>
              <a:rPr lang="en-US" altLang="en-US" sz="1800" baseline="-25000">
                <a:solidFill>
                  <a:srgbClr val="FF0000"/>
                </a:solidFill>
              </a:rPr>
              <a:t>global </a:t>
            </a:r>
            <a:r>
              <a:rPr lang="en-US" altLang="en-US" sz="1800">
                <a:solidFill>
                  <a:srgbClr val="FF0000"/>
                </a:solidFill>
              </a:rPr>
              <a:t>= 0</a:t>
            </a:r>
            <a:endParaRPr lang="pt-BR" altLang="en-US" sz="1800">
              <a:solidFill>
                <a:srgbClr val="FF0000"/>
              </a:solidFill>
            </a:endParaRPr>
          </a:p>
        </p:txBody>
      </p:sp>
      <p:sp>
        <p:nvSpPr>
          <p:cNvPr id="14379" name="Rectangle 118"/>
          <p:cNvSpPr>
            <a:spLocks noChangeArrowheads="1"/>
          </p:cNvSpPr>
          <p:nvPr/>
        </p:nvSpPr>
        <p:spPr bwMode="auto">
          <a:xfrm>
            <a:off x="6053138" y="1879600"/>
            <a:ext cx="2697162" cy="3516313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14380" name="Freeform 119"/>
          <p:cNvSpPr>
            <a:spLocks/>
          </p:cNvSpPr>
          <p:nvPr/>
        </p:nvSpPr>
        <p:spPr bwMode="auto">
          <a:xfrm>
            <a:off x="6062663" y="2216150"/>
            <a:ext cx="2527300" cy="3219450"/>
          </a:xfrm>
          <a:custGeom>
            <a:avLst/>
            <a:gdLst>
              <a:gd name="T0" fmla="*/ 0 w 2041"/>
              <a:gd name="T1" fmla="*/ 0 h 2443"/>
              <a:gd name="T2" fmla="*/ 2147483646 w 2041"/>
              <a:gd name="T3" fmla="*/ 2147483646 h 2443"/>
              <a:gd name="T4" fmla="*/ 2147483646 w 2041"/>
              <a:gd name="T5" fmla="*/ 2147483646 h 2443"/>
              <a:gd name="T6" fmla="*/ 0 60000 65536"/>
              <a:gd name="T7" fmla="*/ 0 60000 65536"/>
              <a:gd name="T8" fmla="*/ 0 60000 65536"/>
              <a:gd name="T9" fmla="*/ 0 w 2041"/>
              <a:gd name="T10" fmla="*/ 0 h 2443"/>
              <a:gd name="T11" fmla="*/ 2041 w 2041"/>
              <a:gd name="T12" fmla="*/ 2443 h 24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41" h="2443">
                <a:moveTo>
                  <a:pt x="0" y="0"/>
                </a:moveTo>
                <a:cubicBezTo>
                  <a:pt x="261" y="820"/>
                  <a:pt x="522" y="1641"/>
                  <a:pt x="862" y="2042"/>
                </a:cubicBezTo>
                <a:cubicBezTo>
                  <a:pt x="1202" y="2443"/>
                  <a:pt x="1621" y="2424"/>
                  <a:pt x="2041" y="2405"/>
                </a:cubicBez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pt-BR"/>
          </a:p>
        </p:txBody>
      </p:sp>
      <p:sp>
        <p:nvSpPr>
          <p:cNvPr id="14381" name="Oval 120"/>
          <p:cNvSpPr>
            <a:spLocks noChangeArrowheads="1"/>
          </p:cNvSpPr>
          <p:nvPr/>
        </p:nvSpPr>
        <p:spPr bwMode="auto">
          <a:xfrm>
            <a:off x="5995988" y="2178050"/>
            <a:ext cx="112712" cy="119063"/>
          </a:xfrm>
          <a:prstGeom prst="ellipse">
            <a:avLst/>
          </a:prstGeom>
          <a:solidFill>
            <a:schemeClr val="tx1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14382" name="Text Box 121"/>
          <p:cNvSpPr txBox="1">
            <a:spLocks noChangeArrowheads="1"/>
          </p:cNvSpPr>
          <p:nvPr/>
        </p:nvSpPr>
        <p:spPr bwMode="auto">
          <a:xfrm rot="-5400000">
            <a:off x="4568032" y="3458368"/>
            <a:ext cx="2101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en-US" sz="1800"/>
              <a:t>Potencial da célula</a:t>
            </a:r>
          </a:p>
        </p:txBody>
      </p:sp>
      <p:sp>
        <p:nvSpPr>
          <p:cNvPr id="14383" name="Text Box 122"/>
          <p:cNvSpPr txBox="1">
            <a:spLocks noChangeArrowheads="1"/>
          </p:cNvSpPr>
          <p:nvPr/>
        </p:nvSpPr>
        <p:spPr bwMode="auto">
          <a:xfrm>
            <a:off x="5607050" y="1700213"/>
            <a:ext cx="501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en-US" sz="1800"/>
              <a:t>0,5</a:t>
            </a:r>
          </a:p>
        </p:txBody>
      </p:sp>
      <p:sp>
        <p:nvSpPr>
          <p:cNvPr id="14384" name="Text Box 123"/>
          <p:cNvSpPr txBox="1">
            <a:spLocks noChangeArrowheads="1"/>
          </p:cNvSpPr>
          <p:nvPr/>
        </p:nvSpPr>
        <p:spPr bwMode="auto">
          <a:xfrm>
            <a:off x="5605463" y="5216525"/>
            <a:ext cx="501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en-US" sz="1800"/>
              <a:t>0,0</a:t>
            </a:r>
          </a:p>
        </p:txBody>
      </p:sp>
      <p:sp>
        <p:nvSpPr>
          <p:cNvPr id="14385" name="Text Box 124"/>
          <p:cNvSpPr txBox="1">
            <a:spLocks noChangeArrowheads="1"/>
          </p:cNvSpPr>
          <p:nvPr/>
        </p:nvSpPr>
        <p:spPr bwMode="auto">
          <a:xfrm>
            <a:off x="5830888" y="5514975"/>
            <a:ext cx="501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en-US" sz="1800"/>
              <a:t>0,0</a:t>
            </a:r>
          </a:p>
        </p:txBody>
      </p:sp>
      <p:sp>
        <p:nvSpPr>
          <p:cNvPr id="14386" name="Line 125"/>
          <p:cNvSpPr>
            <a:spLocks noChangeShapeType="1"/>
          </p:cNvSpPr>
          <p:nvPr/>
        </p:nvSpPr>
        <p:spPr bwMode="auto">
          <a:xfrm>
            <a:off x="6445250" y="5694363"/>
            <a:ext cx="23034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t-BR"/>
          </a:p>
        </p:txBody>
      </p:sp>
      <p:sp>
        <p:nvSpPr>
          <p:cNvPr id="14387" name="Text Box 126"/>
          <p:cNvSpPr txBox="1">
            <a:spLocks noChangeArrowheads="1"/>
          </p:cNvSpPr>
          <p:nvPr/>
        </p:nvSpPr>
        <p:spPr bwMode="auto">
          <a:xfrm>
            <a:off x="6965950" y="5554663"/>
            <a:ext cx="895350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en-US" sz="1800"/>
              <a:t>Tempo</a:t>
            </a:r>
          </a:p>
        </p:txBody>
      </p:sp>
      <p:sp>
        <p:nvSpPr>
          <p:cNvPr id="14388" name="Text Box 127"/>
          <p:cNvSpPr txBox="1">
            <a:spLocks noChangeArrowheads="1"/>
          </p:cNvSpPr>
          <p:nvPr/>
        </p:nvSpPr>
        <p:spPr bwMode="auto">
          <a:xfrm>
            <a:off x="6134100" y="2057400"/>
            <a:ext cx="160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en-US" sz="1800"/>
              <a:t>E</a:t>
            </a:r>
            <a:r>
              <a:rPr lang="pt-BR" altLang="en-US" sz="1800" baseline="-25000"/>
              <a:t>máx </a:t>
            </a:r>
            <a:r>
              <a:rPr lang="pt-BR" altLang="en-US" sz="1800"/>
              <a:t>(0,412 V)</a:t>
            </a:r>
            <a:endParaRPr lang="pt-BR" altLang="en-US" sz="1800" baseline="-25000"/>
          </a:p>
        </p:txBody>
      </p:sp>
      <p:sp>
        <p:nvSpPr>
          <p:cNvPr id="14389" name="Text Box 128"/>
          <p:cNvSpPr txBox="1">
            <a:spLocks noChangeArrowheads="1"/>
          </p:cNvSpPr>
          <p:nvPr/>
        </p:nvSpPr>
        <p:spPr bwMode="auto">
          <a:xfrm>
            <a:off x="6697663" y="3933825"/>
            <a:ext cx="2051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en-US" sz="1800"/>
              <a:t>Equilíbrio Químico</a:t>
            </a:r>
            <a:endParaRPr lang="pt-BR" altLang="en-US" sz="1800" baseline="-25000"/>
          </a:p>
        </p:txBody>
      </p:sp>
      <p:sp>
        <p:nvSpPr>
          <p:cNvPr id="14390" name="Line 129"/>
          <p:cNvSpPr>
            <a:spLocks noChangeShapeType="1"/>
          </p:cNvSpPr>
          <p:nvPr/>
        </p:nvSpPr>
        <p:spPr bwMode="auto">
          <a:xfrm>
            <a:off x="7850188" y="4383088"/>
            <a:ext cx="225425" cy="9540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t-BR"/>
          </a:p>
        </p:txBody>
      </p:sp>
      <p:sp>
        <p:nvSpPr>
          <p:cNvPr id="14391" name="Line 131"/>
          <p:cNvSpPr>
            <a:spLocks noChangeShapeType="1"/>
          </p:cNvSpPr>
          <p:nvPr/>
        </p:nvSpPr>
        <p:spPr bwMode="auto">
          <a:xfrm>
            <a:off x="4716463" y="1484313"/>
            <a:ext cx="576262" cy="5762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t-BR"/>
          </a:p>
        </p:txBody>
      </p:sp>
      <p:sp>
        <p:nvSpPr>
          <p:cNvPr id="14392" name="Line 132"/>
          <p:cNvSpPr>
            <a:spLocks noChangeShapeType="1"/>
          </p:cNvSpPr>
          <p:nvPr/>
        </p:nvSpPr>
        <p:spPr bwMode="auto">
          <a:xfrm flipH="1">
            <a:off x="4643438" y="4941888"/>
            <a:ext cx="720725" cy="71913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t-BR"/>
          </a:p>
        </p:txBody>
      </p:sp>
      <p:sp>
        <p:nvSpPr>
          <p:cNvPr id="14393" name="Rectangle 133"/>
          <p:cNvSpPr>
            <a:spLocks noChangeArrowheads="1"/>
          </p:cNvSpPr>
          <p:nvPr/>
        </p:nvSpPr>
        <p:spPr bwMode="auto">
          <a:xfrm>
            <a:off x="4572000" y="836613"/>
            <a:ext cx="4572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en-US" sz="1400" b="1">
                <a:solidFill>
                  <a:srgbClr val="FF0000"/>
                </a:solidFill>
              </a:rPr>
              <a:t>[Cu</a:t>
            </a:r>
            <a:r>
              <a:rPr lang="pt-BR" altLang="en-US" sz="1400" b="1" baseline="30000">
                <a:solidFill>
                  <a:srgbClr val="FF0000"/>
                </a:solidFill>
              </a:rPr>
              <a:t>2+</a:t>
            </a:r>
            <a:r>
              <a:rPr lang="pt-BR" altLang="en-US" sz="1400" b="1">
                <a:solidFill>
                  <a:srgbClr val="FF0000"/>
                </a:solidFill>
              </a:rPr>
              <a:t>] = 0,0200 M [Ag</a:t>
            </a:r>
            <a:r>
              <a:rPr lang="pt-BR" altLang="en-US" sz="1400" b="1" baseline="30000">
                <a:solidFill>
                  <a:srgbClr val="FF0000"/>
                </a:solidFill>
              </a:rPr>
              <a:t>+</a:t>
            </a:r>
            <a:r>
              <a:rPr lang="pt-BR" altLang="en-US" sz="1400" b="1">
                <a:solidFill>
                  <a:srgbClr val="FF0000"/>
                </a:solidFill>
              </a:rPr>
              <a:t>] = 0,0200 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en-US" sz="1400" b="1">
                <a:solidFill>
                  <a:srgbClr val="FF0000"/>
                </a:solidFill>
              </a:rPr>
              <a:t>E</a:t>
            </a:r>
            <a:r>
              <a:rPr lang="pt-BR" altLang="en-US" sz="1400" b="1" baseline="-25000">
                <a:solidFill>
                  <a:srgbClr val="FF0000"/>
                </a:solidFill>
              </a:rPr>
              <a:t>anodo</a:t>
            </a:r>
            <a:r>
              <a:rPr lang="pt-BR" altLang="en-US" sz="1400" b="1">
                <a:solidFill>
                  <a:srgbClr val="FF0000"/>
                </a:solidFill>
              </a:rPr>
              <a:t> = 0,2867 V E</a:t>
            </a:r>
            <a:r>
              <a:rPr lang="pt-BR" altLang="en-US" sz="1400" b="1" baseline="-25000">
                <a:solidFill>
                  <a:srgbClr val="FF0000"/>
                </a:solidFill>
              </a:rPr>
              <a:t>catodo</a:t>
            </a:r>
            <a:r>
              <a:rPr lang="pt-BR" altLang="en-US" sz="1400" b="1">
                <a:solidFill>
                  <a:srgbClr val="FF0000"/>
                </a:solidFill>
              </a:rPr>
              <a:t> = 0,6984 V</a:t>
            </a:r>
          </a:p>
        </p:txBody>
      </p:sp>
      <p:sp>
        <p:nvSpPr>
          <p:cNvPr id="14394" name="Rectangle 135"/>
          <p:cNvSpPr>
            <a:spLocks noChangeArrowheads="1"/>
          </p:cNvSpPr>
          <p:nvPr/>
        </p:nvSpPr>
        <p:spPr bwMode="auto">
          <a:xfrm>
            <a:off x="4787900" y="6151563"/>
            <a:ext cx="4572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en-US" sz="1400" b="1">
                <a:solidFill>
                  <a:srgbClr val="FF0000"/>
                </a:solidFill>
              </a:rPr>
              <a:t>[Cu</a:t>
            </a:r>
            <a:r>
              <a:rPr lang="pt-BR" altLang="en-US" sz="1400" b="1" baseline="30000">
                <a:solidFill>
                  <a:srgbClr val="FF0000"/>
                </a:solidFill>
              </a:rPr>
              <a:t>2+</a:t>
            </a:r>
            <a:r>
              <a:rPr lang="pt-BR" altLang="en-US" sz="1400" b="1">
                <a:solidFill>
                  <a:srgbClr val="FF0000"/>
                </a:solidFill>
              </a:rPr>
              <a:t>] = 0,0300 M [Ag</a:t>
            </a:r>
            <a:r>
              <a:rPr lang="pt-BR" altLang="en-US" sz="1400" b="1" baseline="30000">
                <a:solidFill>
                  <a:srgbClr val="FF0000"/>
                </a:solidFill>
              </a:rPr>
              <a:t>+</a:t>
            </a:r>
            <a:r>
              <a:rPr lang="pt-BR" altLang="en-US" sz="1400" b="1">
                <a:solidFill>
                  <a:srgbClr val="FF0000"/>
                </a:solidFill>
              </a:rPr>
              <a:t>] = 2,7 x 10</a:t>
            </a:r>
            <a:r>
              <a:rPr lang="pt-BR" altLang="en-US" sz="1400" b="1" baseline="30000">
                <a:solidFill>
                  <a:srgbClr val="FF0000"/>
                </a:solidFill>
              </a:rPr>
              <a:t>-9</a:t>
            </a:r>
            <a:r>
              <a:rPr lang="pt-BR" altLang="en-US" sz="1400" b="1">
                <a:solidFill>
                  <a:srgbClr val="FF0000"/>
                </a:solidFill>
              </a:rPr>
              <a:t> 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en-US" sz="1400" b="1">
                <a:solidFill>
                  <a:srgbClr val="FF0000"/>
                </a:solidFill>
              </a:rPr>
              <a:t>E</a:t>
            </a:r>
            <a:r>
              <a:rPr lang="pt-BR" altLang="en-US" sz="1400" b="1" baseline="-25000">
                <a:solidFill>
                  <a:srgbClr val="FF0000"/>
                </a:solidFill>
              </a:rPr>
              <a:t>anodo</a:t>
            </a:r>
            <a:r>
              <a:rPr lang="pt-BR" altLang="en-US" sz="1400" b="1">
                <a:solidFill>
                  <a:srgbClr val="FF0000"/>
                </a:solidFill>
              </a:rPr>
              <a:t> = 0,2919 V E</a:t>
            </a:r>
            <a:r>
              <a:rPr lang="pt-BR" altLang="en-US" sz="1400" b="1" baseline="-25000">
                <a:solidFill>
                  <a:srgbClr val="FF0000"/>
                </a:solidFill>
              </a:rPr>
              <a:t>catodo</a:t>
            </a:r>
            <a:r>
              <a:rPr lang="pt-BR" altLang="en-US" sz="1400" b="1">
                <a:solidFill>
                  <a:srgbClr val="FF0000"/>
                </a:solidFill>
              </a:rPr>
              <a:t> = 0,2919 V</a:t>
            </a:r>
          </a:p>
        </p:txBody>
      </p:sp>
      <p:sp>
        <p:nvSpPr>
          <p:cNvPr id="14395" name="Text Box 136"/>
          <p:cNvSpPr txBox="1">
            <a:spLocks noChangeArrowheads="1"/>
          </p:cNvSpPr>
          <p:nvPr/>
        </p:nvSpPr>
        <p:spPr bwMode="auto">
          <a:xfrm rot="-1264363">
            <a:off x="200025" y="5013325"/>
            <a:ext cx="1136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en-US" sz="1800">
                <a:solidFill>
                  <a:srgbClr val="FF0000"/>
                </a:solidFill>
              </a:rPr>
              <a:t>Equílibrio</a:t>
            </a:r>
          </a:p>
        </p:txBody>
      </p:sp>
      <p:sp>
        <p:nvSpPr>
          <p:cNvPr id="14396" name="Text Box 137"/>
          <p:cNvSpPr txBox="1">
            <a:spLocks noChangeArrowheads="1"/>
          </p:cNvSpPr>
          <p:nvPr/>
        </p:nvSpPr>
        <p:spPr bwMode="auto">
          <a:xfrm rot="-1264363">
            <a:off x="363538" y="1125538"/>
            <a:ext cx="768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en-US" sz="1800">
                <a:solidFill>
                  <a:srgbClr val="FF0000"/>
                </a:solidFill>
              </a:rPr>
              <a:t>Inicial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6"/>
          <p:cNvSpPr txBox="1">
            <a:spLocks noChangeArrowheads="1"/>
          </p:cNvSpPr>
          <p:nvPr/>
        </p:nvSpPr>
        <p:spPr bwMode="auto">
          <a:xfrm>
            <a:off x="231775" y="207963"/>
            <a:ext cx="2925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2400" b="1"/>
              <a:t>Potencial da célula</a:t>
            </a:r>
          </a:p>
        </p:txBody>
      </p:sp>
      <p:sp>
        <p:nvSpPr>
          <p:cNvPr id="15363" name="Line 7"/>
          <p:cNvSpPr>
            <a:spLocks noChangeShapeType="1"/>
          </p:cNvSpPr>
          <p:nvPr/>
        </p:nvSpPr>
        <p:spPr bwMode="auto">
          <a:xfrm>
            <a:off x="107950" y="692150"/>
            <a:ext cx="85328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298450" y="1065213"/>
            <a:ext cx="84963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en-US" sz="1800"/>
              <a:t>Se os reagentes e produtos estão em seus estados padrão, o potencial da célula resultante é chamado potencial padrão da célula. Essa última grandeza está relacionada à variação da energia livre padrão para a reação e, portanto, com a constante de equilíbrio por:</a:t>
            </a:r>
            <a:endParaRPr lang="pt-BR" altLang="en-US" sz="1800">
              <a:sym typeface="Symbol" pitchFamily="18" charset="2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1800">
              <a:sym typeface="Symbol" pitchFamily="18" charset="2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1800">
              <a:sym typeface="Symbol" pitchFamily="18" charset="2"/>
            </a:endParaRPr>
          </a:p>
        </p:txBody>
      </p:sp>
      <p:graphicFrame>
        <p:nvGraphicFramePr>
          <p:cNvPr id="15365" name="Object 5"/>
          <p:cNvGraphicFramePr>
            <a:graphicFrameLocks noChangeAspect="1"/>
          </p:cNvGraphicFramePr>
          <p:nvPr/>
        </p:nvGraphicFramePr>
        <p:xfrm>
          <a:off x="1979613" y="3213100"/>
          <a:ext cx="5051425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Equation" r:id="rId3" imgW="1752600" imgH="254000" progId="Equation.3">
                  <p:embed/>
                </p:oleObj>
              </mc:Choice>
              <mc:Fallback>
                <p:oleObj name="Equation" r:id="rId3" imgW="1752600" imgH="254000" progId="Equation.3">
                  <p:embed/>
                  <p:pic>
                    <p:nvPicPr>
                      <p:cNvPr id="1536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3213100"/>
                        <a:ext cx="5051425" cy="73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6" name="Retângulo 5"/>
          <p:cNvSpPr>
            <a:spLocks noChangeArrowheads="1"/>
          </p:cNvSpPr>
          <p:nvPr/>
        </p:nvSpPr>
        <p:spPr bwMode="auto">
          <a:xfrm>
            <a:off x="611188" y="4276725"/>
            <a:ext cx="7705725" cy="17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R = a constante do gás ideal, 8,314 J K</a:t>
            </a:r>
            <a:r>
              <a:rPr lang="en-US" altLang="en-US" sz="1400" baseline="30000"/>
              <a:t>-1</a:t>
            </a:r>
            <a:r>
              <a:rPr lang="en-US" altLang="en-US" sz="1400"/>
              <a:t> mol</a:t>
            </a:r>
            <a:r>
              <a:rPr lang="en-US" altLang="en-US" sz="1400" baseline="30000"/>
              <a:t>-1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1400" baseline="30000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T = Temperatura, K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1400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n = número de mols de elétrons que apareceram na semi-reação para o processo de eletrodo, da maneira como escrito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1400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F = Faraday = 96485 C por mol de e</a:t>
            </a:r>
            <a:r>
              <a:rPr lang="en-US" altLang="en-US" sz="1400" baseline="30000"/>
              <a:t>-</a:t>
            </a:r>
            <a:endParaRPr lang="pt-BR" altLang="en-US" sz="1400" baseline="30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58"/>
            <a:ext cx="5383731" cy="659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275" y="3717032"/>
            <a:ext cx="2877986" cy="214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711536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3"/>
          <p:cNvSpPr>
            <a:spLocks noChangeArrowheads="1"/>
          </p:cNvSpPr>
          <p:nvPr/>
        </p:nvSpPr>
        <p:spPr bwMode="auto">
          <a:xfrm>
            <a:off x="323850" y="3357563"/>
            <a:ext cx="4464050" cy="719137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16387" name="Text Box 6"/>
          <p:cNvSpPr txBox="1">
            <a:spLocks noChangeArrowheads="1"/>
          </p:cNvSpPr>
          <p:nvPr/>
        </p:nvSpPr>
        <p:spPr bwMode="auto">
          <a:xfrm>
            <a:off x="231775" y="207963"/>
            <a:ext cx="2925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2400" b="1"/>
              <a:t>Potencial da célula</a:t>
            </a:r>
          </a:p>
        </p:txBody>
      </p:sp>
      <p:sp>
        <p:nvSpPr>
          <p:cNvPr id="16388" name="Line 7"/>
          <p:cNvSpPr>
            <a:spLocks noChangeShapeType="1"/>
          </p:cNvSpPr>
          <p:nvPr/>
        </p:nvSpPr>
        <p:spPr bwMode="auto">
          <a:xfrm>
            <a:off x="107950" y="692150"/>
            <a:ext cx="85328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298450" y="1065213"/>
            <a:ext cx="8496300" cy="215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en-US" sz="1800"/>
              <a:t>O potencial de uma célula é a diferença entre dois potenciais de meia-célula ou de um eletrodo, um associado com a semi-reação do eletrodo da direita (E</a:t>
            </a:r>
            <a:r>
              <a:rPr lang="pt-BR" altLang="en-US" sz="1800" baseline="-25000"/>
              <a:t>direita</a:t>
            </a:r>
            <a:r>
              <a:rPr lang="pt-BR" altLang="en-US" sz="1800"/>
              <a:t>), o outro associado com a semi-reação do eletrodo da esquerda (E</a:t>
            </a:r>
            <a:r>
              <a:rPr lang="pt-BR" altLang="en-US" sz="1800" baseline="-25000"/>
              <a:t>esquerda</a:t>
            </a:r>
            <a:r>
              <a:rPr lang="pt-BR" altLang="en-US" sz="1800"/>
              <a:t>)</a:t>
            </a:r>
            <a:endParaRPr lang="pt-BR" altLang="en-US" sz="1800">
              <a:sym typeface="Symbol" pitchFamily="18" charset="2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en-US" sz="1800">
              <a:sym typeface="Symbol" pitchFamily="18" charset="2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1800">
              <a:sym typeface="Symbol" pitchFamily="18" charset="2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1800">
              <a:sym typeface="Symbol" pitchFamily="18" charset="2"/>
            </a:endParaRPr>
          </a:p>
        </p:txBody>
      </p:sp>
      <p:graphicFrame>
        <p:nvGraphicFramePr>
          <p:cNvPr id="16390" name="Object 5"/>
          <p:cNvGraphicFramePr>
            <a:graphicFrameLocks noChangeAspect="1"/>
          </p:cNvGraphicFramePr>
          <p:nvPr/>
        </p:nvGraphicFramePr>
        <p:xfrm>
          <a:off x="468313" y="3357563"/>
          <a:ext cx="4173537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4" name="Equation" r:id="rId3" imgW="1447800" imgH="241300" progId="Equation.3">
                  <p:embed/>
                </p:oleObj>
              </mc:Choice>
              <mc:Fallback>
                <p:oleObj name="Equation" r:id="rId3" imgW="1447800" imgH="241300" progId="Equation.3">
                  <p:embed/>
                  <p:pic>
                    <p:nvPicPr>
                      <p:cNvPr id="1639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3357563"/>
                        <a:ext cx="4173537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1" name="Object 7"/>
          <p:cNvGraphicFramePr>
            <a:graphicFrameLocks noChangeAspect="1"/>
          </p:cNvGraphicFramePr>
          <p:nvPr/>
        </p:nvGraphicFramePr>
        <p:xfrm>
          <a:off x="4916488" y="3603625"/>
          <a:ext cx="2719387" cy="2509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5" name="Image" r:id="rId5" imgW="2773451" imgH="2325629" progId="">
                  <p:embed/>
                </p:oleObj>
              </mc:Choice>
              <mc:Fallback>
                <p:oleObj name="Image" r:id="rId5" imgW="2773451" imgH="2325629" progId="">
                  <p:embed/>
                  <p:pic>
                    <p:nvPicPr>
                      <p:cNvPr id="1639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6488" y="3603625"/>
                        <a:ext cx="2719387" cy="2509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3416300" y="5619750"/>
            <a:ext cx="17843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Solução de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CuSO</a:t>
            </a:r>
            <a:r>
              <a:rPr lang="en-US" altLang="en-US" sz="1800" baseline="-25000"/>
              <a:t>4 </a:t>
            </a:r>
            <a:r>
              <a:rPr lang="en-US" altLang="en-US" sz="1800"/>
              <a:t>(0,02 M)</a:t>
            </a:r>
            <a:endParaRPr lang="pt-BR" altLang="en-US" sz="180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en-US" sz="1800"/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4519613" y="5049838"/>
            <a:ext cx="476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Cu</a:t>
            </a:r>
            <a:endParaRPr lang="pt-BR" altLang="en-US" sz="1800"/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7399338" y="5667375"/>
            <a:ext cx="1741487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Solução de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AgNO</a:t>
            </a:r>
            <a:r>
              <a:rPr lang="en-US" altLang="en-US" sz="1800" baseline="-25000"/>
              <a:t>3</a:t>
            </a:r>
            <a:r>
              <a:rPr lang="en-US" altLang="en-US" sz="1800"/>
              <a:t>(0,02 M)</a:t>
            </a:r>
            <a:endParaRPr lang="pt-BR" altLang="en-US" sz="180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en-US" sz="1800"/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7543800" y="5145088"/>
            <a:ext cx="463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Ag</a:t>
            </a:r>
            <a:endParaRPr lang="pt-BR" altLang="en-US" sz="1800"/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5592763" y="4154488"/>
            <a:ext cx="1441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Ponte salina</a:t>
            </a:r>
            <a:endParaRPr lang="pt-BR" altLang="en-US" sz="1800"/>
          </a:p>
        </p:txBody>
      </p:sp>
      <p:sp>
        <p:nvSpPr>
          <p:cNvPr id="16397" name="Line 13"/>
          <p:cNvSpPr>
            <a:spLocks noChangeShapeType="1"/>
          </p:cNvSpPr>
          <p:nvPr/>
        </p:nvSpPr>
        <p:spPr bwMode="auto">
          <a:xfrm>
            <a:off x="5780088" y="5335588"/>
            <a:ext cx="0" cy="3794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t-BR"/>
          </a:p>
        </p:txBody>
      </p:sp>
      <p:sp>
        <p:nvSpPr>
          <p:cNvPr id="16398" name="Line 14"/>
          <p:cNvSpPr>
            <a:spLocks noChangeShapeType="1"/>
          </p:cNvSpPr>
          <p:nvPr/>
        </p:nvSpPr>
        <p:spPr bwMode="auto">
          <a:xfrm>
            <a:off x="6858000" y="5335588"/>
            <a:ext cx="0" cy="3794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t-BR"/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5438775" y="5667375"/>
            <a:ext cx="450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Cl</a:t>
            </a:r>
            <a:r>
              <a:rPr lang="en-US" altLang="en-US" sz="1800" baseline="30000"/>
              <a:t>-</a:t>
            </a:r>
            <a:endParaRPr lang="pt-BR" altLang="en-US" sz="1800"/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6781800" y="5667375"/>
            <a:ext cx="425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K</a:t>
            </a:r>
            <a:r>
              <a:rPr lang="en-US" altLang="en-US" sz="1800" baseline="30000"/>
              <a:t>+</a:t>
            </a:r>
            <a:endParaRPr lang="pt-BR" altLang="en-US" sz="1800"/>
          </a:p>
        </p:txBody>
      </p:sp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7537450" y="3506788"/>
            <a:ext cx="971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0,412 V</a:t>
            </a:r>
            <a:endParaRPr lang="pt-BR" altLang="en-US" sz="1800"/>
          </a:p>
        </p:txBody>
      </p:sp>
      <p:sp>
        <p:nvSpPr>
          <p:cNvPr id="16402" name="Line 18"/>
          <p:cNvSpPr>
            <a:spLocks noChangeShapeType="1"/>
          </p:cNvSpPr>
          <p:nvPr/>
        </p:nvSpPr>
        <p:spPr bwMode="auto">
          <a:xfrm flipV="1">
            <a:off x="5822950" y="3500438"/>
            <a:ext cx="0" cy="6175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t-BR"/>
          </a:p>
        </p:txBody>
      </p:sp>
      <p:sp>
        <p:nvSpPr>
          <p:cNvPr id="16403" name="Line 19"/>
          <p:cNvSpPr>
            <a:spLocks noChangeShapeType="1"/>
          </p:cNvSpPr>
          <p:nvPr/>
        </p:nvSpPr>
        <p:spPr bwMode="auto">
          <a:xfrm>
            <a:off x="6815138" y="3500438"/>
            <a:ext cx="0" cy="6175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t-BR"/>
          </a:p>
        </p:txBody>
      </p:sp>
      <p:sp>
        <p:nvSpPr>
          <p:cNvPr id="16404" name="Text Box 20"/>
          <p:cNvSpPr txBox="1">
            <a:spLocks noChangeArrowheads="1"/>
          </p:cNvSpPr>
          <p:nvPr/>
        </p:nvSpPr>
        <p:spPr bwMode="auto">
          <a:xfrm>
            <a:off x="6827838" y="3660775"/>
            <a:ext cx="361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e</a:t>
            </a:r>
            <a:r>
              <a:rPr lang="en-US" altLang="en-US" sz="1800" baseline="30000">
                <a:solidFill>
                  <a:srgbClr val="FF0000"/>
                </a:solidFill>
              </a:rPr>
              <a:t>-</a:t>
            </a:r>
            <a:endParaRPr lang="pt-BR" altLang="en-US" sz="1800">
              <a:solidFill>
                <a:srgbClr val="FF0000"/>
              </a:solidFill>
            </a:endParaRPr>
          </a:p>
        </p:txBody>
      </p:sp>
      <p:sp>
        <p:nvSpPr>
          <p:cNvPr id="16405" name="Line 21"/>
          <p:cNvSpPr>
            <a:spLocks noChangeShapeType="1"/>
          </p:cNvSpPr>
          <p:nvPr/>
        </p:nvSpPr>
        <p:spPr bwMode="auto">
          <a:xfrm>
            <a:off x="5822950" y="3500438"/>
            <a:ext cx="9921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t-BR"/>
          </a:p>
        </p:txBody>
      </p:sp>
      <p:sp>
        <p:nvSpPr>
          <p:cNvPr id="16406" name="Arc 22"/>
          <p:cNvSpPr>
            <a:spLocks/>
          </p:cNvSpPr>
          <p:nvPr/>
        </p:nvSpPr>
        <p:spPr bwMode="auto">
          <a:xfrm rot="15977966" flipV="1">
            <a:off x="6543675" y="3498850"/>
            <a:ext cx="284163" cy="258763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6407" name="Arc 23"/>
          <p:cNvSpPr>
            <a:spLocks/>
          </p:cNvSpPr>
          <p:nvPr/>
        </p:nvSpPr>
        <p:spPr bwMode="auto">
          <a:xfrm rot="10730055" flipV="1">
            <a:off x="5822950" y="3500438"/>
            <a:ext cx="258763" cy="28575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6408" name="Text Box 24"/>
          <p:cNvSpPr txBox="1">
            <a:spLocks noChangeArrowheads="1"/>
          </p:cNvSpPr>
          <p:nvPr/>
        </p:nvSpPr>
        <p:spPr bwMode="auto">
          <a:xfrm>
            <a:off x="5492750" y="3643313"/>
            <a:ext cx="361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e</a:t>
            </a:r>
            <a:r>
              <a:rPr lang="en-US" altLang="en-US" sz="1800" baseline="30000">
                <a:solidFill>
                  <a:srgbClr val="FF0000"/>
                </a:solidFill>
              </a:rPr>
              <a:t>-</a:t>
            </a:r>
            <a:endParaRPr lang="pt-BR" altLang="en-US" sz="1800">
              <a:solidFill>
                <a:srgbClr val="FF0000"/>
              </a:solidFill>
            </a:endParaRPr>
          </a:p>
        </p:txBody>
      </p:sp>
      <p:sp>
        <p:nvSpPr>
          <p:cNvPr id="16409" name="Arc 25"/>
          <p:cNvSpPr>
            <a:spLocks/>
          </p:cNvSpPr>
          <p:nvPr/>
        </p:nvSpPr>
        <p:spPr bwMode="auto">
          <a:xfrm rot="10730055" flipV="1">
            <a:off x="5219700" y="4117975"/>
            <a:ext cx="258763" cy="284163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6410" name="Arc 26"/>
          <p:cNvSpPr>
            <a:spLocks/>
          </p:cNvSpPr>
          <p:nvPr/>
        </p:nvSpPr>
        <p:spPr bwMode="auto">
          <a:xfrm rot="15977966" flipV="1">
            <a:off x="7148512" y="4130676"/>
            <a:ext cx="284163" cy="258762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6411" name="Arc 27"/>
          <p:cNvSpPr>
            <a:spLocks/>
          </p:cNvSpPr>
          <p:nvPr/>
        </p:nvSpPr>
        <p:spPr bwMode="auto">
          <a:xfrm rot="5708141" flipV="1">
            <a:off x="6801644" y="3845719"/>
            <a:ext cx="285750" cy="258762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6412" name="Arc 28"/>
          <p:cNvSpPr>
            <a:spLocks/>
          </p:cNvSpPr>
          <p:nvPr/>
        </p:nvSpPr>
        <p:spPr bwMode="auto">
          <a:xfrm rot="21189573" flipV="1">
            <a:off x="5564188" y="3832225"/>
            <a:ext cx="258762" cy="28575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6413" name="Line 29"/>
          <p:cNvSpPr>
            <a:spLocks noChangeShapeType="1"/>
          </p:cNvSpPr>
          <p:nvPr/>
        </p:nvSpPr>
        <p:spPr bwMode="auto">
          <a:xfrm flipV="1">
            <a:off x="6278563" y="3722688"/>
            <a:ext cx="1150937" cy="1444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t-BR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3"/>
          <p:cNvSpPr>
            <a:spLocks noChangeArrowheads="1"/>
          </p:cNvSpPr>
          <p:nvPr/>
        </p:nvSpPr>
        <p:spPr bwMode="auto">
          <a:xfrm>
            <a:off x="4572000" y="3644900"/>
            <a:ext cx="4321175" cy="1223963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17411" name="Line 7"/>
          <p:cNvSpPr>
            <a:spLocks noChangeShapeType="1"/>
          </p:cNvSpPr>
          <p:nvPr/>
        </p:nvSpPr>
        <p:spPr bwMode="auto">
          <a:xfrm>
            <a:off x="107950" y="692150"/>
            <a:ext cx="85328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graphicFrame>
        <p:nvGraphicFramePr>
          <p:cNvPr id="17412" name="Object 15"/>
          <p:cNvGraphicFramePr>
            <a:graphicFrameLocks noChangeAspect="1"/>
          </p:cNvGraphicFramePr>
          <p:nvPr/>
        </p:nvGraphicFramePr>
        <p:xfrm>
          <a:off x="900113" y="1628775"/>
          <a:ext cx="3249612" cy="475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Image" r:id="rId3" imgW="1703547" imgH="2493058" progId="">
                  <p:embed/>
                </p:oleObj>
              </mc:Choice>
              <mc:Fallback>
                <p:oleObj name="Image" r:id="rId3" imgW="1703547" imgH="2493058" progId="">
                  <p:embed/>
                  <p:pic>
                    <p:nvPicPr>
                      <p:cNvPr id="17412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628775"/>
                        <a:ext cx="3249612" cy="475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231775" y="207963"/>
            <a:ext cx="5462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2400" b="1"/>
              <a:t>Eletrodo Padrão de Hidrogênio, SHE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4162425" y="620713"/>
            <a:ext cx="4586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2400" b="1"/>
              <a:t>(standard hydrogen electrode)</a:t>
            </a:r>
          </a:p>
        </p:txBody>
      </p:sp>
      <p:sp>
        <p:nvSpPr>
          <p:cNvPr id="17415" name="Rectangle 18"/>
          <p:cNvSpPr>
            <a:spLocks noChangeArrowheads="1"/>
          </p:cNvSpPr>
          <p:nvPr/>
        </p:nvSpPr>
        <p:spPr bwMode="auto">
          <a:xfrm>
            <a:off x="4572000" y="1268413"/>
            <a:ext cx="4427538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en-US" sz="1800"/>
              <a:t>- medidas de potencial são sempre relativas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en-US" sz="1800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en-US" sz="1800"/>
              <a:t>- necessidade de uma semi-célula de referência</a:t>
            </a:r>
          </a:p>
        </p:txBody>
      </p:sp>
      <p:sp>
        <p:nvSpPr>
          <p:cNvPr id="17416" name="Rectangle 19"/>
          <p:cNvSpPr>
            <a:spLocks noChangeArrowheads="1"/>
          </p:cNvSpPr>
          <p:nvPr/>
        </p:nvSpPr>
        <p:spPr bwMode="auto">
          <a:xfrm>
            <a:off x="280988" y="981075"/>
            <a:ext cx="3735387" cy="392113"/>
          </a:xfrm>
          <a:prstGeom prst="rect">
            <a:avLst/>
          </a:prstGeom>
          <a:noFill/>
          <a:ln w="25400" algn="ctr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en-US" sz="1800" b="1"/>
              <a:t>Pt, H</a:t>
            </a:r>
            <a:r>
              <a:rPr lang="pt-BR" altLang="en-US" sz="1800" b="1" baseline="-25000"/>
              <a:t>2</a:t>
            </a:r>
            <a:r>
              <a:rPr lang="pt-BR" altLang="en-US" sz="1800" b="1"/>
              <a:t> (p=1,00 atm) | ([H</a:t>
            </a:r>
            <a:r>
              <a:rPr lang="pt-BR" altLang="en-US" sz="1800" b="1" baseline="30000"/>
              <a:t>+</a:t>
            </a:r>
            <a:r>
              <a:rPr lang="pt-BR" altLang="en-US" sz="1800" b="1"/>
              <a:t>] = xM) ||</a:t>
            </a:r>
          </a:p>
        </p:txBody>
      </p:sp>
      <p:sp>
        <p:nvSpPr>
          <p:cNvPr id="17417" name="Text Box 20"/>
          <p:cNvSpPr txBox="1">
            <a:spLocks noChangeArrowheads="1"/>
          </p:cNvSpPr>
          <p:nvPr/>
        </p:nvSpPr>
        <p:spPr bwMode="auto">
          <a:xfrm>
            <a:off x="2771775" y="2459038"/>
            <a:ext cx="1441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Ponte salina</a:t>
            </a:r>
            <a:endParaRPr lang="pt-BR" altLang="en-US" sz="1800"/>
          </a:p>
        </p:txBody>
      </p:sp>
      <p:sp>
        <p:nvSpPr>
          <p:cNvPr id="17418" name="Text Box 21"/>
          <p:cNvSpPr txBox="1">
            <a:spLocks noChangeArrowheads="1"/>
          </p:cNvSpPr>
          <p:nvPr/>
        </p:nvSpPr>
        <p:spPr bwMode="auto">
          <a:xfrm>
            <a:off x="0" y="3141663"/>
            <a:ext cx="10683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H</a:t>
            </a:r>
            <a:r>
              <a:rPr lang="en-US" altLang="en-US" sz="1800" baseline="-25000"/>
              <a:t>2</a:t>
            </a:r>
            <a:r>
              <a:rPr lang="en-US" altLang="en-US" sz="1800"/>
              <a:t> 1 atm</a:t>
            </a:r>
            <a:endParaRPr lang="pt-BR" altLang="en-US" sz="1800"/>
          </a:p>
        </p:txBody>
      </p:sp>
      <p:sp>
        <p:nvSpPr>
          <p:cNvPr id="17419" name="Text Box 22"/>
          <p:cNvSpPr txBox="1">
            <a:spLocks noChangeArrowheads="1"/>
          </p:cNvSpPr>
          <p:nvPr/>
        </p:nvSpPr>
        <p:spPr bwMode="auto">
          <a:xfrm>
            <a:off x="468313" y="4868863"/>
            <a:ext cx="488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Pt*</a:t>
            </a:r>
            <a:endParaRPr lang="pt-BR" altLang="en-US" sz="1800"/>
          </a:p>
        </p:txBody>
      </p:sp>
      <p:sp>
        <p:nvSpPr>
          <p:cNvPr id="17420" name="Text Box 23"/>
          <p:cNvSpPr txBox="1">
            <a:spLocks noChangeArrowheads="1"/>
          </p:cNvSpPr>
          <p:nvPr/>
        </p:nvSpPr>
        <p:spPr bwMode="auto">
          <a:xfrm>
            <a:off x="2195513" y="5805488"/>
            <a:ext cx="1022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Sol. HCl</a:t>
            </a:r>
            <a:endParaRPr lang="pt-BR" altLang="en-US" sz="1800"/>
          </a:p>
        </p:txBody>
      </p:sp>
      <p:sp>
        <p:nvSpPr>
          <p:cNvPr id="17421" name="Rectangle 24"/>
          <p:cNvSpPr>
            <a:spLocks noChangeArrowheads="1"/>
          </p:cNvSpPr>
          <p:nvPr/>
        </p:nvSpPr>
        <p:spPr bwMode="auto">
          <a:xfrm>
            <a:off x="1724025" y="6308725"/>
            <a:ext cx="2533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en-US" sz="1800"/>
              <a:t>2 H</a:t>
            </a:r>
            <a:r>
              <a:rPr lang="pt-BR" altLang="en-US" sz="1800" baseline="30000"/>
              <a:t>+</a:t>
            </a:r>
            <a:r>
              <a:rPr lang="pt-BR" altLang="en-US" sz="1800" baseline="-25000"/>
              <a:t>(aq)</a:t>
            </a:r>
            <a:r>
              <a:rPr lang="pt-BR" altLang="en-US" sz="1800"/>
              <a:t> + 2 e</a:t>
            </a:r>
            <a:r>
              <a:rPr lang="pt-BR" altLang="en-US" sz="1800" baseline="30000"/>
              <a:t>-</a:t>
            </a:r>
            <a:r>
              <a:rPr lang="pt-BR" altLang="en-US" sz="1800"/>
              <a:t>         H</a:t>
            </a:r>
            <a:r>
              <a:rPr lang="pt-BR" altLang="en-US" sz="1800" baseline="-25000"/>
              <a:t>2(g)</a:t>
            </a:r>
          </a:p>
        </p:txBody>
      </p:sp>
      <p:grpSp>
        <p:nvGrpSpPr>
          <p:cNvPr id="17422" name="Grupo 28"/>
          <p:cNvGrpSpPr>
            <a:grpSpLocks/>
          </p:cNvGrpSpPr>
          <p:nvPr/>
        </p:nvGrpSpPr>
        <p:grpSpPr bwMode="auto">
          <a:xfrm>
            <a:off x="3276600" y="6440488"/>
            <a:ext cx="360363" cy="142875"/>
            <a:chOff x="4286248" y="3214686"/>
            <a:chExt cx="796700" cy="209549"/>
          </a:xfrm>
        </p:grpSpPr>
        <p:cxnSp>
          <p:nvCxnSpPr>
            <p:cNvPr id="24" name="Conector reto 23"/>
            <p:cNvCxnSpPr/>
            <p:nvPr/>
          </p:nvCxnSpPr>
          <p:spPr>
            <a:xfrm>
              <a:off x="4286248" y="3286863"/>
              <a:ext cx="7861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to 24"/>
            <p:cNvCxnSpPr/>
            <p:nvPr/>
          </p:nvCxnSpPr>
          <p:spPr>
            <a:xfrm rot="10800000">
              <a:off x="4858328" y="3214686"/>
              <a:ext cx="214090" cy="721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427" name="Grupo 25"/>
            <p:cNvGrpSpPr>
              <a:grpSpLocks/>
            </p:cNvGrpSpPr>
            <p:nvPr/>
          </p:nvGrpSpPr>
          <p:grpSpPr bwMode="auto">
            <a:xfrm rot="10800000">
              <a:off x="4297130" y="3351209"/>
              <a:ext cx="785818" cy="73026"/>
              <a:chOff x="4318902" y="3301770"/>
              <a:chExt cx="785818" cy="73026"/>
            </a:xfrm>
          </p:grpSpPr>
          <p:cxnSp>
            <p:nvCxnSpPr>
              <p:cNvPr id="27" name="Conector reto 26"/>
              <p:cNvCxnSpPr/>
              <p:nvPr/>
            </p:nvCxnSpPr>
            <p:spPr>
              <a:xfrm>
                <a:off x="4346979" y="3371619"/>
                <a:ext cx="786170" cy="232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ector reto 27"/>
              <p:cNvCxnSpPr/>
              <p:nvPr/>
            </p:nvCxnSpPr>
            <p:spPr>
              <a:xfrm rot="10800000">
                <a:off x="4947137" y="3283144"/>
                <a:ext cx="214090" cy="6984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7423" name="Rectangle 31"/>
          <p:cNvSpPr>
            <a:spLocks noChangeArrowheads="1"/>
          </p:cNvSpPr>
          <p:nvPr/>
        </p:nvSpPr>
        <p:spPr bwMode="auto">
          <a:xfrm>
            <a:off x="4427538" y="3789363"/>
            <a:ext cx="45720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en-US" sz="1800" b="1">
                <a:solidFill>
                  <a:srgbClr val="FF0000"/>
                </a:solidFill>
              </a:rPr>
              <a:t>SHE                a</a:t>
            </a:r>
            <a:r>
              <a:rPr lang="pt-BR" altLang="en-US" sz="1800" b="1" baseline="-25000">
                <a:solidFill>
                  <a:srgbClr val="FF0000"/>
                </a:solidFill>
              </a:rPr>
              <a:t>H+</a:t>
            </a:r>
            <a:r>
              <a:rPr lang="pt-BR" altLang="en-US" sz="1800" b="1">
                <a:solidFill>
                  <a:srgbClr val="FF0000"/>
                </a:solidFill>
              </a:rPr>
              <a:t> = 1, p = 1 atm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en-US" sz="1800" b="1">
                <a:solidFill>
                  <a:srgbClr val="FF0000"/>
                </a:solidFill>
              </a:rPr>
              <a:t>potencial é 0,000 V para qualquer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en-US" sz="1800" b="1">
                <a:solidFill>
                  <a:srgbClr val="FF0000"/>
                </a:solidFill>
              </a:rPr>
              <a:t>temperatura (convenção)</a:t>
            </a:r>
          </a:p>
        </p:txBody>
      </p:sp>
      <p:sp>
        <p:nvSpPr>
          <p:cNvPr id="17424" name="Line 32"/>
          <p:cNvSpPr>
            <a:spLocks noChangeShapeType="1"/>
          </p:cNvSpPr>
          <p:nvPr/>
        </p:nvSpPr>
        <p:spPr bwMode="auto">
          <a:xfrm>
            <a:off x="5651500" y="4005263"/>
            <a:ext cx="720725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t-BR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Line 7"/>
          <p:cNvSpPr>
            <a:spLocks noChangeShapeType="1"/>
          </p:cNvSpPr>
          <p:nvPr/>
        </p:nvSpPr>
        <p:spPr bwMode="auto">
          <a:xfrm>
            <a:off x="107950" y="692150"/>
            <a:ext cx="85328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8435" name="Text Box 6"/>
          <p:cNvSpPr txBox="1">
            <a:spLocks noChangeArrowheads="1"/>
          </p:cNvSpPr>
          <p:nvPr/>
        </p:nvSpPr>
        <p:spPr bwMode="auto">
          <a:xfrm>
            <a:off x="231775" y="207963"/>
            <a:ext cx="5192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2400" b="1"/>
              <a:t>Definição de Potencial de Eletrodo</a:t>
            </a:r>
          </a:p>
        </p:txBody>
      </p:sp>
      <p:sp>
        <p:nvSpPr>
          <p:cNvPr id="18436" name="Rectangle 23"/>
          <p:cNvSpPr>
            <a:spLocks noChangeArrowheads="1"/>
          </p:cNvSpPr>
          <p:nvPr/>
        </p:nvSpPr>
        <p:spPr bwMode="auto">
          <a:xfrm>
            <a:off x="577850" y="981075"/>
            <a:ext cx="8026400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en-US" sz="2000"/>
              <a:t>- potencial da </a:t>
            </a:r>
            <a:r>
              <a:rPr lang="pt-BR" altLang="en-US" sz="2000">
                <a:solidFill>
                  <a:srgbClr val="FF0000"/>
                </a:solidFill>
              </a:rPr>
              <a:t>célula em questão atuando como catodo</a:t>
            </a:r>
            <a:r>
              <a:rPr lang="pt-BR" altLang="en-US" sz="2000"/>
              <a:t> e o </a:t>
            </a:r>
            <a:r>
              <a:rPr lang="pt-BR" altLang="en-US" sz="2000">
                <a:solidFill>
                  <a:srgbClr val="FF0000"/>
                </a:solidFill>
              </a:rPr>
              <a:t>eletrodo padrão de hidrogênio atuando como anodo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pt-BR" altLang="en-US" sz="2000">
              <a:solidFill>
                <a:srgbClr val="FF0000"/>
              </a:solidFill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en-US" sz="1800">
                <a:solidFill>
                  <a:srgbClr val="FF0000"/>
                </a:solidFill>
              </a:rPr>
              <a:t>POTENCIAL PADRÃO DE ELETRODO, E</a:t>
            </a:r>
            <a:r>
              <a:rPr lang="pt-BR" altLang="en-US" sz="1800" baseline="30000">
                <a:solidFill>
                  <a:srgbClr val="FF0000"/>
                </a:solidFill>
              </a:rPr>
              <a:t>0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pt-BR" altLang="en-US" sz="1800">
              <a:solidFill>
                <a:srgbClr val="FF0000"/>
              </a:solidFill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pt-BR" altLang="en-US" sz="2000"/>
              <a:t>o </a:t>
            </a:r>
            <a:r>
              <a:rPr lang="pt-BR" altLang="en-US" sz="2000">
                <a:solidFill>
                  <a:srgbClr val="FF0000"/>
                </a:solidFill>
              </a:rPr>
              <a:t>potencial padrão de eletrodo</a:t>
            </a:r>
            <a:r>
              <a:rPr lang="pt-BR" altLang="en-US" sz="2000"/>
              <a:t> é definido como o potencial do eletrodo quando a atividade de todos o reagentes e produtos é igual à unidade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Char char="-"/>
            </a:pPr>
            <a:endParaRPr lang="en-US" altLang="en-US" sz="2000"/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000"/>
              <a:t>			E</a:t>
            </a:r>
            <a:r>
              <a:rPr lang="en-US" altLang="en-US" sz="2000" baseline="-25000"/>
              <a:t>Ag</a:t>
            </a:r>
            <a:r>
              <a:rPr lang="en-US" altLang="en-US" sz="2000"/>
              <a:t> vs EPH</a:t>
            </a:r>
            <a:endParaRPr lang="pt-BR" altLang="en-US" sz="200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4"/>
          <p:cNvGraphicFramePr>
            <a:graphicFrameLocks noChangeAspect="1"/>
          </p:cNvGraphicFramePr>
          <p:nvPr/>
        </p:nvGraphicFramePr>
        <p:xfrm>
          <a:off x="827088" y="2420938"/>
          <a:ext cx="4606925" cy="378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" name="Image" r:id="rId3" imgW="3660345" imgH="3005334" progId="">
                  <p:embed/>
                </p:oleObj>
              </mc:Choice>
              <mc:Fallback>
                <p:oleObj name="Image" r:id="rId3" imgW="3660345" imgH="3005334" progId="">
                  <p:embed/>
                  <p:pic>
                    <p:nvPicPr>
                      <p:cNvPr id="1945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2420938"/>
                        <a:ext cx="4606925" cy="3781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59" name="Line 7"/>
          <p:cNvSpPr>
            <a:spLocks noChangeShapeType="1"/>
          </p:cNvSpPr>
          <p:nvPr/>
        </p:nvSpPr>
        <p:spPr bwMode="auto">
          <a:xfrm>
            <a:off x="107950" y="692150"/>
            <a:ext cx="85328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103188" y="207963"/>
            <a:ext cx="8899525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2300" b="1"/>
              <a:t>Definição de Potencial Padrão de Eletrodo para a Semi-Reação</a:t>
            </a:r>
            <a:endParaRPr lang="pt-BR" altLang="en-US" sz="2300" b="1">
              <a:solidFill>
                <a:srgbClr val="FF0000"/>
              </a:solidFill>
            </a:endParaRPr>
          </a:p>
        </p:txBody>
      </p:sp>
      <p:sp>
        <p:nvSpPr>
          <p:cNvPr id="19461" name="Rectangle 7"/>
          <p:cNvSpPr>
            <a:spLocks noChangeArrowheads="1"/>
          </p:cNvSpPr>
          <p:nvPr/>
        </p:nvSpPr>
        <p:spPr bwMode="auto">
          <a:xfrm>
            <a:off x="5245100" y="765175"/>
            <a:ext cx="35591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en-US" sz="1800" b="1">
                <a:solidFill>
                  <a:srgbClr val="FF0000"/>
                </a:solidFill>
              </a:rPr>
              <a:t>Ag</a:t>
            </a:r>
            <a:r>
              <a:rPr lang="pt-BR" altLang="en-US" sz="1800" b="1" baseline="30000">
                <a:solidFill>
                  <a:srgbClr val="FF0000"/>
                </a:solidFill>
              </a:rPr>
              <a:t>+</a:t>
            </a:r>
            <a:r>
              <a:rPr lang="pt-BR" altLang="en-US" sz="1800" b="1">
                <a:solidFill>
                  <a:srgbClr val="FF0000"/>
                </a:solidFill>
              </a:rPr>
              <a:t> + e</a:t>
            </a:r>
            <a:r>
              <a:rPr lang="pt-BR" altLang="en-US" sz="1800" b="1" baseline="30000">
                <a:solidFill>
                  <a:srgbClr val="FF0000"/>
                </a:solidFill>
              </a:rPr>
              <a:t>-</a:t>
            </a:r>
            <a:r>
              <a:rPr lang="pt-BR" altLang="en-US" sz="1800" b="1">
                <a:solidFill>
                  <a:srgbClr val="FF0000"/>
                </a:solidFill>
              </a:rPr>
              <a:t> </a:t>
            </a:r>
            <a:r>
              <a:rPr lang="pt-BR" altLang="en-US" sz="1800">
                <a:solidFill>
                  <a:srgbClr val="FF0000"/>
                </a:solidFill>
              </a:rPr>
              <a:t>       </a:t>
            </a:r>
            <a:r>
              <a:rPr lang="pt-BR" altLang="en-US" sz="1800" b="1">
                <a:solidFill>
                  <a:srgbClr val="FF0000"/>
                </a:solidFill>
              </a:rPr>
              <a:t>Ag</a:t>
            </a:r>
            <a:r>
              <a:rPr lang="pt-BR" altLang="en-US" sz="1800" b="1" baseline="-25000">
                <a:solidFill>
                  <a:srgbClr val="FF0000"/>
                </a:solidFill>
              </a:rPr>
              <a:t>(s)</a:t>
            </a:r>
            <a:r>
              <a:rPr lang="pt-BR" altLang="en-US" sz="1800" b="1">
                <a:solidFill>
                  <a:srgbClr val="FF0000"/>
                </a:solidFill>
              </a:rPr>
              <a:t>, E</a:t>
            </a:r>
            <a:r>
              <a:rPr lang="pt-BR" altLang="en-US" sz="1800" b="1" baseline="30000">
                <a:solidFill>
                  <a:srgbClr val="FF0000"/>
                </a:solidFill>
              </a:rPr>
              <a:t>0</a:t>
            </a:r>
            <a:r>
              <a:rPr lang="pt-BR" altLang="en-US" sz="1800" b="1">
                <a:solidFill>
                  <a:srgbClr val="FF0000"/>
                </a:solidFill>
              </a:rPr>
              <a:t> = +0,799 V</a:t>
            </a:r>
          </a:p>
        </p:txBody>
      </p:sp>
      <p:grpSp>
        <p:nvGrpSpPr>
          <p:cNvPr id="19462" name="Grupo 28"/>
          <p:cNvGrpSpPr>
            <a:grpSpLocks/>
          </p:cNvGrpSpPr>
          <p:nvPr/>
        </p:nvGrpSpPr>
        <p:grpSpPr bwMode="auto">
          <a:xfrm>
            <a:off x="6300788" y="869950"/>
            <a:ext cx="215900" cy="130175"/>
            <a:chOff x="4286248" y="3214686"/>
            <a:chExt cx="796700" cy="209549"/>
          </a:xfrm>
        </p:grpSpPr>
        <p:cxnSp>
          <p:nvCxnSpPr>
            <p:cNvPr id="19479" name="Conector reto 23"/>
            <p:cNvCxnSpPr>
              <a:cxnSpLocks noChangeShapeType="1"/>
            </p:cNvCxnSpPr>
            <p:nvPr/>
          </p:nvCxnSpPr>
          <p:spPr bwMode="auto">
            <a:xfrm>
              <a:off x="4286248" y="3286124"/>
              <a:ext cx="785818" cy="1588"/>
            </a:xfrm>
            <a:prstGeom prst="lin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80" name="Conector reto 24"/>
            <p:cNvCxnSpPr>
              <a:cxnSpLocks noChangeShapeType="1"/>
            </p:cNvCxnSpPr>
            <p:nvPr/>
          </p:nvCxnSpPr>
          <p:spPr bwMode="auto">
            <a:xfrm rot="10800000">
              <a:off x="4857752" y="3214686"/>
              <a:ext cx="214314" cy="71438"/>
            </a:xfrm>
            <a:prstGeom prst="lin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9481" name="Grupo 25"/>
            <p:cNvGrpSpPr>
              <a:grpSpLocks/>
            </p:cNvGrpSpPr>
            <p:nvPr/>
          </p:nvGrpSpPr>
          <p:grpSpPr bwMode="auto">
            <a:xfrm rot="10800000">
              <a:off x="4297130" y="3351209"/>
              <a:ext cx="785818" cy="73026"/>
              <a:chOff x="4318902" y="3301770"/>
              <a:chExt cx="785818" cy="73026"/>
            </a:xfrm>
          </p:grpSpPr>
          <p:cxnSp>
            <p:nvCxnSpPr>
              <p:cNvPr id="19482" name="Conector reto 26"/>
              <p:cNvCxnSpPr>
                <a:cxnSpLocks noChangeShapeType="1"/>
              </p:cNvCxnSpPr>
              <p:nvPr/>
            </p:nvCxnSpPr>
            <p:spPr bwMode="auto">
              <a:xfrm>
                <a:off x="4318902" y="3373208"/>
                <a:ext cx="785818" cy="1588"/>
              </a:xfrm>
              <a:prstGeom prst="line">
                <a:avLst/>
              </a:prstGeom>
              <a:noFill/>
              <a:ln w="9525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483" name="Conector reto 27"/>
              <p:cNvCxnSpPr>
                <a:cxnSpLocks noChangeShapeType="1"/>
              </p:cNvCxnSpPr>
              <p:nvPr/>
            </p:nvCxnSpPr>
            <p:spPr bwMode="auto">
              <a:xfrm rot="10800000">
                <a:off x="4890406" y="3301770"/>
                <a:ext cx="214314" cy="71438"/>
              </a:xfrm>
              <a:prstGeom prst="line">
                <a:avLst/>
              </a:prstGeom>
              <a:noFill/>
              <a:ln w="9525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19463" name="Rectangle 14"/>
          <p:cNvSpPr>
            <a:spLocks noChangeArrowheads="1"/>
          </p:cNvSpPr>
          <p:nvPr/>
        </p:nvSpPr>
        <p:spPr bwMode="auto">
          <a:xfrm>
            <a:off x="107950" y="1341438"/>
            <a:ext cx="66246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en-US" sz="1800"/>
              <a:t>Pt, H</a:t>
            </a:r>
            <a:r>
              <a:rPr lang="pt-BR" altLang="en-US" sz="1800" baseline="-25000"/>
              <a:t>2</a:t>
            </a:r>
            <a:r>
              <a:rPr lang="pt-BR" altLang="en-US" sz="1800"/>
              <a:t> (p=1,00 atm) | H</a:t>
            </a:r>
            <a:r>
              <a:rPr lang="pt-BR" altLang="en-US" sz="1800" baseline="30000"/>
              <a:t>+</a:t>
            </a:r>
            <a:r>
              <a:rPr lang="pt-BR" altLang="en-US" sz="1800"/>
              <a:t> (a</a:t>
            </a:r>
            <a:r>
              <a:rPr lang="pt-BR" altLang="en-US" sz="1800" baseline="-25000"/>
              <a:t>H+</a:t>
            </a:r>
            <a:r>
              <a:rPr lang="pt-BR" altLang="en-US" sz="1800"/>
              <a:t> = 1,00) || Ag</a:t>
            </a:r>
            <a:r>
              <a:rPr lang="pt-BR" altLang="en-US" sz="1800" baseline="30000"/>
              <a:t>+</a:t>
            </a:r>
            <a:r>
              <a:rPr lang="pt-BR" altLang="en-US" sz="1800"/>
              <a:t> (a</a:t>
            </a:r>
            <a:r>
              <a:rPr lang="pt-BR" altLang="en-US" sz="1800" baseline="-25000"/>
              <a:t>Ag+</a:t>
            </a:r>
            <a:r>
              <a:rPr lang="pt-BR" altLang="en-US" sz="1800"/>
              <a:t> = 1,00) | Ag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en-US" sz="1800"/>
              <a:t>ou SHE || Ag</a:t>
            </a:r>
            <a:r>
              <a:rPr lang="pt-BR" altLang="en-US" sz="1800" baseline="30000"/>
              <a:t>+</a:t>
            </a:r>
            <a:r>
              <a:rPr lang="pt-BR" altLang="en-US" sz="1800"/>
              <a:t> (a</a:t>
            </a:r>
            <a:r>
              <a:rPr lang="pt-BR" altLang="en-US" sz="1800" baseline="-25000"/>
              <a:t>Ag+</a:t>
            </a:r>
            <a:r>
              <a:rPr lang="pt-BR" altLang="en-US" sz="1800"/>
              <a:t> = 1,00) | Ag</a:t>
            </a:r>
          </a:p>
        </p:txBody>
      </p:sp>
      <p:sp>
        <p:nvSpPr>
          <p:cNvPr id="19464" name="Rectangle 15"/>
          <p:cNvSpPr>
            <a:spLocks noChangeArrowheads="1"/>
          </p:cNvSpPr>
          <p:nvPr/>
        </p:nvSpPr>
        <p:spPr bwMode="auto">
          <a:xfrm>
            <a:off x="5003800" y="3068638"/>
            <a:ext cx="45720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en-US" sz="1800"/>
              <a:t>Valor positivo significa que 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en-US" sz="1800"/>
              <a:t>reação espontânea é: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en-US" sz="18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en-US" sz="1800"/>
              <a:t>2Ag</a:t>
            </a:r>
            <a:r>
              <a:rPr lang="pt-BR" altLang="en-US" sz="1800" baseline="30000"/>
              <a:t>+</a:t>
            </a:r>
            <a:r>
              <a:rPr lang="pt-BR" altLang="en-US" sz="1800"/>
              <a:t> + H</a:t>
            </a:r>
            <a:r>
              <a:rPr lang="pt-BR" altLang="en-US" sz="1800" baseline="-25000"/>
              <a:t>2(g)</a:t>
            </a:r>
            <a:r>
              <a:rPr lang="pt-BR" altLang="en-US" sz="1800"/>
              <a:t>         2Ag</a:t>
            </a:r>
            <a:r>
              <a:rPr lang="pt-BR" altLang="en-US" sz="1800" baseline="-25000"/>
              <a:t>(s)</a:t>
            </a:r>
            <a:r>
              <a:rPr lang="pt-BR" altLang="en-US" sz="1800"/>
              <a:t> + 2H</a:t>
            </a:r>
            <a:r>
              <a:rPr lang="pt-BR" altLang="en-US" sz="1800" baseline="30000"/>
              <a:t>+</a:t>
            </a:r>
          </a:p>
        </p:txBody>
      </p:sp>
      <p:grpSp>
        <p:nvGrpSpPr>
          <p:cNvPr id="19465" name="Grupo 28"/>
          <p:cNvGrpSpPr>
            <a:grpSpLocks/>
          </p:cNvGrpSpPr>
          <p:nvPr/>
        </p:nvGrpSpPr>
        <p:grpSpPr bwMode="auto">
          <a:xfrm>
            <a:off x="7092950" y="4005263"/>
            <a:ext cx="215900" cy="130175"/>
            <a:chOff x="4286248" y="3214686"/>
            <a:chExt cx="796700" cy="209549"/>
          </a:xfrm>
        </p:grpSpPr>
        <p:cxnSp>
          <p:nvCxnSpPr>
            <p:cNvPr id="24" name="Conector reto 23"/>
            <p:cNvCxnSpPr/>
            <p:nvPr/>
          </p:nvCxnSpPr>
          <p:spPr>
            <a:xfrm>
              <a:off x="4286248" y="3286239"/>
              <a:ext cx="784984" cy="255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to 24"/>
            <p:cNvCxnSpPr/>
            <p:nvPr/>
          </p:nvCxnSpPr>
          <p:spPr>
            <a:xfrm rot="10800000">
              <a:off x="4860341" y="3214686"/>
              <a:ext cx="210891" cy="715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476" name="Grupo 25"/>
            <p:cNvGrpSpPr>
              <a:grpSpLocks/>
            </p:cNvGrpSpPr>
            <p:nvPr/>
          </p:nvGrpSpPr>
          <p:grpSpPr bwMode="auto">
            <a:xfrm rot="10800000">
              <a:off x="4297130" y="3351209"/>
              <a:ext cx="785818" cy="73026"/>
              <a:chOff x="4318902" y="3301770"/>
              <a:chExt cx="785818" cy="73026"/>
            </a:xfrm>
          </p:grpSpPr>
          <p:cxnSp>
            <p:nvCxnSpPr>
              <p:cNvPr id="27" name="Conector reto 26"/>
              <p:cNvCxnSpPr/>
              <p:nvPr/>
            </p:nvCxnSpPr>
            <p:spPr>
              <a:xfrm>
                <a:off x="4318902" y="3373323"/>
                <a:ext cx="784984" cy="255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ector reto 27"/>
              <p:cNvCxnSpPr/>
              <p:nvPr/>
            </p:nvCxnSpPr>
            <p:spPr>
              <a:xfrm rot="10800000">
                <a:off x="4934000" y="3281326"/>
                <a:ext cx="216751" cy="715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466" name="Text Box 22"/>
          <p:cNvSpPr txBox="1">
            <a:spLocks noChangeArrowheads="1"/>
          </p:cNvSpPr>
          <p:nvPr/>
        </p:nvSpPr>
        <p:spPr bwMode="auto">
          <a:xfrm>
            <a:off x="47625" y="3284538"/>
            <a:ext cx="10683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H</a:t>
            </a:r>
            <a:r>
              <a:rPr lang="en-US" altLang="en-US" sz="1800" baseline="-25000"/>
              <a:t>2</a:t>
            </a:r>
            <a:r>
              <a:rPr lang="en-US" altLang="en-US" sz="1800"/>
              <a:t> 1 atm</a:t>
            </a:r>
            <a:endParaRPr lang="pt-BR" altLang="en-US" sz="1800"/>
          </a:p>
        </p:txBody>
      </p:sp>
      <p:sp>
        <p:nvSpPr>
          <p:cNvPr id="19467" name="Text Box 23"/>
          <p:cNvSpPr txBox="1">
            <a:spLocks noChangeArrowheads="1"/>
          </p:cNvSpPr>
          <p:nvPr/>
        </p:nvSpPr>
        <p:spPr bwMode="auto">
          <a:xfrm>
            <a:off x="515938" y="5011738"/>
            <a:ext cx="488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Pt*</a:t>
            </a:r>
            <a:endParaRPr lang="pt-BR" altLang="en-US" sz="1800"/>
          </a:p>
        </p:txBody>
      </p:sp>
      <p:sp>
        <p:nvSpPr>
          <p:cNvPr id="19468" name="Line 24"/>
          <p:cNvSpPr>
            <a:spLocks noChangeShapeType="1"/>
          </p:cNvSpPr>
          <p:nvPr/>
        </p:nvSpPr>
        <p:spPr bwMode="auto">
          <a:xfrm>
            <a:off x="971550" y="5229225"/>
            <a:ext cx="576263" cy="71438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t-BR"/>
          </a:p>
        </p:txBody>
      </p:sp>
      <p:sp>
        <p:nvSpPr>
          <p:cNvPr id="19469" name="Text Box 25"/>
          <p:cNvSpPr txBox="1">
            <a:spLocks noChangeArrowheads="1"/>
          </p:cNvSpPr>
          <p:nvPr/>
        </p:nvSpPr>
        <p:spPr bwMode="auto">
          <a:xfrm>
            <a:off x="5435600" y="5373688"/>
            <a:ext cx="463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Ag</a:t>
            </a:r>
            <a:endParaRPr lang="pt-BR" altLang="en-US" sz="1800"/>
          </a:p>
        </p:txBody>
      </p:sp>
      <p:sp>
        <p:nvSpPr>
          <p:cNvPr id="19470" name="Line 26"/>
          <p:cNvSpPr>
            <a:spLocks noChangeShapeType="1"/>
          </p:cNvSpPr>
          <p:nvPr/>
        </p:nvSpPr>
        <p:spPr bwMode="auto">
          <a:xfrm>
            <a:off x="5076825" y="5300663"/>
            <a:ext cx="358775" cy="2159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t-BR"/>
          </a:p>
        </p:txBody>
      </p:sp>
      <p:sp>
        <p:nvSpPr>
          <p:cNvPr id="19471" name="Text Box 27"/>
          <p:cNvSpPr txBox="1">
            <a:spLocks noChangeArrowheads="1"/>
          </p:cNvSpPr>
          <p:nvPr/>
        </p:nvSpPr>
        <p:spPr bwMode="auto">
          <a:xfrm>
            <a:off x="941388" y="6256338"/>
            <a:ext cx="12144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</a:t>
            </a:r>
            <a:r>
              <a:rPr lang="en-US" altLang="en-US" sz="1800" baseline="-25000"/>
              <a:t>H+</a:t>
            </a:r>
            <a:r>
              <a:rPr lang="en-US" altLang="en-US" sz="1800"/>
              <a:t> = 1,00</a:t>
            </a:r>
            <a:endParaRPr lang="pt-BR" altLang="en-US" sz="1800"/>
          </a:p>
        </p:txBody>
      </p:sp>
      <p:sp>
        <p:nvSpPr>
          <p:cNvPr id="19472" name="Text Box 28"/>
          <p:cNvSpPr txBox="1">
            <a:spLocks noChangeArrowheads="1"/>
          </p:cNvSpPr>
          <p:nvPr/>
        </p:nvSpPr>
        <p:spPr bwMode="auto">
          <a:xfrm>
            <a:off x="4327525" y="6264275"/>
            <a:ext cx="12906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</a:t>
            </a:r>
            <a:r>
              <a:rPr lang="en-US" altLang="en-US" sz="1800" baseline="-25000"/>
              <a:t>Ag+</a:t>
            </a:r>
            <a:r>
              <a:rPr lang="en-US" altLang="en-US" sz="1800"/>
              <a:t> = 1,00</a:t>
            </a:r>
            <a:endParaRPr lang="pt-BR" altLang="en-US" sz="1800"/>
          </a:p>
        </p:txBody>
      </p:sp>
      <p:sp>
        <p:nvSpPr>
          <p:cNvPr id="19473" name="Text Box 29"/>
          <p:cNvSpPr txBox="1">
            <a:spLocks noChangeArrowheads="1"/>
          </p:cNvSpPr>
          <p:nvPr/>
        </p:nvSpPr>
        <p:spPr bwMode="auto">
          <a:xfrm>
            <a:off x="2894013" y="2624138"/>
            <a:ext cx="7953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0,799 V</a:t>
            </a:r>
            <a:endParaRPr lang="pt-BR" altLang="en-US" sz="140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8"/>
          <p:cNvSpPr>
            <a:spLocks noChangeArrowheads="1"/>
          </p:cNvSpPr>
          <p:nvPr/>
        </p:nvSpPr>
        <p:spPr bwMode="auto">
          <a:xfrm>
            <a:off x="5940425" y="1900238"/>
            <a:ext cx="29337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en-US" sz="1800"/>
              <a:t>Valor negativo significa que a reação espontânea é a inversa: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en-US" sz="1800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en-US" sz="1800"/>
              <a:t>Cd + 2H</a:t>
            </a:r>
            <a:r>
              <a:rPr lang="pt-BR" altLang="en-US" sz="1800" baseline="30000"/>
              <a:t>+</a:t>
            </a:r>
            <a:r>
              <a:rPr lang="pt-BR" altLang="en-US" sz="1800"/>
              <a:t>        Cd</a:t>
            </a:r>
            <a:r>
              <a:rPr lang="pt-BR" altLang="en-US" sz="1800" baseline="30000"/>
              <a:t>2+</a:t>
            </a:r>
            <a:r>
              <a:rPr lang="pt-BR" altLang="en-US" sz="1800"/>
              <a:t> + H</a:t>
            </a:r>
            <a:r>
              <a:rPr lang="pt-BR" altLang="en-US" sz="1800" baseline="-25000"/>
              <a:t>2(g)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en-US" sz="180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en-US" sz="180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en-US" sz="1800"/>
          </a:p>
        </p:txBody>
      </p:sp>
      <p:graphicFrame>
        <p:nvGraphicFramePr>
          <p:cNvPr id="20483" name="Object 2"/>
          <p:cNvGraphicFramePr>
            <a:graphicFrameLocks noChangeAspect="1"/>
          </p:cNvGraphicFramePr>
          <p:nvPr/>
        </p:nvGraphicFramePr>
        <p:xfrm>
          <a:off x="814388" y="947738"/>
          <a:ext cx="4606925" cy="378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" name="Image" r:id="rId3" imgW="3660345" imgH="3005334" progId="">
                  <p:embed/>
                </p:oleObj>
              </mc:Choice>
              <mc:Fallback>
                <p:oleObj name="Image" r:id="rId3" imgW="3660345" imgH="3005334" progId="">
                  <p:embed/>
                  <p:pic>
                    <p:nvPicPr>
                      <p:cNvPr id="2048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388" y="947738"/>
                        <a:ext cx="4606925" cy="3781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4" name="Line 7"/>
          <p:cNvSpPr>
            <a:spLocks noChangeShapeType="1"/>
          </p:cNvSpPr>
          <p:nvPr/>
        </p:nvSpPr>
        <p:spPr bwMode="auto">
          <a:xfrm>
            <a:off x="107950" y="692150"/>
            <a:ext cx="85328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103188" y="207963"/>
            <a:ext cx="8899525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2300" b="1"/>
              <a:t>Definição de Potencial Padrão de Eletrodo para a Semi-Reação</a:t>
            </a:r>
            <a:endParaRPr lang="pt-BR" altLang="en-US" sz="2300" b="1">
              <a:solidFill>
                <a:srgbClr val="FF0000"/>
              </a:solidFill>
            </a:endParaRPr>
          </a:p>
        </p:txBody>
      </p:sp>
      <p:sp>
        <p:nvSpPr>
          <p:cNvPr id="20486" name="Rectangle 5"/>
          <p:cNvSpPr>
            <a:spLocks noChangeArrowheads="1"/>
          </p:cNvSpPr>
          <p:nvPr/>
        </p:nvSpPr>
        <p:spPr bwMode="auto">
          <a:xfrm>
            <a:off x="5168900" y="765175"/>
            <a:ext cx="37131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en-US" sz="1800" b="1">
                <a:solidFill>
                  <a:srgbClr val="FF0000"/>
                </a:solidFill>
              </a:rPr>
              <a:t>Cd</a:t>
            </a:r>
            <a:r>
              <a:rPr lang="pt-BR" altLang="en-US" sz="1800" b="1" baseline="30000">
                <a:solidFill>
                  <a:srgbClr val="FF0000"/>
                </a:solidFill>
              </a:rPr>
              <a:t>2+</a:t>
            </a:r>
            <a:r>
              <a:rPr lang="pt-BR" altLang="en-US" sz="1800" b="1">
                <a:solidFill>
                  <a:srgbClr val="FF0000"/>
                </a:solidFill>
              </a:rPr>
              <a:t> + 2e</a:t>
            </a:r>
            <a:r>
              <a:rPr lang="pt-BR" altLang="en-US" sz="1800" b="1" baseline="30000">
                <a:solidFill>
                  <a:srgbClr val="FF0000"/>
                </a:solidFill>
              </a:rPr>
              <a:t>-</a:t>
            </a:r>
            <a:r>
              <a:rPr lang="pt-BR" altLang="en-US" sz="1800" b="1">
                <a:solidFill>
                  <a:srgbClr val="FF0000"/>
                </a:solidFill>
              </a:rPr>
              <a:t> </a:t>
            </a:r>
            <a:r>
              <a:rPr lang="pt-BR" altLang="en-US" sz="1800">
                <a:solidFill>
                  <a:srgbClr val="FF0000"/>
                </a:solidFill>
              </a:rPr>
              <a:t>       </a:t>
            </a:r>
            <a:r>
              <a:rPr lang="pt-BR" altLang="en-US" sz="1800" b="1">
                <a:solidFill>
                  <a:srgbClr val="FF0000"/>
                </a:solidFill>
              </a:rPr>
              <a:t>Cd</a:t>
            </a:r>
            <a:r>
              <a:rPr lang="pt-BR" altLang="en-US" sz="1800" b="1" baseline="-25000">
                <a:solidFill>
                  <a:srgbClr val="FF0000"/>
                </a:solidFill>
              </a:rPr>
              <a:t>(s)</a:t>
            </a:r>
            <a:r>
              <a:rPr lang="pt-BR" altLang="en-US" sz="1800" b="1">
                <a:solidFill>
                  <a:srgbClr val="FF0000"/>
                </a:solidFill>
              </a:rPr>
              <a:t>, E</a:t>
            </a:r>
            <a:r>
              <a:rPr lang="pt-BR" altLang="en-US" sz="1800" b="1" baseline="30000">
                <a:solidFill>
                  <a:srgbClr val="FF0000"/>
                </a:solidFill>
              </a:rPr>
              <a:t>0</a:t>
            </a:r>
            <a:r>
              <a:rPr lang="pt-BR" altLang="en-US" sz="1800" b="1">
                <a:solidFill>
                  <a:srgbClr val="FF0000"/>
                </a:solidFill>
              </a:rPr>
              <a:t> = -0,403 V</a:t>
            </a:r>
          </a:p>
        </p:txBody>
      </p:sp>
      <p:grpSp>
        <p:nvGrpSpPr>
          <p:cNvPr id="20487" name="Grupo 28"/>
          <p:cNvGrpSpPr>
            <a:grpSpLocks/>
          </p:cNvGrpSpPr>
          <p:nvPr/>
        </p:nvGrpSpPr>
        <p:grpSpPr bwMode="auto">
          <a:xfrm>
            <a:off x="6443663" y="869950"/>
            <a:ext cx="215900" cy="130175"/>
            <a:chOff x="4286248" y="3214686"/>
            <a:chExt cx="796700" cy="209549"/>
          </a:xfrm>
        </p:grpSpPr>
        <p:cxnSp>
          <p:nvCxnSpPr>
            <p:cNvPr id="20503" name="Conector reto 23"/>
            <p:cNvCxnSpPr>
              <a:cxnSpLocks noChangeShapeType="1"/>
            </p:cNvCxnSpPr>
            <p:nvPr/>
          </p:nvCxnSpPr>
          <p:spPr bwMode="auto">
            <a:xfrm>
              <a:off x="4286248" y="3286124"/>
              <a:ext cx="785818" cy="1588"/>
            </a:xfrm>
            <a:prstGeom prst="lin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04" name="Conector reto 24"/>
            <p:cNvCxnSpPr>
              <a:cxnSpLocks noChangeShapeType="1"/>
            </p:cNvCxnSpPr>
            <p:nvPr/>
          </p:nvCxnSpPr>
          <p:spPr bwMode="auto">
            <a:xfrm rot="10800000">
              <a:off x="4857752" y="3214686"/>
              <a:ext cx="214314" cy="71438"/>
            </a:xfrm>
            <a:prstGeom prst="lin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0505" name="Grupo 25"/>
            <p:cNvGrpSpPr>
              <a:grpSpLocks/>
            </p:cNvGrpSpPr>
            <p:nvPr/>
          </p:nvGrpSpPr>
          <p:grpSpPr bwMode="auto">
            <a:xfrm rot="10800000">
              <a:off x="4297130" y="3351209"/>
              <a:ext cx="785818" cy="73026"/>
              <a:chOff x="4318902" y="3301770"/>
              <a:chExt cx="785818" cy="73026"/>
            </a:xfrm>
          </p:grpSpPr>
          <p:cxnSp>
            <p:nvCxnSpPr>
              <p:cNvPr id="20506" name="Conector reto 26"/>
              <p:cNvCxnSpPr>
                <a:cxnSpLocks noChangeShapeType="1"/>
              </p:cNvCxnSpPr>
              <p:nvPr/>
            </p:nvCxnSpPr>
            <p:spPr bwMode="auto">
              <a:xfrm>
                <a:off x="4318902" y="3373208"/>
                <a:ext cx="785818" cy="1588"/>
              </a:xfrm>
              <a:prstGeom prst="line">
                <a:avLst/>
              </a:prstGeom>
              <a:noFill/>
              <a:ln w="9525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507" name="Conector reto 27"/>
              <p:cNvCxnSpPr>
                <a:cxnSpLocks noChangeShapeType="1"/>
              </p:cNvCxnSpPr>
              <p:nvPr/>
            </p:nvCxnSpPr>
            <p:spPr bwMode="auto">
              <a:xfrm rot="10800000">
                <a:off x="4890406" y="3301770"/>
                <a:ext cx="214314" cy="71438"/>
              </a:xfrm>
              <a:prstGeom prst="line">
                <a:avLst/>
              </a:prstGeom>
              <a:noFill/>
              <a:ln w="9525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20488" name="Grupo 28"/>
          <p:cNvGrpSpPr>
            <a:grpSpLocks/>
          </p:cNvGrpSpPr>
          <p:nvPr/>
        </p:nvGrpSpPr>
        <p:grpSpPr bwMode="auto">
          <a:xfrm>
            <a:off x="7118350" y="3082925"/>
            <a:ext cx="215900" cy="130175"/>
            <a:chOff x="4286248" y="3214686"/>
            <a:chExt cx="796700" cy="209549"/>
          </a:xfrm>
        </p:grpSpPr>
        <p:cxnSp>
          <p:nvCxnSpPr>
            <p:cNvPr id="24" name="Conector reto 23"/>
            <p:cNvCxnSpPr/>
            <p:nvPr/>
          </p:nvCxnSpPr>
          <p:spPr>
            <a:xfrm>
              <a:off x="4286248" y="3286239"/>
              <a:ext cx="784984" cy="255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to 24"/>
            <p:cNvCxnSpPr/>
            <p:nvPr/>
          </p:nvCxnSpPr>
          <p:spPr>
            <a:xfrm rot="10800000">
              <a:off x="4860341" y="3214686"/>
              <a:ext cx="210891" cy="715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500" name="Grupo 25"/>
            <p:cNvGrpSpPr>
              <a:grpSpLocks/>
            </p:cNvGrpSpPr>
            <p:nvPr/>
          </p:nvGrpSpPr>
          <p:grpSpPr bwMode="auto">
            <a:xfrm rot="10800000">
              <a:off x="4297130" y="3351209"/>
              <a:ext cx="785818" cy="73026"/>
              <a:chOff x="4318902" y="3301770"/>
              <a:chExt cx="785818" cy="73026"/>
            </a:xfrm>
          </p:grpSpPr>
          <p:cxnSp>
            <p:nvCxnSpPr>
              <p:cNvPr id="27" name="Conector reto 26"/>
              <p:cNvCxnSpPr/>
              <p:nvPr/>
            </p:nvCxnSpPr>
            <p:spPr>
              <a:xfrm>
                <a:off x="4318902" y="3373323"/>
                <a:ext cx="784984" cy="255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ector reto 27"/>
              <p:cNvCxnSpPr/>
              <p:nvPr/>
            </p:nvCxnSpPr>
            <p:spPr>
              <a:xfrm rot="10800000">
                <a:off x="4934000" y="3281326"/>
                <a:ext cx="216751" cy="715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0489" name="Text Box 20"/>
          <p:cNvSpPr txBox="1">
            <a:spLocks noChangeArrowheads="1"/>
          </p:cNvSpPr>
          <p:nvPr/>
        </p:nvSpPr>
        <p:spPr bwMode="auto">
          <a:xfrm>
            <a:off x="34925" y="1811338"/>
            <a:ext cx="10683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H</a:t>
            </a:r>
            <a:r>
              <a:rPr lang="en-US" altLang="en-US" sz="1800" baseline="-25000"/>
              <a:t>2</a:t>
            </a:r>
            <a:r>
              <a:rPr lang="en-US" altLang="en-US" sz="1800"/>
              <a:t> 1 atm</a:t>
            </a:r>
            <a:endParaRPr lang="pt-BR" altLang="en-US" sz="1800"/>
          </a:p>
        </p:txBody>
      </p:sp>
      <p:sp>
        <p:nvSpPr>
          <p:cNvPr id="20490" name="Text Box 21"/>
          <p:cNvSpPr txBox="1">
            <a:spLocks noChangeArrowheads="1"/>
          </p:cNvSpPr>
          <p:nvPr/>
        </p:nvSpPr>
        <p:spPr bwMode="auto">
          <a:xfrm>
            <a:off x="503238" y="3538538"/>
            <a:ext cx="488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Pt*</a:t>
            </a:r>
            <a:endParaRPr lang="pt-BR" altLang="en-US" sz="1800"/>
          </a:p>
        </p:txBody>
      </p:sp>
      <p:sp>
        <p:nvSpPr>
          <p:cNvPr id="20491" name="Line 22"/>
          <p:cNvSpPr>
            <a:spLocks noChangeShapeType="1"/>
          </p:cNvSpPr>
          <p:nvPr/>
        </p:nvSpPr>
        <p:spPr bwMode="auto">
          <a:xfrm>
            <a:off x="958850" y="3756025"/>
            <a:ext cx="576263" cy="71438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t-BR"/>
          </a:p>
        </p:txBody>
      </p:sp>
      <p:sp>
        <p:nvSpPr>
          <p:cNvPr id="20492" name="Text Box 23"/>
          <p:cNvSpPr txBox="1">
            <a:spLocks noChangeArrowheads="1"/>
          </p:cNvSpPr>
          <p:nvPr/>
        </p:nvSpPr>
        <p:spPr bwMode="auto">
          <a:xfrm>
            <a:off x="5416550" y="3900488"/>
            <a:ext cx="476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Cd</a:t>
            </a:r>
            <a:endParaRPr lang="pt-BR" altLang="en-US" sz="1800"/>
          </a:p>
        </p:txBody>
      </p:sp>
      <p:sp>
        <p:nvSpPr>
          <p:cNvPr id="20493" name="Line 24"/>
          <p:cNvSpPr>
            <a:spLocks noChangeShapeType="1"/>
          </p:cNvSpPr>
          <p:nvPr/>
        </p:nvSpPr>
        <p:spPr bwMode="auto">
          <a:xfrm>
            <a:off x="5064125" y="3827463"/>
            <a:ext cx="358775" cy="2159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pt-BR"/>
          </a:p>
        </p:txBody>
      </p:sp>
      <p:sp>
        <p:nvSpPr>
          <p:cNvPr id="20494" name="Text Box 25"/>
          <p:cNvSpPr txBox="1">
            <a:spLocks noChangeArrowheads="1"/>
          </p:cNvSpPr>
          <p:nvPr/>
        </p:nvSpPr>
        <p:spPr bwMode="auto">
          <a:xfrm>
            <a:off x="928688" y="4783138"/>
            <a:ext cx="12144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</a:t>
            </a:r>
            <a:r>
              <a:rPr lang="en-US" altLang="en-US" sz="1800" baseline="-25000"/>
              <a:t>H+</a:t>
            </a:r>
            <a:r>
              <a:rPr lang="en-US" altLang="en-US" sz="1800"/>
              <a:t> = 1,00</a:t>
            </a:r>
            <a:endParaRPr lang="pt-BR" altLang="en-US" sz="1800"/>
          </a:p>
        </p:txBody>
      </p:sp>
      <p:sp>
        <p:nvSpPr>
          <p:cNvPr id="20495" name="Text Box 26"/>
          <p:cNvSpPr txBox="1">
            <a:spLocks noChangeArrowheads="1"/>
          </p:cNvSpPr>
          <p:nvPr/>
        </p:nvSpPr>
        <p:spPr bwMode="auto">
          <a:xfrm>
            <a:off x="4270375" y="4791075"/>
            <a:ext cx="13827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</a:t>
            </a:r>
            <a:r>
              <a:rPr lang="en-US" altLang="en-US" sz="1800" baseline="-25000"/>
              <a:t>Cd2+</a:t>
            </a:r>
            <a:r>
              <a:rPr lang="en-US" altLang="en-US" sz="1800"/>
              <a:t> = 1,00</a:t>
            </a:r>
            <a:endParaRPr lang="pt-BR" altLang="en-US" sz="1800"/>
          </a:p>
        </p:txBody>
      </p:sp>
      <p:sp>
        <p:nvSpPr>
          <p:cNvPr id="20496" name="Text Box 27"/>
          <p:cNvSpPr txBox="1">
            <a:spLocks noChangeArrowheads="1"/>
          </p:cNvSpPr>
          <p:nvPr/>
        </p:nvSpPr>
        <p:spPr bwMode="auto">
          <a:xfrm>
            <a:off x="2852738" y="1150938"/>
            <a:ext cx="854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-0,403 V</a:t>
            </a:r>
            <a:endParaRPr lang="pt-BR" altLang="en-US" sz="1400"/>
          </a:p>
        </p:txBody>
      </p:sp>
      <p:sp>
        <p:nvSpPr>
          <p:cNvPr id="20497" name="Rectangle 29"/>
          <p:cNvSpPr>
            <a:spLocks noChangeArrowheads="1"/>
          </p:cNvSpPr>
          <p:nvPr/>
        </p:nvSpPr>
        <p:spPr bwMode="auto">
          <a:xfrm>
            <a:off x="250825" y="5734050"/>
            <a:ext cx="85693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en-US" sz="1800"/>
              <a:t>- portanto, o potencial padrão para o par Cd/Cd</a:t>
            </a:r>
            <a:r>
              <a:rPr lang="pt-BR" altLang="en-US" sz="1800" baseline="30000"/>
              <a:t>2+</a:t>
            </a:r>
            <a:r>
              <a:rPr lang="pt-BR" altLang="en-US" sz="1800"/>
              <a:t> é, por convenção, dado um sinal negativo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Line 7"/>
          <p:cNvSpPr>
            <a:spLocks noChangeShapeType="1"/>
          </p:cNvSpPr>
          <p:nvPr/>
        </p:nvSpPr>
        <p:spPr bwMode="auto">
          <a:xfrm>
            <a:off x="107950" y="692150"/>
            <a:ext cx="85328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1507" name="Text Box 6"/>
          <p:cNvSpPr txBox="1">
            <a:spLocks noChangeArrowheads="1"/>
          </p:cNvSpPr>
          <p:nvPr/>
        </p:nvSpPr>
        <p:spPr bwMode="auto">
          <a:xfrm>
            <a:off x="103188" y="207963"/>
            <a:ext cx="4135437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2300" b="1"/>
              <a:t>Tabela de Potenciais Padrão</a:t>
            </a:r>
            <a:endParaRPr lang="pt-BR" altLang="en-US" sz="2300" b="1">
              <a:solidFill>
                <a:srgbClr val="FF0000"/>
              </a:solidFill>
            </a:endParaRPr>
          </a:p>
        </p:txBody>
      </p:sp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981075"/>
            <a:ext cx="5840413" cy="529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80728"/>
                <a:ext cx="8229600" cy="5001419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pt-BR" dirty="0"/>
                  <a:t>Método de </a:t>
                </a:r>
                <a:r>
                  <a:rPr lang="pt-BR" dirty="0" err="1"/>
                  <a:t>Volhard</a:t>
                </a:r>
                <a:r>
                  <a:rPr lang="pt-BR" dirty="0"/>
                  <a:t>: íon tiocianato</a:t>
                </a:r>
              </a:p>
              <a:p>
                <a:pPr lvl="1" algn="just"/>
                <a:r>
                  <a:rPr lang="pt-BR" sz="2400" dirty="0"/>
                  <a:t>Íons prata são titulados com solução padrão de tiocianato;</a:t>
                </a:r>
              </a:p>
              <a:p>
                <a:pPr marL="45720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b="0" i="1" smtClean="0">
                              <a:latin typeface="Cambria Math"/>
                            </a:rPr>
                            <m:t>𝐴𝑔</m:t>
                          </m:r>
                        </m:e>
                        <m:sup>
                          <m:r>
                            <a:rPr lang="pt-BR" sz="2400" b="0" i="1" smtClean="0">
                              <a:latin typeface="Cambria Math"/>
                            </a:rPr>
                            <m:t>+</m:t>
                          </m:r>
                        </m:sup>
                      </m:sSup>
                      <m:r>
                        <a:rPr lang="pt-BR" sz="24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b="0" i="1" smtClean="0">
                              <a:latin typeface="Cambria Math"/>
                            </a:rPr>
                            <m:t>𝑆𝐶𝑁</m:t>
                          </m:r>
                        </m:e>
                        <m:sup>
                          <m:r>
                            <a:rPr lang="pt-BR" sz="2400" b="0" i="1" smtClean="0">
                              <a:latin typeface="Cambria Math"/>
                            </a:rPr>
                            <m:t>−</m:t>
                          </m:r>
                        </m:sup>
                      </m:sSup>
                      <m:r>
                        <a:rPr lang="pt-BR" sz="2400" b="0" i="1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2400"/>
                        <m:t>⇌</m:t>
                      </m:r>
                      <m:r>
                        <m:rPr>
                          <m:nor/>
                        </m:rPr>
                        <a:rPr lang="pt-BR" sz="2400" b="0" i="0" smtClean="0"/>
                        <m:t> </m:t>
                      </m:r>
                      <m:r>
                        <m:rPr>
                          <m:nor/>
                        </m:rPr>
                        <a:rPr lang="pt-BR" sz="2400" b="0" i="0" smtClean="0"/>
                        <m:t>AgSCN</m:t>
                      </m:r>
                      <m:r>
                        <m:rPr>
                          <m:nor/>
                        </m:rPr>
                        <a:rPr lang="pt-BR" sz="2400" b="0" i="0" smtClean="0"/>
                        <m:t>(</m:t>
                      </m:r>
                      <m:r>
                        <m:rPr>
                          <m:nor/>
                        </m:rPr>
                        <a:rPr lang="pt-BR" sz="2400" b="0" i="0" smtClean="0"/>
                        <m:t>s</m:t>
                      </m:r>
                      <m:r>
                        <m:rPr>
                          <m:nor/>
                        </m:rPr>
                        <a:rPr lang="pt-BR" sz="2400" b="0" i="0" smtClean="0"/>
                        <m:t>) </m:t>
                      </m:r>
                    </m:oMath>
                  </m:oMathPara>
                </a14:m>
                <a:endParaRPr lang="pt-BR" sz="2400" dirty="0"/>
              </a:p>
              <a:p>
                <a:pPr lvl="1" algn="just"/>
                <a:r>
                  <a:rPr lang="pt-BR" sz="2400" dirty="0"/>
                  <a:t>O íon ferro(III) serve como indicador, resultando em uma solução vermelha com excesso de SCN</a:t>
                </a:r>
                <a:r>
                  <a:rPr lang="pt-BR" sz="2400" baseline="30000" dirty="0"/>
                  <a:t>-</a:t>
                </a:r>
                <a:r>
                  <a:rPr lang="pt-BR" sz="2400" dirty="0"/>
                  <a:t>.</a:t>
                </a:r>
              </a:p>
              <a:p>
                <a:pPr lvl="1" algn="just"/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80728"/>
                <a:ext cx="8229600" cy="5001419"/>
              </a:xfrm>
              <a:blipFill>
                <a:blip r:embed="rId2"/>
                <a:stretch>
                  <a:fillRect l="-1333" t="-2073" r="-11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ítulo 1"/>
          <p:cNvSpPr txBox="1">
            <a:spLocks/>
          </p:cNvSpPr>
          <p:nvPr/>
        </p:nvSpPr>
        <p:spPr>
          <a:xfrm>
            <a:off x="457200" y="-1622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Indicadores para </a:t>
            </a:r>
            <a:r>
              <a:rPr lang="pt-BR" dirty="0" err="1"/>
              <a:t>argentometria</a:t>
            </a:r>
            <a:endParaRPr lang="pt-BR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12" y="3284984"/>
            <a:ext cx="7822114" cy="1006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37112"/>
            <a:ext cx="3739075" cy="1842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8238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7909" y="207799"/>
            <a:ext cx="9276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FF0000"/>
                </a:solidFill>
                <a:latin typeface="Helvetica Neue"/>
                <a:cs typeface="Helvetica Neue"/>
              </a:rPr>
              <a:t>Equilíbrio de </a:t>
            </a:r>
            <a:r>
              <a:rPr lang="pt-BR" sz="3200" b="1" dirty="0" err="1">
                <a:solidFill>
                  <a:srgbClr val="FF0000"/>
                </a:solidFill>
                <a:latin typeface="Helvetica Neue"/>
                <a:cs typeface="Helvetica Neue"/>
              </a:rPr>
              <a:t>Complexação</a:t>
            </a:r>
            <a:endParaRPr lang="pt-BR" sz="3200" b="1" dirty="0">
              <a:solidFill>
                <a:srgbClr val="FF00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2031" y="1045029"/>
            <a:ext cx="8641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Tahoma" charset="0"/>
                <a:ea typeface="Tahoma" charset="0"/>
                <a:cs typeface="Tahoma" charset="0"/>
              </a:rPr>
              <a:t>Formação</a:t>
            </a:r>
            <a:r>
              <a:rPr lang="en-US" sz="2400" dirty="0">
                <a:latin typeface="Tahoma" charset="0"/>
                <a:ea typeface="Tahoma" charset="0"/>
                <a:cs typeface="Tahoma" charset="0"/>
              </a:rPr>
              <a:t> de </a:t>
            </a:r>
            <a:r>
              <a:rPr lang="en-US" sz="2400" dirty="0" err="1">
                <a:latin typeface="Tahoma" charset="0"/>
                <a:ea typeface="Tahoma" charset="0"/>
                <a:cs typeface="Tahoma" charset="0"/>
              </a:rPr>
              <a:t>complexos</a:t>
            </a:r>
            <a:r>
              <a:rPr lang="en-US" sz="2400" dirty="0">
                <a:latin typeface="Tahoma" charset="0"/>
                <a:ea typeface="Tahoma" charset="0"/>
                <a:cs typeface="Tahoma" charset="0"/>
              </a:rPr>
              <a:t>: </a:t>
            </a:r>
            <a:r>
              <a:rPr lang="en-US" sz="2400" dirty="0" err="1">
                <a:latin typeface="Tahoma" charset="0"/>
                <a:ea typeface="Tahoma" charset="0"/>
                <a:cs typeface="Tahoma" charset="0"/>
              </a:rPr>
              <a:t>titulação</a:t>
            </a:r>
            <a:r>
              <a:rPr lang="en-US" sz="2400" dirty="0">
                <a:latin typeface="Tahoma" charset="0"/>
                <a:ea typeface="Tahoma" charset="0"/>
                <a:cs typeface="Tahoma" charset="0"/>
              </a:rPr>
              <a:t>/</a:t>
            </a:r>
            <a:r>
              <a:rPr lang="en-US" sz="2400" dirty="0" err="1">
                <a:latin typeface="Tahoma" charset="0"/>
                <a:ea typeface="Tahoma" charset="0"/>
                <a:cs typeface="Tahoma" charset="0"/>
              </a:rPr>
              <a:t>identificação</a:t>
            </a:r>
            <a:r>
              <a:rPr lang="en-US" sz="2400" dirty="0">
                <a:latin typeface="Tahoma" charset="0"/>
                <a:ea typeface="Tahoma" charset="0"/>
                <a:cs typeface="Tahoma" charset="0"/>
              </a:rPr>
              <a:t> de </a:t>
            </a:r>
            <a:r>
              <a:rPr lang="en-US" sz="2400" dirty="0" err="1">
                <a:latin typeface="Tahoma" charset="0"/>
                <a:ea typeface="Tahoma" charset="0"/>
                <a:cs typeface="Tahoma" charset="0"/>
              </a:rPr>
              <a:t>cátions</a:t>
            </a:r>
            <a:r>
              <a:rPr lang="en-US" sz="2400" dirty="0">
                <a:latin typeface="Tahoma" charset="0"/>
                <a:ea typeface="Tahoma" charset="0"/>
                <a:cs typeface="Tahoma" charset="0"/>
              </a:rPr>
              <a:t>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22031" y="1759149"/>
            <a:ext cx="8503917" cy="1610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0027" indent="-210027">
              <a:spcBef>
                <a:spcPts val="3240"/>
              </a:spcBef>
              <a:buSzPct val="100000"/>
              <a:buFont typeface="Tahoma" pitchFamily="-83" charset="0"/>
              <a:buChar char="•"/>
            </a:pPr>
            <a:r>
              <a:rPr lang="pt-BR" dirty="0">
                <a:latin typeface="Tahoma" pitchFamily="-83" charset="0"/>
                <a:ea typeface="Tahoma" pitchFamily="-83" charset="0"/>
                <a:cs typeface="Tahoma" pitchFamily="-83" charset="0"/>
                <a:sym typeface="Tahoma" pitchFamily="-83" charset="0"/>
              </a:rPr>
              <a:t>Complexos de metais d desempenham um papel central na química</a:t>
            </a:r>
            <a:endParaRPr lang="pt-BR" b="1" dirty="0">
              <a:latin typeface="Tahoma" pitchFamily="-83" charset="0"/>
              <a:ea typeface="Tahoma" pitchFamily="-83" charset="0"/>
              <a:cs typeface="Tahoma" pitchFamily="-83" charset="0"/>
              <a:sym typeface="Tahoma" pitchFamily="-83" charset="0"/>
            </a:endParaRPr>
          </a:p>
          <a:p>
            <a:pPr marL="210027" indent="-210027">
              <a:spcBef>
                <a:spcPts val="3240"/>
              </a:spcBef>
              <a:buSzPct val="100000"/>
              <a:buFont typeface="Tahoma" pitchFamily="-83" charset="0"/>
              <a:buChar char="•"/>
            </a:pPr>
            <a:r>
              <a:rPr lang="pt-BR" dirty="0">
                <a:latin typeface="Tahoma"/>
                <a:cs typeface="Tahoma"/>
              </a:rPr>
              <a:t>O termo complexo se refere a um átomo metálico ou íon central (que atua como ácidos de Lewis) rodeado por um conjunto de ligantes (que atuam como bases de Lewis)</a:t>
            </a:r>
            <a:endParaRPr lang="pt-BR" dirty="0">
              <a:latin typeface="Tahoma"/>
              <a:ea typeface="Tahoma" pitchFamily="-83" charset="0"/>
              <a:cs typeface="Tahoma"/>
              <a:sym typeface="Tahoma" pitchFamily="-83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9269" y="3486406"/>
            <a:ext cx="3334383" cy="294312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5334348"/>
            <a:ext cx="3345576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SzPct val="100000"/>
            </a:pPr>
            <a:r>
              <a:rPr lang="pt-BR" b="1" dirty="0">
                <a:latin typeface="Tahoma"/>
                <a:ea typeface="Tahoma" pitchFamily="-83" charset="0"/>
                <a:cs typeface="Tahoma"/>
                <a:sym typeface="Tahoma" pitchFamily="-83" charset="0"/>
              </a:rPr>
              <a:t>Teoria do Campo Cristalino e Teoria do Campo Ligante</a:t>
            </a:r>
          </a:p>
        </p:txBody>
      </p:sp>
      <p:pic>
        <p:nvPicPr>
          <p:cNvPr id="18" name="Picture 17" descr="2000px-Ferrocen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3019" y="3486406"/>
            <a:ext cx="1804725" cy="305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33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7909" y="207799"/>
            <a:ext cx="9276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FF0000"/>
                </a:solidFill>
                <a:latin typeface="Helvetica Neue"/>
                <a:cs typeface="Helvetica Neue"/>
              </a:rPr>
              <a:t>Equilíbrio de </a:t>
            </a:r>
            <a:r>
              <a:rPr lang="pt-BR" sz="3200" b="1" dirty="0" err="1">
                <a:solidFill>
                  <a:srgbClr val="FF0000"/>
                </a:solidFill>
                <a:latin typeface="Helvetica Neue"/>
                <a:cs typeface="Helvetica Neue"/>
              </a:rPr>
              <a:t>Complexação</a:t>
            </a:r>
            <a:endParaRPr lang="pt-BR" sz="3200" b="1" dirty="0">
              <a:solidFill>
                <a:srgbClr val="FF00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4534" y="1415519"/>
            <a:ext cx="816931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err="1">
                <a:latin typeface="Tahoma" charset="0"/>
                <a:ea typeface="Tahoma" charset="0"/>
                <a:cs typeface="Tahoma" charset="0"/>
              </a:rPr>
              <a:t>Ions</a:t>
            </a:r>
            <a:r>
              <a:rPr lang="pt-BR" sz="2400" dirty="0">
                <a:latin typeface="Tahoma" charset="0"/>
                <a:ea typeface="Tahoma" charset="0"/>
                <a:cs typeface="Tahoma" charset="0"/>
              </a:rPr>
              <a:t> metálicos reagem com ligantes doadores de pares de </a:t>
            </a:r>
            <a:r>
              <a:rPr lang="pt-BR" sz="2400" dirty="0" err="1">
                <a:latin typeface="Tahoma" charset="0"/>
                <a:ea typeface="Tahoma" charset="0"/>
                <a:cs typeface="Tahoma" charset="0"/>
              </a:rPr>
              <a:t>eletrons</a:t>
            </a:r>
            <a:endParaRPr lang="pt-BR" sz="2400" dirty="0">
              <a:latin typeface="Tahoma" charset="0"/>
              <a:ea typeface="Tahoma" charset="0"/>
              <a:cs typeface="Tahoma" charset="0"/>
            </a:endParaRPr>
          </a:p>
          <a:p>
            <a:pPr algn="just"/>
            <a:endParaRPr lang="pt-BR" sz="2400" dirty="0">
              <a:latin typeface="Tahoma" charset="0"/>
              <a:ea typeface="Tahoma" charset="0"/>
              <a:cs typeface="Tahoma" charset="0"/>
            </a:endParaRPr>
          </a:p>
          <a:p>
            <a:pPr algn="just"/>
            <a:r>
              <a:rPr lang="pt-BR" sz="2400" dirty="0">
                <a:latin typeface="Tahoma" charset="0"/>
                <a:ea typeface="Tahoma" charset="0"/>
                <a:cs typeface="Tahoma" charset="0"/>
              </a:rPr>
              <a:t>H</a:t>
            </a:r>
            <a:r>
              <a:rPr lang="pt-BR" sz="2400" baseline="-25000" dirty="0">
                <a:latin typeface="Tahoma" charset="0"/>
                <a:ea typeface="Tahoma" charset="0"/>
                <a:cs typeface="Tahoma" charset="0"/>
              </a:rPr>
              <a:t>2</a:t>
            </a:r>
            <a:r>
              <a:rPr lang="pt-BR" sz="2400" dirty="0">
                <a:latin typeface="Tahoma" charset="0"/>
                <a:ea typeface="Tahoma" charset="0"/>
                <a:cs typeface="Tahoma" charset="0"/>
              </a:rPr>
              <a:t>O, NH</a:t>
            </a:r>
            <a:r>
              <a:rPr lang="pt-BR" sz="2400" baseline="-25000" dirty="0">
                <a:latin typeface="Tahoma" charset="0"/>
                <a:ea typeface="Tahoma" charset="0"/>
                <a:cs typeface="Tahoma" charset="0"/>
              </a:rPr>
              <a:t>3</a:t>
            </a:r>
            <a:r>
              <a:rPr lang="pt-BR" sz="2400" dirty="0">
                <a:latin typeface="Tahoma" charset="0"/>
                <a:ea typeface="Tahoma" charset="0"/>
                <a:cs typeface="Tahoma" charset="0"/>
              </a:rPr>
              <a:t>, </a:t>
            </a:r>
            <a:r>
              <a:rPr lang="pt-BR" sz="2400" dirty="0" err="1">
                <a:latin typeface="Tahoma" charset="0"/>
                <a:ea typeface="Tahoma" charset="0"/>
                <a:cs typeface="Tahoma" charset="0"/>
              </a:rPr>
              <a:t>haletos</a:t>
            </a:r>
            <a:r>
              <a:rPr lang="pt-BR" sz="2400" dirty="0">
                <a:latin typeface="Tahoma" charset="0"/>
                <a:ea typeface="Tahoma" charset="0"/>
                <a:cs typeface="Tahoma" charset="0"/>
              </a:rPr>
              <a:t>, etc.. </a:t>
            </a:r>
          </a:p>
          <a:p>
            <a:pPr algn="just"/>
            <a:endParaRPr lang="pt-BR" sz="2400" dirty="0">
              <a:latin typeface="Tahoma" charset="0"/>
              <a:ea typeface="Tahoma" charset="0"/>
              <a:cs typeface="Tahoma" charset="0"/>
            </a:endParaRPr>
          </a:p>
          <a:p>
            <a:pPr algn="just"/>
            <a:r>
              <a:rPr lang="pt-BR" sz="2400" b="1" dirty="0">
                <a:latin typeface="Tahoma" charset="0"/>
                <a:ea typeface="Tahoma" charset="0"/>
                <a:cs typeface="Tahoma" charset="0"/>
              </a:rPr>
              <a:t>Número de coordenação</a:t>
            </a:r>
            <a:r>
              <a:rPr lang="pt-BR" sz="2400" dirty="0">
                <a:latin typeface="Tahoma" charset="0"/>
                <a:ea typeface="Tahoma" charset="0"/>
                <a:cs typeface="Tahoma" charset="0"/>
              </a:rPr>
              <a:t>: numero de ligações covalentes entre os </a:t>
            </a:r>
            <a:r>
              <a:rPr lang="pt-BR" sz="2400" dirty="0" err="1">
                <a:latin typeface="Tahoma" charset="0"/>
                <a:ea typeface="Tahoma" charset="0"/>
                <a:cs typeface="Tahoma" charset="0"/>
              </a:rPr>
              <a:t>cations</a:t>
            </a:r>
            <a:r>
              <a:rPr lang="pt-BR" sz="2400" dirty="0">
                <a:latin typeface="Tahoma" charset="0"/>
                <a:ea typeface="Tahoma" charset="0"/>
                <a:cs typeface="Tahoma" charset="0"/>
              </a:rPr>
              <a:t> e ligantes (espécies básicas/doadoras de elétrons)</a:t>
            </a:r>
          </a:p>
          <a:p>
            <a:pPr algn="just"/>
            <a:endParaRPr lang="pt-BR" sz="2400" dirty="0">
              <a:latin typeface="Tahoma" charset="0"/>
              <a:ea typeface="Tahoma" charset="0"/>
              <a:cs typeface="Tahoma" charset="0"/>
            </a:endParaRPr>
          </a:p>
          <a:p>
            <a:pPr algn="just"/>
            <a:r>
              <a:rPr lang="pt-BR" sz="2400" dirty="0">
                <a:latin typeface="Tahoma" charset="0"/>
                <a:ea typeface="Tahoma" charset="0"/>
                <a:cs typeface="Tahoma" charset="0"/>
              </a:rPr>
              <a:t>2, 4, 6....(mais comuns)</a:t>
            </a:r>
          </a:p>
          <a:p>
            <a:pPr algn="just"/>
            <a:endParaRPr lang="pt-BR" sz="2400" dirty="0">
              <a:latin typeface="Tahoma" charset="0"/>
              <a:ea typeface="Tahoma" charset="0"/>
              <a:cs typeface="Tahoma" charset="0"/>
            </a:endParaRPr>
          </a:p>
          <a:p>
            <a:pPr algn="just"/>
            <a:r>
              <a:rPr lang="pt-BR" sz="2400" dirty="0">
                <a:latin typeface="Tahoma" charset="0"/>
                <a:ea typeface="Tahoma" charset="0"/>
                <a:cs typeface="Tahoma" charset="0"/>
              </a:rPr>
              <a:t>Cu(NH</a:t>
            </a:r>
            <a:r>
              <a:rPr lang="pt-BR" sz="2400" baseline="-25000" dirty="0">
                <a:latin typeface="Tahoma" charset="0"/>
                <a:ea typeface="Tahoma" charset="0"/>
                <a:cs typeface="Tahoma" charset="0"/>
              </a:rPr>
              <a:t>3</a:t>
            </a:r>
            <a:r>
              <a:rPr lang="pt-BR" sz="2400" dirty="0">
                <a:latin typeface="Tahoma" charset="0"/>
                <a:ea typeface="Tahoma" charset="0"/>
                <a:cs typeface="Tahoma" charset="0"/>
              </a:rPr>
              <a:t>)</a:t>
            </a:r>
            <a:r>
              <a:rPr lang="pt-BR" sz="2400" baseline="-25000" dirty="0">
                <a:latin typeface="Tahoma" charset="0"/>
                <a:ea typeface="Tahoma" charset="0"/>
                <a:cs typeface="Tahoma" charset="0"/>
              </a:rPr>
              <a:t>4</a:t>
            </a:r>
            <a:r>
              <a:rPr lang="pt-BR" sz="2400" baseline="30000" dirty="0">
                <a:latin typeface="Tahoma" charset="0"/>
                <a:ea typeface="Tahoma" charset="0"/>
                <a:cs typeface="Tahoma" charset="0"/>
              </a:rPr>
              <a:t>2+</a:t>
            </a:r>
            <a:r>
              <a:rPr lang="pt-BR" sz="2400" dirty="0">
                <a:latin typeface="Tahoma" charset="0"/>
                <a:ea typeface="Tahoma" charset="0"/>
                <a:cs typeface="Tahoma" charset="0"/>
              </a:rPr>
              <a:t>; Cu(NH</a:t>
            </a:r>
            <a:r>
              <a:rPr lang="pt-BR" sz="2400" baseline="-25000" dirty="0">
                <a:latin typeface="Tahoma" charset="0"/>
                <a:ea typeface="Tahoma" charset="0"/>
                <a:cs typeface="Tahoma" charset="0"/>
              </a:rPr>
              <a:t>2</a:t>
            </a:r>
            <a:r>
              <a:rPr lang="pt-BR" sz="2400" dirty="0">
                <a:latin typeface="Tahoma" charset="0"/>
                <a:ea typeface="Tahoma" charset="0"/>
                <a:cs typeface="Tahoma" charset="0"/>
              </a:rPr>
              <a:t>CH</a:t>
            </a:r>
            <a:r>
              <a:rPr lang="pt-BR" sz="2400" baseline="-25000" dirty="0">
                <a:latin typeface="Tahoma" charset="0"/>
                <a:ea typeface="Tahoma" charset="0"/>
                <a:cs typeface="Tahoma" charset="0"/>
              </a:rPr>
              <a:t>2</a:t>
            </a:r>
            <a:r>
              <a:rPr lang="pt-BR" sz="2400" dirty="0">
                <a:latin typeface="Tahoma" charset="0"/>
                <a:ea typeface="Tahoma" charset="0"/>
                <a:cs typeface="Tahoma" charset="0"/>
              </a:rPr>
              <a:t>COO)</a:t>
            </a:r>
            <a:r>
              <a:rPr lang="pt-BR" sz="2400" baseline="-25000" dirty="0">
                <a:latin typeface="Tahoma" charset="0"/>
                <a:ea typeface="Tahoma" charset="0"/>
                <a:cs typeface="Tahoma" charset="0"/>
              </a:rPr>
              <a:t>2</a:t>
            </a:r>
            <a:r>
              <a:rPr lang="pt-BR" sz="2400" dirty="0">
                <a:latin typeface="Tahoma" charset="0"/>
                <a:ea typeface="Tahoma" charset="0"/>
                <a:cs typeface="Tahoma" charset="0"/>
              </a:rPr>
              <a:t>; CuCl</a:t>
            </a:r>
            <a:r>
              <a:rPr lang="pt-BR" sz="2400" baseline="-25000" dirty="0">
                <a:latin typeface="Tahoma" charset="0"/>
                <a:ea typeface="Tahoma" charset="0"/>
                <a:cs typeface="Tahoma" charset="0"/>
              </a:rPr>
              <a:t>4</a:t>
            </a:r>
            <a:r>
              <a:rPr lang="pt-BR" sz="2400" baseline="30000" dirty="0">
                <a:latin typeface="Tahoma" charset="0"/>
                <a:ea typeface="Tahoma" charset="0"/>
                <a:cs typeface="Tahoma" charset="0"/>
              </a:rPr>
              <a:t>2-</a:t>
            </a:r>
            <a:endParaRPr lang="pt-BR" sz="2400" dirty="0">
              <a:latin typeface="Tahoma" charset="0"/>
              <a:ea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6576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apel de arroz 2">
    <a:dk1>
      <a:srgbClr val="00264C"/>
    </a:dk1>
    <a:lt1>
      <a:srgbClr val="FFFFE9"/>
    </a:lt1>
    <a:dk2>
      <a:srgbClr val="333333"/>
    </a:dk2>
    <a:lt2>
      <a:srgbClr val="333333"/>
    </a:lt2>
    <a:accent1>
      <a:srgbClr val="78C0B2"/>
    </a:accent1>
    <a:accent2>
      <a:srgbClr val="262D4C"/>
    </a:accent2>
    <a:accent3>
      <a:srgbClr val="FFFFF2"/>
    </a:accent3>
    <a:accent4>
      <a:srgbClr val="001F40"/>
    </a:accent4>
    <a:accent5>
      <a:srgbClr val="BEDCD5"/>
    </a:accent5>
    <a:accent6>
      <a:srgbClr val="212844"/>
    </a:accent6>
    <a:hlink>
      <a:srgbClr val="598BBD"/>
    </a:hlink>
    <a:folHlink>
      <a:srgbClr val="4D4D4D"/>
    </a:folHlink>
  </a:clrScheme>
  <a:fontScheme name="Papel de arroz">
    <a:majorFont>
      <a:latin typeface="Comic Sans MS"/>
      <a:ea typeface=""/>
      <a:cs typeface=""/>
    </a:majorFont>
    <a:minorFont>
      <a:latin typeface="Comic Sans MS"/>
      <a:ea typeface=""/>
      <a:cs typeface="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246</TotalTime>
  <Words>4601</Words>
  <Application>Microsoft Office PowerPoint</Application>
  <PresentationFormat>Apresentação na tela (4:3)</PresentationFormat>
  <Paragraphs>833</Paragraphs>
  <Slides>65</Slides>
  <Notes>1</Notes>
  <HiddenSlides>0</HiddenSlides>
  <MMClips>0</MMClips>
  <ScaleCrop>false</ScaleCrop>
  <HeadingPairs>
    <vt:vector size="8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65</vt:i4>
      </vt:variant>
    </vt:vector>
  </HeadingPairs>
  <TitlesOfParts>
    <vt:vector size="78" baseType="lpstr">
      <vt:lpstr>Arial</vt:lpstr>
      <vt:lpstr>Calibri</vt:lpstr>
      <vt:lpstr>Calibri Light</vt:lpstr>
      <vt:lpstr>Cambria Math</vt:lpstr>
      <vt:lpstr>Comic Sans MS</vt:lpstr>
      <vt:lpstr>Helvetica</vt:lpstr>
      <vt:lpstr>Helvetica Neue</vt:lpstr>
      <vt:lpstr>Symbol</vt:lpstr>
      <vt:lpstr>Tahoma</vt:lpstr>
      <vt:lpstr>Times New Roman</vt:lpstr>
      <vt:lpstr>Tema do Office</vt:lpstr>
      <vt:lpstr>Equation</vt:lpstr>
      <vt:lpstr>Image</vt:lpstr>
      <vt:lpstr>Equilíbrios precipitação, complexação e processos redox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H2Y2- predomina em meio moderadamente ácido, pH 3-6; reagente mais comum nas tit. complex.: Na2H2Y.2H2O  Y4- predomina acima de pH 10</vt:lpstr>
      <vt:lpstr>Alguns livros consideram dissociação a partir da espécie anfiprótica H4Y: </vt:lpstr>
      <vt:lpstr>Alguns livros consideram dissociação a partir da espécie anfiprótica H4Y: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Calculando 6  para EDTA M FUNÇÃO DO pH</vt:lpstr>
      <vt:lpstr>Apresentação do PowerPoint</vt:lpstr>
      <vt:lpstr>Apresentação do PowerPoint</vt:lpstr>
      <vt:lpstr>Apresentação do PowerPoint</vt:lpstr>
      <vt:lpstr>Calculando 6  para EDTA M FUNÇÃO DO pH</vt:lpstr>
      <vt:lpstr>Calculando concentração de cátion em soluções com EDTA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pH MÍNIMO PARA UMA VARIAÇÃO SATISFATÓRIA DE pM NA REGIÃO DO p.e.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Fabio Rodrigues</dc:creator>
  <cp:lastModifiedBy>Fabio Rodrigues</cp:lastModifiedBy>
  <cp:revision>8</cp:revision>
  <dcterms:created xsi:type="dcterms:W3CDTF">2018-08-28T09:52:17Z</dcterms:created>
  <dcterms:modified xsi:type="dcterms:W3CDTF">2020-09-24T11:22:41Z</dcterms:modified>
</cp:coreProperties>
</file>