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D3BF-C489-45DC-B156-D85B310719AA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D30898E-F686-4DAB-8FFD-AFC00379901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D3BF-C489-45DC-B156-D85B310719AA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898E-F686-4DAB-8FFD-AFC00379901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D3BF-C489-45DC-B156-D85B310719AA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898E-F686-4DAB-8FFD-AFC00379901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D3BF-C489-45DC-B156-D85B310719AA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D30898E-F686-4DAB-8FFD-AFC00379901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D3BF-C489-45DC-B156-D85B310719AA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898E-F686-4DAB-8FFD-AFC003799018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D3BF-C489-45DC-B156-D85B310719AA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898E-F686-4DAB-8FFD-AFC00379901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D3BF-C489-45DC-B156-D85B310719AA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D30898E-F686-4DAB-8FFD-AFC003799018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D3BF-C489-45DC-B156-D85B310719AA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898E-F686-4DAB-8FFD-AFC00379901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D3BF-C489-45DC-B156-D85B310719AA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898E-F686-4DAB-8FFD-AFC00379901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D3BF-C489-45DC-B156-D85B310719AA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898E-F686-4DAB-8FFD-AFC00379901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D3BF-C489-45DC-B156-D85B310719AA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898E-F686-4DAB-8FFD-AFC003799018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324D3BF-C489-45DC-B156-D85B310719AA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D30898E-F686-4DAB-8FFD-AFC003799018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hxti4nFTdc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aQkcFzNYe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395536" y="5373216"/>
            <a:ext cx="8458200" cy="879845"/>
          </a:xfrm>
        </p:spPr>
        <p:txBody>
          <a:bodyPr>
            <a:normAutofit/>
          </a:bodyPr>
          <a:lstStyle/>
          <a:p>
            <a:r>
              <a:rPr lang="pt-BR" sz="1600" dirty="0" smtClean="0">
                <a:latin typeface="Arial Black" pitchFamily="34" charset="0"/>
              </a:rPr>
              <a:t>Bárbara S J Caetano</a:t>
            </a:r>
            <a:endParaRPr lang="pt-BR" sz="1600" dirty="0">
              <a:latin typeface="Arial Black" pitchFamily="34" charset="0"/>
            </a:endParaRPr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8458200" cy="3240360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rial Black" pitchFamily="34" charset="0"/>
              </a:rPr>
              <a:t>A MODA DAS MODAS E DAS MODINHAS:</a:t>
            </a:r>
            <a:br>
              <a:rPr lang="pt-BR" sz="3600" b="1" dirty="0">
                <a:latin typeface="Arial Black" pitchFamily="34" charset="0"/>
              </a:rPr>
            </a:br>
            <a:r>
              <a:rPr lang="pt-BR" sz="3600" b="1" dirty="0">
                <a:latin typeface="Arial Black" pitchFamily="34" charset="0"/>
              </a:rPr>
              <a:t>MOVÊNCIA DE UMA CANÇÃO</a:t>
            </a:r>
            <a:br>
              <a:rPr lang="pt-BR" sz="3600" b="1" dirty="0">
                <a:latin typeface="Arial Black" pitchFamily="34" charset="0"/>
              </a:rPr>
            </a:br>
            <a:r>
              <a:rPr lang="pt-BR" sz="3600" b="1" dirty="0">
                <a:latin typeface="Arial Black" pitchFamily="34" charset="0"/>
              </a:rPr>
              <a:t/>
            </a:r>
            <a:br>
              <a:rPr lang="pt-BR" sz="3600" b="1" dirty="0">
                <a:latin typeface="Arial Black" pitchFamily="34" charset="0"/>
              </a:rPr>
            </a:br>
            <a:r>
              <a:rPr lang="pt-BR" sz="3600" i="1" dirty="0">
                <a:latin typeface="Arial Black" pitchFamily="34" charset="0"/>
              </a:rPr>
              <a:t>Heloísa de A. Duarte Valente</a:t>
            </a:r>
            <a:endParaRPr lang="pt-BR" sz="3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816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864096"/>
          </a:xfrm>
        </p:spPr>
        <p:txBody>
          <a:bodyPr/>
          <a:lstStyle/>
          <a:p>
            <a:pPr algn="ctr"/>
            <a:r>
              <a:rPr lang="pt-BR" b="1" dirty="0">
                <a:latin typeface="Arial Black" pitchFamily="34" charset="0"/>
              </a:rPr>
              <a:t>Minha canção é saudade...</a:t>
            </a:r>
            <a:endParaRPr lang="pt-BR" dirty="0"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1052736"/>
            <a:ext cx="8587680" cy="5688632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temas das canções de fado não raro falam de perda, saudade, lembrança,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falta. No fado-canção estes traços se tornam mais nítidos, 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complexidade tanto na estrutura harmônica quanto na ornamentação melódica permitem realçar a expressividade dos temas a serem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cantados.</a:t>
            </a:r>
          </a:p>
          <a:p>
            <a:pPr>
              <a:buFont typeface="Arial" pitchFamily="34" charset="0"/>
              <a:buChar char="•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Estes sentimentos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de melancolia e nostalgia alia-se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 outro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, que virou marca registrada de Portugal: 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saudade</a:t>
            </a:r>
          </a:p>
          <a:p>
            <a:pPr>
              <a:buFont typeface="Arial" pitchFamily="34" charset="0"/>
              <a:buChar char="•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Os fados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compostos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seguem várias  temáticas,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como o testemunho do meio social, a reabilitação dos pobres, solidão e </a:t>
            </a:r>
            <a:r>
              <a:rPr lang="pt-BR" sz="2000" dirty="0" err="1">
                <a:latin typeface="Arial" pitchFamily="34" charset="0"/>
                <a:cs typeface="Arial" pitchFamily="34" charset="0"/>
              </a:rPr>
              <a:t>errância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, a mãe insubstituível, retorno à infância além, obviamente, das alegrias e (sobretudo) desventuras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amorosas.</a:t>
            </a:r>
          </a:p>
          <a:p>
            <a:pPr>
              <a:buFont typeface="Arial" pitchFamily="34" charset="0"/>
              <a:buChar char="•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Mas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existem outros tipos de fado que se enquadram na categoria de </a:t>
            </a:r>
            <a:r>
              <a:rPr lang="pt-BR" sz="2000" i="1" dirty="0">
                <a:latin typeface="Arial" pitchFamily="34" charset="0"/>
                <a:cs typeface="Arial" pitchFamily="34" charset="0"/>
              </a:rPr>
              <a:t>satíricos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ou </a:t>
            </a:r>
            <a:r>
              <a:rPr lang="pt-BR" sz="2000" i="1" dirty="0">
                <a:latin typeface="Arial" pitchFamily="34" charset="0"/>
                <a:cs typeface="Arial" pitchFamily="34" charset="0"/>
              </a:rPr>
              <a:t>humorísticos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que se agrupam, geralmente, no repertório dos fadistas castiços</a:t>
            </a: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647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4000" b="1" dirty="0">
                <a:latin typeface="Arial Black" pitchFamily="34" charset="0"/>
                <a:cs typeface="Arial" pitchFamily="34" charset="0"/>
              </a:rPr>
              <a:t>Meu amor é marinheiro...</a:t>
            </a:r>
            <a:r>
              <a:rPr lang="pt-BR" b="1" dirty="0"/>
              <a:t/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Em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tempos de cultura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globalizante,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o fado soube manter-se vivo, não obstante as duras imposições a que passou a ser submetido</a:t>
            </a: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Todavia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, a era pós-moderna é sôfrega em misturar alhos com bugalhos e investe pesado em </a:t>
            </a:r>
            <a:r>
              <a:rPr lang="pt-BR" sz="2000" i="1" dirty="0">
                <a:latin typeface="Arial" pitchFamily="34" charset="0"/>
                <a:cs typeface="Arial" pitchFamily="34" charset="0"/>
              </a:rPr>
              <a:t>novos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artistas com propostas de revolucionar esse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gênero. São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lançados no mercado nomes como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Madredeus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(grupo musical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portugues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de maior projeção mundial)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com vistas a proporcionar uma nova roupagem do fado (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não obstante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 roupa continue sendo negra e com o característico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xale.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  <a:hlinkClick r:id="rId2"/>
              </a:rPr>
              <a:t>https://</a:t>
            </a:r>
            <a:r>
              <a:rPr lang="pt-BR" sz="2000" dirty="0" smtClean="0">
                <a:latin typeface="Arial" pitchFamily="34" charset="0"/>
                <a:cs typeface="Arial" pitchFamily="34" charset="0"/>
                <a:hlinkClick r:id="rId2"/>
              </a:rPr>
              <a:t>www.youtube.com/watch?v=hhxti4nFTdc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3462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Arial Black" pitchFamily="34" charset="0"/>
              </a:rPr>
              <a:t>Lisboa, não sejas francesa!</a:t>
            </a:r>
            <a:endParaRPr lang="pt-BR" dirty="0"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 fado ainda figura entre as canções consideradas </a:t>
            </a:r>
            <a:r>
              <a:rPr lang="pt-BR" sz="2000" i="1" dirty="0" smtClean="0">
                <a:latin typeface="Arial" pitchFamily="34" charset="0"/>
                <a:cs typeface="Arial" pitchFamily="34" charset="0"/>
              </a:rPr>
              <a:t>tradicionais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Font typeface="Arial" pitchFamily="34" charset="0"/>
              <a:buChar char="•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Estigmatizado como </a:t>
            </a:r>
            <a:r>
              <a:rPr lang="pt-BR" sz="2000" i="1" dirty="0" smtClean="0">
                <a:latin typeface="Arial" pitchFamily="34" charset="0"/>
                <a:cs typeface="Arial" pitchFamily="34" charset="0"/>
              </a:rPr>
              <a:t>cartão postal sonoro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, o fado aceitou as diluições, forjadas pela mídia, feitas sob medida para incitar (excitar!) a imaginação do turista em férias, mas também atender ao diletante de música de pretenso gosto eclético, mas com dificuldade de digerir o signo complexo.</a:t>
            </a:r>
          </a:p>
          <a:p>
            <a:pPr>
              <a:buFont typeface="Arial" pitchFamily="34" charset="0"/>
              <a:buChar char="•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Como alternativa a esse confuso gosto musical, aparecem nomes de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Mísia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, Cristina Branco, Mafalda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Arnauth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, Kátia Guerreiro, cantoras que se preocupam seriamente em manter vivo o fado tradicional.</a:t>
            </a:r>
          </a:p>
          <a:p>
            <a:pPr marL="0" indent="0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              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882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Arial Black" pitchFamily="34" charset="0"/>
                <a:cs typeface="Arial" pitchFamily="34" charset="0"/>
              </a:rPr>
              <a:t>O Fado...</a:t>
            </a:r>
            <a:endParaRPr lang="pt-BR" dirty="0"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Muito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embora o fado seja considerado o cartão postal sonoro lisboeta, o fado nasceu no Brasil, como dança, já no século XVIII,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pt-BR" sz="2000" dirty="0" err="1">
                <a:latin typeface="Arial" pitchFamily="34" charset="0"/>
                <a:cs typeface="Arial" pitchFamily="34" charset="0"/>
              </a:rPr>
              <a:t>t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erritualizou-se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em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Portugal, como canção, em finais do século XIX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pt-BR" sz="2400" dirty="0" smtClean="0"/>
          </a:p>
          <a:p>
            <a:pPr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O fado revela-se, assim, como um gênero de música particularmente interessante: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canção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nômade, estabelece raízes no Brasil, criando uma ponte imaginária que liga os portugueses imigrantes ao seu país 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origem, criando uma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espécie de conforto em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forma de música, ante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 saudade da longínqua terra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natal.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3845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Arial Black" pitchFamily="34" charset="0"/>
              </a:rPr>
              <a:t>Um fado nasce...</a:t>
            </a:r>
            <a:endParaRPr lang="pt-BR" dirty="0"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Foi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o polígrafo Mário de Andrade um dos primeiros estudiosos a afirmar que o fado teria sua origem no Brasil, sob a forma de dança razoavelmente buliçosa e alegre ([1930]197,p.:95-99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Font typeface="Arial" pitchFamily="34" charset="0"/>
              <a:buChar char="•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 Fado chegou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Portugal no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século XVIII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em grande parte, por intermédio da Corte portuguesa que voltava ao país, em 1821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Portugal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naquele período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se encontrava em condições difíceis (invasões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francesas, domínio militar inglês, querelas com 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Espanha), isso fez do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país e da capital um reduto de pobreza.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378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24744"/>
            <a:ext cx="8686800" cy="4525963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criadagem que voltava do Brasil logo se imiscuiria à população mais humilde, dando uma nova feição ao fado-dança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Essa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gente, sem perspectivas de melhoria de vida, reúne-se nas tabernas e </a:t>
            </a:r>
            <a:r>
              <a:rPr lang="pt-BR" sz="2000" i="1" dirty="0">
                <a:latin typeface="Arial" pitchFamily="34" charset="0"/>
                <a:cs typeface="Arial" pitchFamily="34" charset="0"/>
              </a:rPr>
              <a:t>casas de moças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da </a:t>
            </a:r>
            <a:r>
              <a:rPr lang="pt-BR" sz="2000" dirty="0" err="1">
                <a:latin typeface="Arial" pitchFamily="34" charset="0"/>
                <a:cs typeface="Arial" pitchFamily="34" charset="0"/>
              </a:rPr>
              <a:t>Alfama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, Mouraria e Bairro Alto para beber e não raro, provocar brigas.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cantares improvisados do fado seguem o frenesi da dança fado, acompanhada por violões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logo em seguida, por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guitarras.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812856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Arial Black" pitchFamily="34" charset="0"/>
              </a:rPr>
              <a:t>Não é desgraça ser pobre!</a:t>
            </a:r>
            <a:endParaRPr lang="pt-BR" dirty="0"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4006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Em meados do século XIX a aristocracia desocupada passa a </a:t>
            </a:r>
            <a:r>
              <a:rPr lang="pt-BR" sz="2000" dirty="0" err="1">
                <a:latin typeface="Arial" pitchFamily="34" charset="0"/>
                <a:cs typeface="Arial" pitchFamily="34" charset="0"/>
              </a:rPr>
              <a:t>freqüentar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os bairros pobres e </a:t>
            </a:r>
            <a:r>
              <a:rPr lang="pt-BR" sz="2000" dirty="0" err="1">
                <a:latin typeface="Arial" pitchFamily="34" charset="0"/>
                <a:cs typeface="Arial" pitchFamily="34" charset="0"/>
              </a:rPr>
              <a:t>mal-vistos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de Lisboa, em busca de diversão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Esta fase é também a fase dos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marialvas, do lendário episódio do Conde de </a:t>
            </a:r>
            <a:r>
              <a:rPr lang="pt-BR" sz="2000" dirty="0" err="1">
                <a:latin typeface="Arial" pitchFamily="34" charset="0"/>
                <a:cs typeface="Arial" pitchFamily="34" charset="0"/>
              </a:rPr>
              <a:t>Vimioso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e seu romance com a Severa. </a:t>
            </a:r>
          </a:p>
          <a:p>
            <a:pPr lvl="1">
              <a:buFont typeface="Wingdings" pitchFamily="2" charset="2"/>
              <a:buChar char="§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O Conde de </a:t>
            </a:r>
            <a:r>
              <a:rPr lang="pt-BR" sz="2000" dirty="0" err="1">
                <a:latin typeface="Arial" pitchFamily="34" charset="0"/>
                <a:cs typeface="Arial" pitchFamily="34" charset="0"/>
              </a:rPr>
              <a:t>Vimioso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(D. Francisco de Paula Portugal e Castro) resolve ir à Rua Suja. Lá conhece a prostituta-cantadeira Severa, com quem inicia um relacionamento amoroso. Essa cinderela à lusitana e seu amante seriam mote para vários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fados.</a:t>
            </a:r>
          </a:p>
          <a:p>
            <a:pPr lvl="1">
              <a:buFont typeface="Wingdings" pitchFamily="2" charset="2"/>
              <a:buChar char="§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Some-se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o fato de que Severa  morreu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aos vinte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e seis anos, o que levou a população a associar a sua biografia à dos  mártires. Daí, a um passo, transformar-se-ia numa figura mítica, destinada à beatificação</a:t>
            </a:r>
          </a:p>
          <a:p>
            <a:pPr marL="0" indent="0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                       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-Severa traria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novas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nuanças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 história do fado</a:t>
            </a:r>
          </a:p>
          <a:p>
            <a:pPr lvl="1">
              <a:buFont typeface="Wingdings" pitchFamily="2" charset="2"/>
              <a:buChar char="§"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084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latin typeface="Arial Black" pitchFamily="34" charset="0"/>
              </a:rPr>
              <a:t>O fado é aceito socialmente</a:t>
            </a:r>
            <a:endParaRPr lang="pt-BR" dirty="0"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Por volta de 1850, o fado passa a ser aceito socialmente</a:t>
            </a:r>
          </a:p>
          <a:p>
            <a:pPr marL="0" indent="0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O fado entra em cena no Teatro D. Maria II, passando a fazer parte do lazer da classe média 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então.</a:t>
            </a:r>
          </a:p>
          <a:p>
            <a:pPr>
              <a:buFont typeface="Arial" pitchFamily="34" charset="0"/>
              <a:buChar char="•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acordo com </a:t>
            </a:r>
            <a:r>
              <a:rPr lang="pt-BR" sz="2000" dirty="0" err="1">
                <a:latin typeface="Arial" pitchFamily="34" charset="0"/>
                <a:cs typeface="Arial" pitchFamily="34" charset="0"/>
              </a:rPr>
              <a:t>Tinop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, o pioneiro no estudo dessa canção ([1903] 1983), entre 1850 e 1870 o fado conhece </a:t>
            </a:r>
            <a:r>
              <a:rPr lang="pt-BR" sz="2000" i="1" dirty="0">
                <a:latin typeface="Arial" pitchFamily="34" charset="0"/>
                <a:cs typeface="Arial" pitchFamily="34" charset="0"/>
              </a:rPr>
              <a:t>sua fase aristocrática e literária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, sendo aceito nos salões e eventos ao ar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livre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promovidos pela burguesia</a:t>
            </a:r>
          </a:p>
          <a:p>
            <a:pPr marL="0" indent="0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O fado transpõe-se para as partituras para piano e seu autor passa a ser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reconhecido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359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Arial Black" pitchFamily="34" charset="0"/>
              </a:rPr>
              <a:t>Gostaria de ser quem era...</a:t>
            </a:r>
            <a:endParaRPr lang="pt-BR" dirty="0"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73935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dirty="0">
                <a:latin typeface="Arial" pitchFamily="34" charset="0"/>
                <a:cs typeface="Arial" pitchFamily="34" charset="0"/>
              </a:rPr>
              <a:t>fado, entrando na turba das mídias, teve que se adaptar ao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sistema.</a:t>
            </a:r>
          </a:p>
          <a:p>
            <a:pPr lvl="1">
              <a:buFont typeface="Wingdings" pitchFamily="2" charset="2"/>
              <a:buChar char="§"/>
            </a:pPr>
            <a:r>
              <a:rPr lang="pt-BR" sz="3200" dirty="0">
                <a:latin typeface="Arial" pitchFamily="34" charset="0"/>
                <a:cs typeface="Arial" pitchFamily="34" charset="0"/>
              </a:rPr>
              <a:t>T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ornou-se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mais acessível, à medida que poderia ser ouvido no rádio, no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disco,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mais tarde, visto na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televisão</a:t>
            </a:r>
          </a:p>
          <a:p>
            <a:pPr lvl="1">
              <a:buFont typeface="Wingdings" pitchFamily="2" charset="2"/>
              <a:buChar char="§"/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Por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outro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lado, o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fado mutilou-se a partir do momento em que o disco (por razões técnicas) e o rádio (por razões econômicas e outras) obrigaram o fado improvisado a extirpar muita das estrofes, que estendiam a duração da canção para além dos dois minutos e tal.</a:t>
            </a:r>
          </a:p>
          <a:p>
            <a:pPr lvl="1">
              <a:buFont typeface="Wingdings" pitchFamily="2" charset="2"/>
              <a:buChar char="§"/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Sucumbe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o improviso, uma das vertentes mais criativas permanecendo, no disco, a forma abreviada.</a:t>
            </a:r>
          </a:p>
          <a:p>
            <a:pPr marL="0" indent="0"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dirty="0">
                <a:latin typeface="Arial" pitchFamily="34" charset="0"/>
                <a:cs typeface="Arial" pitchFamily="34" charset="0"/>
              </a:rPr>
              <a:t>Razões políticas contribuiriam para um abrandamento da prática do fado 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castiço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dirty="0">
                <a:latin typeface="Arial" pitchFamily="34" charset="0"/>
                <a:cs typeface="Arial" pitchFamily="34" charset="0"/>
              </a:rPr>
              <a:t>em plena ditadura salazarista, assim como as composições e os intérpretes estavam igualmente sujeitos ao crivo dos censores, os fadistas necessitavam de licença para se apresentarem.</a:t>
            </a: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713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4955381"/>
          </a:xfrm>
        </p:spPr>
        <p:txBody>
          <a:bodyPr>
            <a:normAutofit fontScale="850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O fadista se profissionaliza ao longo dos anos e a espontaneidade inicial transforma-se em um sistema codificado de gestos e dizeres.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introdução do fado nos teatros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musicados, no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começo do século XX e nas Revistas,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trouxe adaptações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visando a atender a um público mais diversificado.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Os anos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posteriores à Primeira Guerra Mundial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trouxe novas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alterações,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influência norte-americana levou a alterações diversas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Surge então, 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fado-</a:t>
            </a:r>
            <a:r>
              <a:rPr lang="pt-BR" sz="2400" i="1" dirty="0" err="1">
                <a:latin typeface="Arial" pitchFamily="34" charset="0"/>
                <a:cs typeface="Arial" pitchFamily="34" charset="0"/>
              </a:rPr>
              <a:t>fox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o fado-</a:t>
            </a:r>
            <a:r>
              <a:rPr lang="pt-BR" sz="2400" i="1" dirty="0" err="1">
                <a:latin typeface="Arial" pitchFamily="34" charset="0"/>
                <a:cs typeface="Arial" pitchFamily="34" charset="0"/>
              </a:rPr>
              <a:t>slow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o fado-rumba, o fado-samba, interpretados “por uma algaraviada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lingüística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por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tonadilleras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espanholas, cançonetistas francesas, marinheiros americanos, ou por artistas profissionais, acompanhados `a guitarra e viola e por orquestra” (TINHORÃO, 1994, p. 116).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9499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Arial Black" pitchFamily="34" charset="0"/>
              </a:rPr>
              <a:t>Vou dar de beber à dor</a:t>
            </a:r>
            <a:endParaRPr lang="pt-BR" dirty="0"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Felicidade e alegria seriam incompatíveis com o fado: “Não é possível ser feliz com o fado...”- disse a Amália em um programa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televisivo.</a:t>
            </a:r>
          </a:p>
          <a:p>
            <a:pPr>
              <a:buFont typeface="Arial" pitchFamily="34" charset="0"/>
              <a:buChar char="•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Amália 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foi a  cantora  que leva aos extremos o </a:t>
            </a:r>
            <a:r>
              <a:rPr lang="pt-BR" sz="2000" i="1" dirty="0">
                <a:latin typeface="Arial" pitchFamily="34" charset="0"/>
                <a:cs typeface="Arial" pitchFamily="34" charset="0"/>
              </a:rPr>
              <a:t>fado canção,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distinto do </a:t>
            </a:r>
            <a:r>
              <a:rPr lang="pt-BR" sz="2000" i="1" dirty="0">
                <a:latin typeface="Arial" pitchFamily="34" charset="0"/>
                <a:cs typeface="Arial" pitchFamily="34" charset="0"/>
              </a:rPr>
              <a:t>castiço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em virtude das melodias de ampla extensão, sob uma instrumentação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elaborada</a:t>
            </a:r>
          </a:p>
          <a:p>
            <a:pPr>
              <a:buFont typeface="Arial" pitchFamily="34" charset="0"/>
              <a:buChar char="•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Na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sua </a:t>
            </a:r>
            <a:r>
              <a:rPr lang="pt-BR" sz="2000" i="1" dirty="0">
                <a:latin typeface="Arial" pitchFamily="34" charset="0"/>
                <a:cs typeface="Arial" pitchFamily="34" charset="0"/>
              </a:rPr>
              <a:t>performance,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Amália sabe levar o fado à introspecção, tal qual um ritual religioso que inclui até a substituição do alegre xale bordado e colorido pelo negro, acentuando a teatralidade dramática, que lhe é tão cara.</a:t>
            </a:r>
          </a:p>
          <a:p>
            <a:pPr lvl="1">
              <a:buFont typeface="Wingdings" pitchFamily="2" charset="2"/>
              <a:buChar char="§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Fadistas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do Terceiro Milênio têm na Grande Dama o maior exemplo.</a:t>
            </a:r>
          </a:p>
          <a:p>
            <a:pPr marL="0" indent="0">
              <a:buNone/>
            </a:pPr>
            <a:r>
              <a:rPr lang="pt-BR" sz="2000" dirty="0" smtClean="0"/>
              <a:t>               </a:t>
            </a:r>
            <a:r>
              <a:rPr lang="pt-BR" sz="2000" dirty="0" smtClean="0">
                <a:hlinkClick r:id="rId2"/>
              </a:rPr>
              <a:t>https</a:t>
            </a:r>
            <a:r>
              <a:rPr lang="pt-BR" sz="2000" dirty="0">
                <a:hlinkClick r:id="rId2"/>
              </a:rPr>
              <a:t>://</a:t>
            </a:r>
            <a:r>
              <a:rPr lang="pt-BR" sz="2000" dirty="0" smtClean="0">
                <a:hlinkClick r:id="rId2"/>
              </a:rPr>
              <a:t>www.youtube.com/watch?v=4aQkcFzNYe0</a:t>
            </a:r>
            <a:endParaRPr lang="pt-BR" sz="2000" dirty="0" smtClean="0"/>
          </a:p>
          <a:p>
            <a:pPr marL="0" indent="0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3915974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103</TotalTime>
  <Words>1271</Words>
  <Application>Microsoft Office PowerPoint</Application>
  <PresentationFormat>Apresentação na tela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Viagem</vt:lpstr>
      <vt:lpstr>Bárbara S J Caetano</vt:lpstr>
      <vt:lpstr>O Fado...</vt:lpstr>
      <vt:lpstr>Um fado nasce...</vt:lpstr>
      <vt:lpstr>Apresentação do PowerPoint</vt:lpstr>
      <vt:lpstr>Não é desgraça ser pobre!</vt:lpstr>
      <vt:lpstr>O fado é aceito socialmente</vt:lpstr>
      <vt:lpstr>Gostaria de ser quem era...</vt:lpstr>
      <vt:lpstr>Apresentação do PowerPoint</vt:lpstr>
      <vt:lpstr>Vou dar de beber à dor</vt:lpstr>
      <vt:lpstr>Minha canção é saudade...</vt:lpstr>
      <vt:lpstr>Meu amor é marinheiro... </vt:lpstr>
      <vt:lpstr>Lisboa, não sejas francesa!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Bárbara S J Caetano</dc:title>
  <dc:creator>User</dc:creator>
  <cp:lastModifiedBy>User</cp:lastModifiedBy>
  <cp:revision>12</cp:revision>
  <dcterms:created xsi:type="dcterms:W3CDTF">2016-11-09T19:41:27Z</dcterms:created>
  <dcterms:modified xsi:type="dcterms:W3CDTF">2016-11-09T21:26:31Z</dcterms:modified>
</cp:coreProperties>
</file>