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 id="2147483669" r:id="rId2"/>
  </p:sldMasterIdLst>
  <p:notesMasterIdLst>
    <p:notesMasterId r:id="rId6"/>
  </p:notesMasterIdLst>
  <p:sldIdLst>
    <p:sldId id="257" r:id="rId3"/>
    <p:sldId id="258" r:id="rId4"/>
    <p:sldId id="259" r:id="rId5"/>
  </p:sldIdLst>
  <p:sldSz cx="9144000" cy="5143500" type="screen16x9"/>
  <p:notesSz cx="6858000" cy="9144000"/>
  <p:embeddedFontLst>
    <p:embeddedFont>
      <p:font typeface="Inter" panose="020B0604020202020204" charset="0"/>
      <p:regular r:id="rId7"/>
      <p:bold r:id="rId8"/>
    </p:embeddedFont>
    <p:embeddedFont>
      <p:font typeface="Roboto" panose="02000000000000000000" pitchFamily="2" charset="0"/>
      <p:regular r:id="rId9"/>
      <p:bold r:id="rId10"/>
      <p:italic r:id="rId11"/>
      <p:boldItalic r:id="rId12"/>
    </p:embeddedFont>
    <p:embeddedFont>
      <p:font typeface="Roboto Light" panose="02000000000000000000" pitchFamily="2"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85" d="100"/>
          <a:sy n="85" d="100"/>
        </p:scale>
        <p:origin x="882"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10.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3.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font" Target="fonts/font3.fntdata"/><Relationship Id="rId14"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15a3667f28_0_2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15a3667f28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14673b425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14673b425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pt-BR">
                <a:solidFill>
                  <a:schemeClr val="dk1"/>
                </a:solidFill>
              </a:rPr>
              <a:t>Para inserir sua foto, você pode seguir o mesmo processo de troca de imagens da capa de capítulo: Substituir imagem &gt; Fazer upload do computador &gt; Selecionar a foto.</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15c5b1e1e1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15c5b1e1e1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pt-BR">
                <a:solidFill>
                  <a:schemeClr val="dk1"/>
                </a:solidFill>
              </a:rPr>
              <a:t>Para inserir sua foto, você pode seguir o mesmo processo de troca de imagens da capa de capítulo: Substituir imagem &gt; Fazer upload do computador &gt; Selecionar a foto.</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ado de destaque" type="title">
  <p:cSld name="TITLE">
    <p:bg>
      <p:bgPr>
        <a:solidFill>
          <a:srgbClr val="1BB7D0"/>
        </a:solidFill>
        <a:effectLst/>
      </p:bgPr>
    </p:bg>
    <p:spTree>
      <p:nvGrpSpPr>
        <p:cNvPr id="1" name="Shape 7"/>
        <p:cNvGrpSpPr/>
        <p:nvPr/>
      </p:nvGrpSpPr>
      <p:grpSpPr>
        <a:xfrm>
          <a:off x="0" y="0"/>
          <a:ext cx="0" cy="0"/>
          <a:chOff x="0" y="0"/>
          <a:chExt cx="0" cy="0"/>
        </a:xfrm>
      </p:grpSpPr>
      <p:cxnSp>
        <p:nvCxnSpPr>
          <p:cNvPr id="8" name="Google Shape;8;p2"/>
          <p:cNvCxnSpPr/>
          <p:nvPr/>
        </p:nvCxnSpPr>
        <p:spPr>
          <a:xfrm>
            <a:off x="836100" y="513175"/>
            <a:ext cx="6639600" cy="0"/>
          </a:xfrm>
          <a:prstGeom prst="straightConnector1">
            <a:avLst/>
          </a:prstGeom>
          <a:noFill/>
          <a:ln w="19050" cap="flat" cmpd="sng">
            <a:solidFill>
              <a:srgbClr val="263473"/>
            </a:solidFill>
            <a:prstDash val="solid"/>
            <a:round/>
            <a:headEnd type="none" w="med" len="med"/>
            <a:tailEnd type="none" w="med" len="med"/>
          </a:ln>
        </p:spPr>
      </p:cxnSp>
      <p:cxnSp>
        <p:nvCxnSpPr>
          <p:cNvPr id="9" name="Google Shape;9;p2"/>
          <p:cNvCxnSpPr/>
          <p:nvPr/>
        </p:nvCxnSpPr>
        <p:spPr>
          <a:xfrm>
            <a:off x="836100" y="4659725"/>
            <a:ext cx="6639600" cy="0"/>
          </a:xfrm>
          <a:prstGeom prst="straightConnector1">
            <a:avLst/>
          </a:prstGeom>
          <a:noFill/>
          <a:ln w="76200" cap="flat" cmpd="sng">
            <a:solidFill>
              <a:srgbClr val="263473"/>
            </a:solidFill>
            <a:prstDash val="solid"/>
            <a:round/>
            <a:headEnd type="none" w="med" len="med"/>
            <a:tailEnd type="none" w="med" len="med"/>
          </a:ln>
        </p:spPr>
      </p:cxnSp>
      <p:sp>
        <p:nvSpPr>
          <p:cNvPr id="10" name="Google Shape;10;p2"/>
          <p:cNvSpPr txBox="1">
            <a:spLocks noGrp="1"/>
          </p:cNvSpPr>
          <p:nvPr>
            <p:ph type="body" idx="1"/>
          </p:nvPr>
        </p:nvSpPr>
        <p:spPr>
          <a:xfrm>
            <a:off x="836100" y="513175"/>
            <a:ext cx="6639600" cy="4146600"/>
          </a:xfrm>
          <a:prstGeom prst="rect">
            <a:avLst/>
          </a:prstGeom>
          <a:noFill/>
          <a:ln>
            <a:noFill/>
          </a:ln>
        </p:spPr>
        <p:txBody>
          <a:bodyPr spcFirstLastPara="1" wrap="square" lIns="91425" tIns="91425" rIns="91425" bIns="91425" anchor="ctr" anchorCtr="0">
            <a:noAutofit/>
          </a:bodyPr>
          <a:lstStyle>
            <a:lvl1pPr marL="457200" lvl="0" indent="-609600">
              <a:spcBef>
                <a:spcPts val="0"/>
              </a:spcBef>
              <a:spcAft>
                <a:spcPts val="0"/>
              </a:spcAft>
              <a:buClr>
                <a:srgbClr val="FFFFFF"/>
              </a:buClr>
              <a:buSzPts val="6000"/>
              <a:buFont typeface="Roboto"/>
              <a:buChar char="●"/>
              <a:defRPr sz="6000" b="1">
                <a:solidFill>
                  <a:srgbClr val="FFFFFF"/>
                </a:solidFill>
                <a:latin typeface="Roboto"/>
                <a:ea typeface="Roboto"/>
                <a:cs typeface="Roboto"/>
                <a:sym typeface="Roboto"/>
              </a:defRPr>
            </a:lvl1pPr>
            <a:lvl2pPr marL="914400" lvl="1" indent="-609600">
              <a:spcBef>
                <a:spcPts val="0"/>
              </a:spcBef>
              <a:spcAft>
                <a:spcPts val="0"/>
              </a:spcAft>
              <a:buClr>
                <a:srgbClr val="FFFFFF"/>
              </a:buClr>
              <a:buSzPts val="6000"/>
              <a:buFont typeface="Roboto"/>
              <a:buChar char="○"/>
              <a:defRPr sz="6000" b="1">
                <a:solidFill>
                  <a:srgbClr val="FFFFFF"/>
                </a:solidFill>
                <a:latin typeface="Roboto"/>
                <a:ea typeface="Roboto"/>
                <a:cs typeface="Roboto"/>
                <a:sym typeface="Roboto"/>
              </a:defRPr>
            </a:lvl2pPr>
            <a:lvl3pPr marL="1371600" lvl="2" indent="-609600">
              <a:spcBef>
                <a:spcPts val="0"/>
              </a:spcBef>
              <a:spcAft>
                <a:spcPts val="0"/>
              </a:spcAft>
              <a:buClr>
                <a:srgbClr val="FFFFFF"/>
              </a:buClr>
              <a:buSzPts val="6000"/>
              <a:buFont typeface="Roboto"/>
              <a:buChar char="■"/>
              <a:defRPr sz="6000" b="1">
                <a:solidFill>
                  <a:srgbClr val="FFFFFF"/>
                </a:solidFill>
                <a:latin typeface="Roboto"/>
                <a:ea typeface="Roboto"/>
                <a:cs typeface="Roboto"/>
                <a:sym typeface="Roboto"/>
              </a:defRPr>
            </a:lvl3pPr>
            <a:lvl4pPr marL="1828800" lvl="3" indent="-609600">
              <a:spcBef>
                <a:spcPts val="0"/>
              </a:spcBef>
              <a:spcAft>
                <a:spcPts val="0"/>
              </a:spcAft>
              <a:buClr>
                <a:srgbClr val="FFFFFF"/>
              </a:buClr>
              <a:buSzPts val="6000"/>
              <a:buFont typeface="Roboto"/>
              <a:buChar char="●"/>
              <a:defRPr sz="6000" b="1">
                <a:solidFill>
                  <a:srgbClr val="FFFFFF"/>
                </a:solidFill>
                <a:latin typeface="Roboto"/>
                <a:ea typeface="Roboto"/>
                <a:cs typeface="Roboto"/>
                <a:sym typeface="Roboto"/>
              </a:defRPr>
            </a:lvl4pPr>
            <a:lvl5pPr marL="2286000" lvl="4" indent="-609600">
              <a:spcBef>
                <a:spcPts val="0"/>
              </a:spcBef>
              <a:spcAft>
                <a:spcPts val="0"/>
              </a:spcAft>
              <a:buClr>
                <a:srgbClr val="FFFFFF"/>
              </a:buClr>
              <a:buSzPts val="6000"/>
              <a:buFont typeface="Roboto"/>
              <a:buChar char="○"/>
              <a:defRPr sz="6000" b="1">
                <a:solidFill>
                  <a:srgbClr val="FFFFFF"/>
                </a:solidFill>
                <a:latin typeface="Roboto"/>
                <a:ea typeface="Roboto"/>
                <a:cs typeface="Roboto"/>
                <a:sym typeface="Roboto"/>
              </a:defRPr>
            </a:lvl5pPr>
            <a:lvl6pPr marL="2743200" lvl="5" indent="-609600">
              <a:spcBef>
                <a:spcPts val="0"/>
              </a:spcBef>
              <a:spcAft>
                <a:spcPts val="0"/>
              </a:spcAft>
              <a:buClr>
                <a:srgbClr val="FFFFFF"/>
              </a:buClr>
              <a:buSzPts val="6000"/>
              <a:buFont typeface="Roboto"/>
              <a:buChar char="■"/>
              <a:defRPr sz="6000" b="1">
                <a:solidFill>
                  <a:srgbClr val="FFFFFF"/>
                </a:solidFill>
                <a:latin typeface="Roboto"/>
                <a:ea typeface="Roboto"/>
                <a:cs typeface="Roboto"/>
                <a:sym typeface="Roboto"/>
              </a:defRPr>
            </a:lvl6pPr>
            <a:lvl7pPr marL="3200400" lvl="6" indent="-609600">
              <a:spcBef>
                <a:spcPts val="0"/>
              </a:spcBef>
              <a:spcAft>
                <a:spcPts val="0"/>
              </a:spcAft>
              <a:buClr>
                <a:srgbClr val="FFFFFF"/>
              </a:buClr>
              <a:buSzPts val="6000"/>
              <a:buFont typeface="Roboto"/>
              <a:buChar char="●"/>
              <a:defRPr sz="6000" b="1">
                <a:solidFill>
                  <a:srgbClr val="FFFFFF"/>
                </a:solidFill>
                <a:latin typeface="Roboto"/>
                <a:ea typeface="Roboto"/>
                <a:cs typeface="Roboto"/>
                <a:sym typeface="Roboto"/>
              </a:defRPr>
            </a:lvl7pPr>
            <a:lvl8pPr marL="3657600" lvl="7" indent="-609600">
              <a:spcBef>
                <a:spcPts val="0"/>
              </a:spcBef>
              <a:spcAft>
                <a:spcPts val="0"/>
              </a:spcAft>
              <a:buClr>
                <a:srgbClr val="FFFFFF"/>
              </a:buClr>
              <a:buSzPts val="6000"/>
              <a:buFont typeface="Roboto"/>
              <a:buChar char="○"/>
              <a:defRPr sz="6000" b="1">
                <a:solidFill>
                  <a:srgbClr val="FFFFFF"/>
                </a:solidFill>
                <a:latin typeface="Roboto"/>
                <a:ea typeface="Roboto"/>
                <a:cs typeface="Roboto"/>
                <a:sym typeface="Roboto"/>
              </a:defRPr>
            </a:lvl8pPr>
            <a:lvl9pPr marL="4114800" lvl="8" indent="-609600">
              <a:spcBef>
                <a:spcPts val="0"/>
              </a:spcBef>
              <a:spcAft>
                <a:spcPts val="0"/>
              </a:spcAft>
              <a:buClr>
                <a:srgbClr val="FFFFFF"/>
              </a:buClr>
              <a:buSzPts val="6000"/>
              <a:buFont typeface="Roboto"/>
              <a:buChar char="■"/>
              <a:defRPr sz="6000" b="1">
                <a:solidFill>
                  <a:srgbClr val="FFFFFF"/>
                </a:solidFill>
                <a:latin typeface="Roboto"/>
                <a:ea typeface="Roboto"/>
                <a:cs typeface="Roboto"/>
                <a:sym typeface="Roboto"/>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6"/>
        <p:cNvGrpSpPr/>
        <p:nvPr/>
      </p:nvGrpSpPr>
      <p:grpSpPr>
        <a:xfrm>
          <a:off x="0" y="0"/>
          <a:ext cx="0" cy="0"/>
          <a:chOff x="0" y="0"/>
          <a:chExt cx="0" cy="0"/>
        </a:xfrm>
      </p:grpSpPr>
      <p:sp>
        <p:nvSpPr>
          <p:cNvPr id="37" name="Google Shape;37;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8" name="Google Shape;38;p1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9" name="Google Shape;3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ado de destaque" type="title">
  <p:cSld name="TITLE">
    <p:bg>
      <p:bgPr>
        <a:solidFill>
          <a:srgbClr val="263473"/>
        </a:solidFill>
        <a:effectLst/>
      </p:bgPr>
    </p:bg>
    <p:spTree>
      <p:nvGrpSpPr>
        <p:cNvPr id="1" name="Shape 42"/>
        <p:cNvGrpSpPr/>
        <p:nvPr/>
      </p:nvGrpSpPr>
      <p:grpSpPr>
        <a:xfrm>
          <a:off x="0" y="0"/>
          <a:ext cx="0" cy="0"/>
          <a:chOff x="0" y="0"/>
          <a:chExt cx="0" cy="0"/>
        </a:xfrm>
      </p:grpSpPr>
      <p:cxnSp>
        <p:nvCxnSpPr>
          <p:cNvPr id="43" name="Google Shape;43;p14"/>
          <p:cNvCxnSpPr/>
          <p:nvPr/>
        </p:nvCxnSpPr>
        <p:spPr>
          <a:xfrm>
            <a:off x="836100" y="513175"/>
            <a:ext cx="6639600" cy="0"/>
          </a:xfrm>
          <a:prstGeom prst="straightConnector1">
            <a:avLst/>
          </a:prstGeom>
          <a:noFill/>
          <a:ln w="19050" cap="flat" cmpd="sng">
            <a:solidFill>
              <a:srgbClr val="1BB7D0"/>
            </a:solidFill>
            <a:prstDash val="solid"/>
            <a:round/>
            <a:headEnd type="none" w="med" len="med"/>
            <a:tailEnd type="none" w="med" len="med"/>
          </a:ln>
        </p:spPr>
      </p:cxnSp>
      <p:cxnSp>
        <p:nvCxnSpPr>
          <p:cNvPr id="44" name="Google Shape;44;p14"/>
          <p:cNvCxnSpPr/>
          <p:nvPr/>
        </p:nvCxnSpPr>
        <p:spPr>
          <a:xfrm>
            <a:off x="836100" y="4659725"/>
            <a:ext cx="6639600" cy="0"/>
          </a:xfrm>
          <a:prstGeom prst="straightConnector1">
            <a:avLst/>
          </a:prstGeom>
          <a:noFill/>
          <a:ln w="76200" cap="flat" cmpd="sng">
            <a:solidFill>
              <a:srgbClr val="1BB7D0"/>
            </a:solidFill>
            <a:prstDash val="solid"/>
            <a:round/>
            <a:headEnd type="none" w="med" len="med"/>
            <a:tailEnd type="none" w="med" len="med"/>
          </a:ln>
        </p:spPr>
      </p:cxnSp>
      <p:sp>
        <p:nvSpPr>
          <p:cNvPr id="45" name="Google Shape;45;p14"/>
          <p:cNvSpPr txBox="1">
            <a:spLocks noGrp="1"/>
          </p:cNvSpPr>
          <p:nvPr>
            <p:ph type="body" idx="1"/>
          </p:nvPr>
        </p:nvSpPr>
        <p:spPr>
          <a:xfrm>
            <a:off x="836100" y="513175"/>
            <a:ext cx="6105600" cy="4146600"/>
          </a:xfrm>
          <a:prstGeom prst="rect">
            <a:avLst/>
          </a:prstGeom>
          <a:noFill/>
          <a:ln>
            <a:noFill/>
          </a:ln>
        </p:spPr>
        <p:txBody>
          <a:bodyPr spcFirstLastPara="1" wrap="square" lIns="91425" tIns="91425" rIns="91425" bIns="91425" anchor="ctr" anchorCtr="0">
            <a:noAutofit/>
          </a:bodyPr>
          <a:lstStyle>
            <a:lvl1pPr marL="457200" lvl="0" indent="-609600" rtl="0">
              <a:spcBef>
                <a:spcPts val="0"/>
              </a:spcBef>
              <a:spcAft>
                <a:spcPts val="0"/>
              </a:spcAft>
              <a:buClr>
                <a:srgbClr val="FFFFFF"/>
              </a:buClr>
              <a:buSzPts val="6000"/>
              <a:buFont typeface="Roboto"/>
              <a:buChar char="●"/>
              <a:defRPr sz="6000" b="1">
                <a:solidFill>
                  <a:srgbClr val="FFFFFF"/>
                </a:solidFill>
                <a:latin typeface="Roboto"/>
                <a:ea typeface="Roboto"/>
                <a:cs typeface="Roboto"/>
                <a:sym typeface="Roboto"/>
              </a:defRPr>
            </a:lvl1pPr>
            <a:lvl2pPr marL="914400" lvl="1" indent="-609600" rtl="0">
              <a:spcBef>
                <a:spcPts val="0"/>
              </a:spcBef>
              <a:spcAft>
                <a:spcPts val="0"/>
              </a:spcAft>
              <a:buClr>
                <a:srgbClr val="FFFFFF"/>
              </a:buClr>
              <a:buSzPts val="6000"/>
              <a:buFont typeface="Roboto"/>
              <a:buChar char="○"/>
              <a:defRPr sz="6000" b="1">
                <a:solidFill>
                  <a:srgbClr val="FFFFFF"/>
                </a:solidFill>
                <a:latin typeface="Roboto"/>
                <a:ea typeface="Roboto"/>
                <a:cs typeface="Roboto"/>
                <a:sym typeface="Roboto"/>
              </a:defRPr>
            </a:lvl2pPr>
            <a:lvl3pPr marL="1371600" lvl="2" indent="-609600" rtl="0">
              <a:spcBef>
                <a:spcPts val="0"/>
              </a:spcBef>
              <a:spcAft>
                <a:spcPts val="0"/>
              </a:spcAft>
              <a:buClr>
                <a:srgbClr val="FFFFFF"/>
              </a:buClr>
              <a:buSzPts val="6000"/>
              <a:buFont typeface="Roboto"/>
              <a:buChar char="■"/>
              <a:defRPr sz="6000" b="1">
                <a:solidFill>
                  <a:srgbClr val="FFFFFF"/>
                </a:solidFill>
                <a:latin typeface="Roboto"/>
                <a:ea typeface="Roboto"/>
                <a:cs typeface="Roboto"/>
                <a:sym typeface="Roboto"/>
              </a:defRPr>
            </a:lvl3pPr>
            <a:lvl4pPr marL="1828800" lvl="3" indent="-609600" rtl="0">
              <a:spcBef>
                <a:spcPts val="0"/>
              </a:spcBef>
              <a:spcAft>
                <a:spcPts val="0"/>
              </a:spcAft>
              <a:buClr>
                <a:srgbClr val="FFFFFF"/>
              </a:buClr>
              <a:buSzPts val="6000"/>
              <a:buFont typeface="Roboto"/>
              <a:buChar char="●"/>
              <a:defRPr sz="6000" b="1">
                <a:solidFill>
                  <a:srgbClr val="FFFFFF"/>
                </a:solidFill>
                <a:latin typeface="Roboto"/>
                <a:ea typeface="Roboto"/>
                <a:cs typeface="Roboto"/>
                <a:sym typeface="Roboto"/>
              </a:defRPr>
            </a:lvl4pPr>
            <a:lvl5pPr marL="2286000" lvl="4" indent="-609600" rtl="0">
              <a:spcBef>
                <a:spcPts val="0"/>
              </a:spcBef>
              <a:spcAft>
                <a:spcPts val="0"/>
              </a:spcAft>
              <a:buClr>
                <a:srgbClr val="FFFFFF"/>
              </a:buClr>
              <a:buSzPts val="6000"/>
              <a:buFont typeface="Roboto"/>
              <a:buChar char="○"/>
              <a:defRPr sz="6000" b="1">
                <a:solidFill>
                  <a:srgbClr val="FFFFFF"/>
                </a:solidFill>
                <a:latin typeface="Roboto"/>
                <a:ea typeface="Roboto"/>
                <a:cs typeface="Roboto"/>
                <a:sym typeface="Roboto"/>
              </a:defRPr>
            </a:lvl5pPr>
            <a:lvl6pPr marL="2743200" lvl="5" indent="-609600" rtl="0">
              <a:spcBef>
                <a:spcPts val="0"/>
              </a:spcBef>
              <a:spcAft>
                <a:spcPts val="0"/>
              </a:spcAft>
              <a:buClr>
                <a:srgbClr val="FFFFFF"/>
              </a:buClr>
              <a:buSzPts val="6000"/>
              <a:buFont typeface="Roboto"/>
              <a:buChar char="■"/>
              <a:defRPr sz="6000" b="1">
                <a:solidFill>
                  <a:srgbClr val="FFFFFF"/>
                </a:solidFill>
                <a:latin typeface="Roboto"/>
                <a:ea typeface="Roboto"/>
                <a:cs typeface="Roboto"/>
                <a:sym typeface="Roboto"/>
              </a:defRPr>
            </a:lvl6pPr>
            <a:lvl7pPr marL="3200400" lvl="6" indent="-609600" rtl="0">
              <a:spcBef>
                <a:spcPts val="0"/>
              </a:spcBef>
              <a:spcAft>
                <a:spcPts val="0"/>
              </a:spcAft>
              <a:buClr>
                <a:srgbClr val="FFFFFF"/>
              </a:buClr>
              <a:buSzPts val="6000"/>
              <a:buFont typeface="Roboto"/>
              <a:buChar char="●"/>
              <a:defRPr sz="6000" b="1">
                <a:solidFill>
                  <a:srgbClr val="FFFFFF"/>
                </a:solidFill>
                <a:latin typeface="Roboto"/>
                <a:ea typeface="Roboto"/>
                <a:cs typeface="Roboto"/>
                <a:sym typeface="Roboto"/>
              </a:defRPr>
            </a:lvl7pPr>
            <a:lvl8pPr marL="3657600" lvl="7" indent="-609600" rtl="0">
              <a:spcBef>
                <a:spcPts val="0"/>
              </a:spcBef>
              <a:spcAft>
                <a:spcPts val="0"/>
              </a:spcAft>
              <a:buClr>
                <a:srgbClr val="FFFFFF"/>
              </a:buClr>
              <a:buSzPts val="6000"/>
              <a:buFont typeface="Roboto"/>
              <a:buChar char="○"/>
              <a:defRPr sz="6000" b="1">
                <a:solidFill>
                  <a:srgbClr val="FFFFFF"/>
                </a:solidFill>
                <a:latin typeface="Roboto"/>
                <a:ea typeface="Roboto"/>
                <a:cs typeface="Roboto"/>
                <a:sym typeface="Roboto"/>
              </a:defRPr>
            </a:lvl8pPr>
            <a:lvl9pPr marL="4114800" lvl="8" indent="-609600" rtl="0">
              <a:spcBef>
                <a:spcPts val="0"/>
              </a:spcBef>
              <a:spcAft>
                <a:spcPts val="0"/>
              </a:spcAft>
              <a:buClr>
                <a:srgbClr val="FFFFFF"/>
              </a:buClr>
              <a:buSzPts val="6000"/>
              <a:buFont typeface="Roboto"/>
              <a:buChar char="■"/>
              <a:defRPr sz="6000" b="1">
                <a:solidFill>
                  <a:srgbClr val="FFFFFF"/>
                </a:solidFill>
                <a:latin typeface="Roboto"/>
                <a:ea typeface="Roboto"/>
                <a:cs typeface="Roboto"/>
                <a:sym typeface="Roboto"/>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iolo">
  <p:cSld name="TITLE_1">
    <p:bg>
      <p:bgPr>
        <a:solidFill>
          <a:srgbClr val="F3F3F3"/>
        </a:solidFill>
        <a:effectLst/>
      </p:bgPr>
    </p:bg>
    <p:spTree>
      <p:nvGrpSpPr>
        <p:cNvPr id="1" name="Shape 46"/>
        <p:cNvGrpSpPr/>
        <p:nvPr/>
      </p:nvGrpSpPr>
      <p:grpSpPr>
        <a:xfrm>
          <a:off x="0" y="0"/>
          <a:ext cx="0" cy="0"/>
          <a:chOff x="0" y="0"/>
          <a:chExt cx="0" cy="0"/>
        </a:xfrm>
      </p:grpSpPr>
      <p:pic>
        <p:nvPicPr>
          <p:cNvPr id="47" name="Google Shape;47;p15"/>
          <p:cNvPicPr preferRelativeResize="0"/>
          <p:nvPr/>
        </p:nvPicPr>
        <p:blipFill>
          <a:blip r:embed="rId2">
            <a:alphaModFix/>
          </a:blip>
          <a:stretch>
            <a:fillRect/>
          </a:stretch>
        </p:blipFill>
        <p:spPr>
          <a:xfrm>
            <a:off x="8405725" y="291074"/>
            <a:ext cx="349201" cy="318013"/>
          </a:xfrm>
          <a:prstGeom prst="rect">
            <a:avLst/>
          </a:prstGeom>
          <a:noFill/>
          <a:ln>
            <a:noFill/>
          </a:ln>
        </p:spPr>
      </p:pic>
      <p:sp>
        <p:nvSpPr>
          <p:cNvPr id="48" name="Google Shape;48;p15"/>
          <p:cNvSpPr/>
          <p:nvPr/>
        </p:nvSpPr>
        <p:spPr>
          <a:xfrm rot="5400000">
            <a:off x="950125" y="648153"/>
            <a:ext cx="45900" cy="349200"/>
          </a:xfrm>
          <a:prstGeom prst="rect">
            <a:avLst/>
          </a:prstGeom>
          <a:solidFill>
            <a:srgbClr val="1BB7D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9" name="Google Shape;49;p15"/>
          <p:cNvSpPr txBox="1">
            <a:spLocks noGrp="1"/>
          </p:cNvSpPr>
          <p:nvPr>
            <p:ph type="title"/>
          </p:nvPr>
        </p:nvSpPr>
        <p:spPr>
          <a:xfrm>
            <a:off x="687375" y="265875"/>
            <a:ext cx="7350600" cy="343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000" b="1">
                <a:solidFill>
                  <a:srgbClr val="4967A9"/>
                </a:solidFill>
                <a:latin typeface="Roboto"/>
                <a:ea typeface="Roboto"/>
                <a:cs typeface="Roboto"/>
                <a:sym typeface="Roboto"/>
              </a:defRPr>
            </a:lvl1pPr>
            <a:lvl2pPr lvl="1" rtl="0">
              <a:spcBef>
                <a:spcPts val="0"/>
              </a:spcBef>
              <a:spcAft>
                <a:spcPts val="0"/>
              </a:spcAft>
              <a:buNone/>
              <a:defRPr sz="2000" b="1">
                <a:solidFill>
                  <a:srgbClr val="4967A9"/>
                </a:solidFill>
                <a:latin typeface="Roboto"/>
                <a:ea typeface="Roboto"/>
                <a:cs typeface="Roboto"/>
                <a:sym typeface="Roboto"/>
              </a:defRPr>
            </a:lvl2pPr>
            <a:lvl3pPr lvl="2" rtl="0">
              <a:spcBef>
                <a:spcPts val="0"/>
              </a:spcBef>
              <a:spcAft>
                <a:spcPts val="0"/>
              </a:spcAft>
              <a:buNone/>
              <a:defRPr sz="2000" b="1">
                <a:solidFill>
                  <a:srgbClr val="4967A9"/>
                </a:solidFill>
                <a:latin typeface="Roboto"/>
                <a:ea typeface="Roboto"/>
                <a:cs typeface="Roboto"/>
                <a:sym typeface="Roboto"/>
              </a:defRPr>
            </a:lvl3pPr>
            <a:lvl4pPr lvl="3" rtl="0">
              <a:spcBef>
                <a:spcPts val="0"/>
              </a:spcBef>
              <a:spcAft>
                <a:spcPts val="0"/>
              </a:spcAft>
              <a:buNone/>
              <a:defRPr sz="2000" b="1">
                <a:solidFill>
                  <a:srgbClr val="4967A9"/>
                </a:solidFill>
                <a:latin typeface="Roboto"/>
                <a:ea typeface="Roboto"/>
                <a:cs typeface="Roboto"/>
                <a:sym typeface="Roboto"/>
              </a:defRPr>
            </a:lvl4pPr>
            <a:lvl5pPr lvl="4" rtl="0">
              <a:spcBef>
                <a:spcPts val="0"/>
              </a:spcBef>
              <a:spcAft>
                <a:spcPts val="0"/>
              </a:spcAft>
              <a:buNone/>
              <a:defRPr sz="2000" b="1">
                <a:solidFill>
                  <a:srgbClr val="4967A9"/>
                </a:solidFill>
                <a:latin typeface="Roboto"/>
                <a:ea typeface="Roboto"/>
                <a:cs typeface="Roboto"/>
                <a:sym typeface="Roboto"/>
              </a:defRPr>
            </a:lvl5pPr>
            <a:lvl6pPr lvl="5" rtl="0">
              <a:spcBef>
                <a:spcPts val="0"/>
              </a:spcBef>
              <a:spcAft>
                <a:spcPts val="0"/>
              </a:spcAft>
              <a:buNone/>
              <a:defRPr sz="2000" b="1">
                <a:solidFill>
                  <a:srgbClr val="4967A9"/>
                </a:solidFill>
                <a:latin typeface="Roboto"/>
                <a:ea typeface="Roboto"/>
                <a:cs typeface="Roboto"/>
                <a:sym typeface="Roboto"/>
              </a:defRPr>
            </a:lvl6pPr>
            <a:lvl7pPr lvl="6" rtl="0">
              <a:spcBef>
                <a:spcPts val="0"/>
              </a:spcBef>
              <a:spcAft>
                <a:spcPts val="0"/>
              </a:spcAft>
              <a:buNone/>
              <a:defRPr sz="2000" b="1">
                <a:solidFill>
                  <a:srgbClr val="4967A9"/>
                </a:solidFill>
                <a:latin typeface="Roboto"/>
                <a:ea typeface="Roboto"/>
                <a:cs typeface="Roboto"/>
                <a:sym typeface="Roboto"/>
              </a:defRPr>
            </a:lvl7pPr>
            <a:lvl8pPr lvl="7" rtl="0">
              <a:spcBef>
                <a:spcPts val="0"/>
              </a:spcBef>
              <a:spcAft>
                <a:spcPts val="0"/>
              </a:spcAft>
              <a:buNone/>
              <a:defRPr sz="2000" b="1">
                <a:solidFill>
                  <a:srgbClr val="4967A9"/>
                </a:solidFill>
                <a:latin typeface="Roboto"/>
                <a:ea typeface="Roboto"/>
                <a:cs typeface="Roboto"/>
                <a:sym typeface="Roboto"/>
              </a:defRPr>
            </a:lvl8pPr>
            <a:lvl9pPr lvl="8" rtl="0">
              <a:spcBef>
                <a:spcPts val="0"/>
              </a:spcBef>
              <a:spcAft>
                <a:spcPts val="0"/>
              </a:spcAft>
              <a:buNone/>
              <a:defRPr sz="2000" b="1">
                <a:solidFill>
                  <a:srgbClr val="4967A9"/>
                </a:solidFill>
                <a:latin typeface="Roboto"/>
                <a:ea typeface="Roboto"/>
                <a:cs typeface="Roboto"/>
                <a:sym typeface="Roboto"/>
              </a:defRPr>
            </a:lvl9pPr>
          </a:lstStyle>
          <a:p>
            <a:endParaRPr/>
          </a:p>
        </p:txBody>
      </p:sp>
      <p:sp>
        <p:nvSpPr>
          <p:cNvPr id="50" name="Google Shape;50;p15"/>
          <p:cNvSpPr txBox="1">
            <a:spLocks noGrp="1"/>
          </p:cNvSpPr>
          <p:nvPr>
            <p:ph type="body" idx="1"/>
          </p:nvPr>
        </p:nvSpPr>
        <p:spPr>
          <a:xfrm>
            <a:off x="641725" y="1185100"/>
            <a:ext cx="8189400" cy="3432900"/>
          </a:xfrm>
          <a:prstGeom prst="rect">
            <a:avLst/>
          </a:prstGeom>
          <a:noFill/>
          <a:ln>
            <a:noFill/>
          </a:ln>
        </p:spPr>
        <p:txBody>
          <a:bodyPr spcFirstLastPara="1" wrap="square" lIns="91425" tIns="91425" rIns="91425" bIns="91425" anchor="t" anchorCtr="0">
            <a:noAutofit/>
          </a:bodyPr>
          <a:lstStyle>
            <a:lvl1pPr marL="457200" lvl="0" indent="-317500" rtl="0">
              <a:lnSpc>
                <a:spcPct val="150000"/>
              </a:lnSpc>
              <a:spcBef>
                <a:spcPts val="0"/>
              </a:spcBef>
              <a:spcAft>
                <a:spcPts val="0"/>
              </a:spcAft>
              <a:buClr>
                <a:srgbClr val="434343"/>
              </a:buClr>
              <a:buSzPts val="1400"/>
              <a:buFont typeface="Roboto"/>
              <a:buChar char="●"/>
              <a:defRPr>
                <a:solidFill>
                  <a:srgbClr val="434343"/>
                </a:solidFill>
                <a:latin typeface="Roboto"/>
                <a:ea typeface="Roboto"/>
                <a:cs typeface="Roboto"/>
                <a:sym typeface="Roboto"/>
              </a:defRPr>
            </a:lvl1pPr>
            <a:lvl2pPr marL="914400" lvl="1" indent="-317500" rtl="0">
              <a:lnSpc>
                <a:spcPct val="150000"/>
              </a:lnSpc>
              <a:spcBef>
                <a:spcPts val="0"/>
              </a:spcBef>
              <a:spcAft>
                <a:spcPts val="0"/>
              </a:spcAft>
              <a:buClr>
                <a:srgbClr val="434343"/>
              </a:buClr>
              <a:buSzPts val="1400"/>
              <a:buFont typeface="Roboto"/>
              <a:buChar char="○"/>
              <a:defRPr>
                <a:solidFill>
                  <a:srgbClr val="434343"/>
                </a:solidFill>
                <a:latin typeface="Roboto"/>
                <a:ea typeface="Roboto"/>
                <a:cs typeface="Roboto"/>
                <a:sym typeface="Roboto"/>
              </a:defRPr>
            </a:lvl2pPr>
            <a:lvl3pPr marL="1371600" lvl="2" indent="-317500" rtl="0">
              <a:lnSpc>
                <a:spcPct val="150000"/>
              </a:lnSpc>
              <a:spcBef>
                <a:spcPts val="0"/>
              </a:spcBef>
              <a:spcAft>
                <a:spcPts val="0"/>
              </a:spcAft>
              <a:buClr>
                <a:srgbClr val="434343"/>
              </a:buClr>
              <a:buSzPts val="1400"/>
              <a:buFont typeface="Roboto"/>
              <a:buChar char="■"/>
              <a:defRPr>
                <a:solidFill>
                  <a:srgbClr val="434343"/>
                </a:solidFill>
                <a:latin typeface="Roboto"/>
                <a:ea typeface="Roboto"/>
                <a:cs typeface="Roboto"/>
                <a:sym typeface="Roboto"/>
              </a:defRPr>
            </a:lvl3pPr>
            <a:lvl4pPr marL="1828800" lvl="3" indent="-317500" rtl="0">
              <a:lnSpc>
                <a:spcPct val="150000"/>
              </a:lnSpc>
              <a:spcBef>
                <a:spcPts val="0"/>
              </a:spcBef>
              <a:spcAft>
                <a:spcPts val="0"/>
              </a:spcAft>
              <a:buClr>
                <a:srgbClr val="434343"/>
              </a:buClr>
              <a:buSzPts val="1400"/>
              <a:buFont typeface="Roboto"/>
              <a:buChar char="●"/>
              <a:defRPr>
                <a:solidFill>
                  <a:srgbClr val="434343"/>
                </a:solidFill>
                <a:latin typeface="Roboto"/>
                <a:ea typeface="Roboto"/>
                <a:cs typeface="Roboto"/>
                <a:sym typeface="Roboto"/>
              </a:defRPr>
            </a:lvl4pPr>
            <a:lvl5pPr marL="2286000" lvl="4" indent="-317500" rtl="0">
              <a:lnSpc>
                <a:spcPct val="150000"/>
              </a:lnSpc>
              <a:spcBef>
                <a:spcPts val="0"/>
              </a:spcBef>
              <a:spcAft>
                <a:spcPts val="0"/>
              </a:spcAft>
              <a:buClr>
                <a:srgbClr val="434343"/>
              </a:buClr>
              <a:buSzPts val="1400"/>
              <a:buFont typeface="Roboto"/>
              <a:buChar char="○"/>
              <a:defRPr>
                <a:solidFill>
                  <a:srgbClr val="434343"/>
                </a:solidFill>
                <a:latin typeface="Roboto"/>
                <a:ea typeface="Roboto"/>
                <a:cs typeface="Roboto"/>
                <a:sym typeface="Roboto"/>
              </a:defRPr>
            </a:lvl5pPr>
            <a:lvl6pPr marL="2743200" lvl="5" indent="-317500" rtl="0">
              <a:lnSpc>
                <a:spcPct val="150000"/>
              </a:lnSpc>
              <a:spcBef>
                <a:spcPts val="0"/>
              </a:spcBef>
              <a:spcAft>
                <a:spcPts val="0"/>
              </a:spcAft>
              <a:buClr>
                <a:srgbClr val="434343"/>
              </a:buClr>
              <a:buSzPts val="1400"/>
              <a:buFont typeface="Roboto"/>
              <a:buChar char="■"/>
              <a:defRPr>
                <a:solidFill>
                  <a:srgbClr val="434343"/>
                </a:solidFill>
                <a:latin typeface="Roboto"/>
                <a:ea typeface="Roboto"/>
                <a:cs typeface="Roboto"/>
                <a:sym typeface="Roboto"/>
              </a:defRPr>
            </a:lvl6pPr>
            <a:lvl7pPr marL="3200400" lvl="6" indent="-317500" rtl="0">
              <a:lnSpc>
                <a:spcPct val="150000"/>
              </a:lnSpc>
              <a:spcBef>
                <a:spcPts val="0"/>
              </a:spcBef>
              <a:spcAft>
                <a:spcPts val="0"/>
              </a:spcAft>
              <a:buClr>
                <a:srgbClr val="434343"/>
              </a:buClr>
              <a:buSzPts val="1400"/>
              <a:buFont typeface="Roboto"/>
              <a:buChar char="●"/>
              <a:defRPr>
                <a:solidFill>
                  <a:srgbClr val="434343"/>
                </a:solidFill>
                <a:latin typeface="Roboto"/>
                <a:ea typeface="Roboto"/>
                <a:cs typeface="Roboto"/>
                <a:sym typeface="Roboto"/>
              </a:defRPr>
            </a:lvl7pPr>
            <a:lvl8pPr marL="3657600" lvl="7" indent="-317500" rtl="0">
              <a:lnSpc>
                <a:spcPct val="150000"/>
              </a:lnSpc>
              <a:spcBef>
                <a:spcPts val="0"/>
              </a:spcBef>
              <a:spcAft>
                <a:spcPts val="0"/>
              </a:spcAft>
              <a:buClr>
                <a:srgbClr val="434343"/>
              </a:buClr>
              <a:buSzPts val="1400"/>
              <a:buFont typeface="Roboto"/>
              <a:buChar char="○"/>
              <a:defRPr>
                <a:solidFill>
                  <a:srgbClr val="434343"/>
                </a:solidFill>
                <a:latin typeface="Roboto"/>
                <a:ea typeface="Roboto"/>
                <a:cs typeface="Roboto"/>
                <a:sym typeface="Roboto"/>
              </a:defRPr>
            </a:lvl8pPr>
            <a:lvl9pPr marL="4114800" lvl="8" indent="-317500" rtl="0">
              <a:lnSpc>
                <a:spcPct val="150000"/>
              </a:lnSpc>
              <a:spcBef>
                <a:spcPts val="0"/>
              </a:spcBef>
              <a:spcAft>
                <a:spcPts val="0"/>
              </a:spcAft>
              <a:buClr>
                <a:srgbClr val="434343"/>
              </a:buClr>
              <a:buSzPts val="1400"/>
              <a:buFont typeface="Roboto"/>
              <a:buChar char="■"/>
              <a:defRPr>
                <a:solidFill>
                  <a:srgbClr val="434343"/>
                </a:solidFill>
                <a:latin typeface="Roboto"/>
                <a:ea typeface="Roboto"/>
                <a:cs typeface="Roboto"/>
                <a:sym typeface="Roboto"/>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Frase de impacto">
  <p:cSld name="TITLE_1_1">
    <p:bg>
      <p:bgPr>
        <a:solidFill>
          <a:srgbClr val="1BB7D0"/>
        </a:solidFill>
        <a:effectLst/>
      </p:bgPr>
    </p:bg>
    <p:spTree>
      <p:nvGrpSpPr>
        <p:cNvPr id="1" name="Shape 51"/>
        <p:cNvGrpSpPr/>
        <p:nvPr/>
      </p:nvGrpSpPr>
      <p:grpSpPr>
        <a:xfrm>
          <a:off x="0" y="0"/>
          <a:ext cx="0" cy="0"/>
          <a:chOff x="0" y="0"/>
          <a:chExt cx="0" cy="0"/>
        </a:xfrm>
      </p:grpSpPr>
      <p:sp>
        <p:nvSpPr>
          <p:cNvPr id="52" name="Google Shape;52;p16"/>
          <p:cNvSpPr/>
          <p:nvPr/>
        </p:nvSpPr>
        <p:spPr>
          <a:xfrm rot="5400000">
            <a:off x="1048075" y="894075"/>
            <a:ext cx="45900" cy="349200"/>
          </a:xfrm>
          <a:prstGeom prst="rect">
            <a:avLst/>
          </a:prstGeom>
          <a:solidFill>
            <a:srgbClr val="263473">
              <a:alpha val="8923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3" name="Google Shape;53;p16"/>
          <p:cNvSpPr/>
          <p:nvPr/>
        </p:nvSpPr>
        <p:spPr>
          <a:xfrm rot="5400000">
            <a:off x="1048075" y="3908625"/>
            <a:ext cx="45900" cy="349200"/>
          </a:xfrm>
          <a:prstGeom prst="rect">
            <a:avLst/>
          </a:prstGeom>
          <a:solidFill>
            <a:srgbClr val="263473">
              <a:alpha val="8923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4" name="Google Shape;54;p16"/>
          <p:cNvSpPr txBox="1">
            <a:spLocks noGrp="1"/>
          </p:cNvSpPr>
          <p:nvPr>
            <p:ph type="body" idx="1"/>
          </p:nvPr>
        </p:nvSpPr>
        <p:spPr>
          <a:xfrm>
            <a:off x="893100" y="1349425"/>
            <a:ext cx="5639100" cy="2471700"/>
          </a:xfrm>
          <a:prstGeom prst="rect">
            <a:avLst/>
          </a:prstGeom>
          <a:noFill/>
          <a:ln>
            <a:noFill/>
          </a:ln>
        </p:spPr>
        <p:txBody>
          <a:bodyPr spcFirstLastPara="1" wrap="square" lIns="91425" tIns="91425" rIns="91425" bIns="91425" anchor="ctr" anchorCtr="0">
            <a:noAutofit/>
          </a:bodyPr>
          <a:lstStyle>
            <a:lvl1pPr marL="457200" lvl="0" indent="-419100" rtl="0">
              <a:spcBef>
                <a:spcPts val="0"/>
              </a:spcBef>
              <a:spcAft>
                <a:spcPts val="0"/>
              </a:spcAft>
              <a:buClr>
                <a:srgbClr val="FFFFFF"/>
              </a:buClr>
              <a:buSzPts val="3000"/>
              <a:buFont typeface="Roboto"/>
              <a:buChar char="●"/>
              <a:defRPr sz="3000" b="1">
                <a:solidFill>
                  <a:srgbClr val="FFFFFF"/>
                </a:solidFill>
                <a:latin typeface="Roboto"/>
                <a:ea typeface="Roboto"/>
                <a:cs typeface="Roboto"/>
                <a:sym typeface="Roboto"/>
              </a:defRPr>
            </a:lvl1pPr>
            <a:lvl2pPr marL="914400" lvl="1" indent="-419100" rtl="0">
              <a:spcBef>
                <a:spcPts val="0"/>
              </a:spcBef>
              <a:spcAft>
                <a:spcPts val="0"/>
              </a:spcAft>
              <a:buClr>
                <a:srgbClr val="FFFFFF"/>
              </a:buClr>
              <a:buSzPts val="3000"/>
              <a:buFont typeface="Roboto"/>
              <a:buChar char="○"/>
              <a:defRPr sz="3000" b="1">
                <a:solidFill>
                  <a:srgbClr val="FFFFFF"/>
                </a:solidFill>
                <a:latin typeface="Roboto"/>
                <a:ea typeface="Roboto"/>
                <a:cs typeface="Roboto"/>
                <a:sym typeface="Roboto"/>
              </a:defRPr>
            </a:lvl2pPr>
            <a:lvl3pPr marL="1371600" lvl="2" indent="-419100" rtl="0">
              <a:spcBef>
                <a:spcPts val="0"/>
              </a:spcBef>
              <a:spcAft>
                <a:spcPts val="0"/>
              </a:spcAft>
              <a:buClr>
                <a:srgbClr val="FFFFFF"/>
              </a:buClr>
              <a:buSzPts val="3000"/>
              <a:buFont typeface="Roboto"/>
              <a:buChar char="■"/>
              <a:defRPr sz="3000" b="1">
                <a:solidFill>
                  <a:srgbClr val="FFFFFF"/>
                </a:solidFill>
                <a:latin typeface="Roboto"/>
                <a:ea typeface="Roboto"/>
                <a:cs typeface="Roboto"/>
                <a:sym typeface="Roboto"/>
              </a:defRPr>
            </a:lvl3pPr>
            <a:lvl4pPr marL="1828800" lvl="3" indent="-419100" rtl="0">
              <a:spcBef>
                <a:spcPts val="0"/>
              </a:spcBef>
              <a:spcAft>
                <a:spcPts val="0"/>
              </a:spcAft>
              <a:buClr>
                <a:srgbClr val="FFFFFF"/>
              </a:buClr>
              <a:buSzPts val="3000"/>
              <a:buFont typeface="Roboto"/>
              <a:buChar char="●"/>
              <a:defRPr sz="3000" b="1">
                <a:solidFill>
                  <a:srgbClr val="FFFFFF"/>
                </a:solidFill>
                <a:latin typeface="Roboto"/>
                <a:ea typeface="Roboto"/>
                <a:cs typeface="Roboto"/>
                <a:sym typeface="Roboto"/>
              </a:defRPr>
            </a:lvl4pPr>
            <a:lvl5pPr marL="2286000" lvl="4" indent="-419100" rtl="0">
              <a:spcBef>
                <a:spcPts val="0"/>
              </a:spcBef>
              <a:spcAft>
                <a:spcPts val="0"/>
              </a:spcAft>
              <a:buClr>
                <a:srgbClr val="FFFFFF"/>
              </a:buClr>
              <a:buSzPts val="3000"/>
              <a:buFont typeface="Roboto"/>
              <a:buChar char="○"/>
              <a:defRPr sz="3000" b="1">
                <a:solidFill>
                  <a:srgbClr val="FFFFFF"/>
                </a:solidFill>
                <a:latin typeface="Roboto"/>
                <a:ea typeface="Roboto"/>
                <a:cs typeface="Roboto"/>
                <a:sym typeface="Roboto"/>
              </a:defRPr>
            </a:lvl5pPr>
            <a:lvl6pPr marL="2743200" lvl="5" indent="-419100" rtl="0">
              <a:spcBef>
                <a:spcPts val="0"/>
              </a:spcBef>
              <a:spcAft>
                <a:spcPts val="0"/>
              </a:spcAft>
              <a:buClr>
                <a:srgbClr val="FFFFFF"/>
              </a:buClr>
              <a:buSzPts val="3000"/>
              <a:buFont typeface="Roboto"/>
              <a:buChar char="■"/>
              <a:defRPr sz="3000" b="1">
                <a:solidFill>
                  <a:srgbClr val="FFFFFF"/>
                </a:solidFill>
                <a:latin typeface="Roboto"/>
                <a:ea typeface="Roboto"/>
                <a:cs typeface="Roboto"/>
                <a:sym typeface="Roboto"/>
              </a:defRPr>
            </a:lvl6pPr>
            <a:lvl7pPr marL="3200400" lvl="6" indent="-419100" rtl="0">
              <a:spcBef>
                <a:spcPts val="0"/>
              </a:spcBef>
              <a:spcAft>
                <a:spcPts val="0"/>
              </a:spcAft>
              <a:buClr>
                <a:srgbClr val="FFFFFF"/>
              </a:buClr>
              <a:buSzPts val="3000"/>
              <a:buFont typeface="Roboto"/>
              <a:buChar char="●"/>
              <a:defRPr sz="3000" b="1">
                <a:solidFill>
                  <a:srgbClr val="FFFFFF"/>
                </a:solidFill>
                <a:latin typeface="Roboto"/>
                <a:ea typeface="Roboto"/>
                <a:cs typeface="Roboto"/>
                <a:sym typeface="Roboto"/>
              </a:defRPr>
            </a:lvl7pPr>
            <a:lvl8pPr marL="3657600" lvl="7" indent="-419100" rtl="0">
              <a:spcBef>
                <a:spcPts val="0"/>
              </a:spcBef>
              <a:spcAft>
                <a:spcPts val="0"/>
              </a:spcAft>
              <a:buClr>
                <a:srgbClr val="FFFFFF"/>
              </a:buClr>
              <a:buSzPts val="3000"/>
              <a:buFont typeface="Roboto"/>
              <a:buChar char="○"/>
              <a:defRPr sz="3000" b="1">
                <a:solidFill>
                  <a:srgbClr val="FFFFFF"/>
                </a:solidFill>
                <a:latin typeface="Roboto"/>
                <a:ea typeface="Roboto"/>
                <a:cs typeface="Roboto"/>
                <a:sym typeface="Roboto"/>
              </a:defRPr>
            </a:lvl8pPr>
            <a:lvl9pPr marL="4114800" lvl="8" indent="-419100" rtl="0">
              <a:spcBef>
                <a:spcPts val="0"/>
              </a:spcBef>
              <a:spcAft>
                <a:spcPts val="0"/>
              </a:spcAft>
              <a:buClr>
                <a:srgbClr val="FFFFFF"/>
              </a:buClr>
              <a:buSzPts val="3000"/>
              <a:buFont typeface="Roboto"/>
              <a:buChar char="■"/>
              <a:defRPr sz="3000" b="1">
                <a:solidFill>
                  <a:srgbClr val="FFFFFF"/>
                </a:solidFill>
                <a:latin typeface="Roboto"/>
                <a:ea typeface="Roboto"/>
                <a:cs typeface="Roboto"/>
                <a:sym typeface="Roboto"/>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cerramento">
  <p:cSld name="TITLE_1_1_1">
    <p:bg>
      <p:bgPr>
        <a:solidFill>
          <a:srgbClr val="595959"/>
        </a:solidFill>
        <a:effectLst/>
      </p:bgPr>
    </p:bg>
    <p:spTree>
      <p:nvGrpSpPr>
        <p:cNvPr id="1" name="Shape 55"/>
        <p:cNvGrpSpPr/>
        <p:nvPr/>
      </p:nvGrpSpPr>
      <p:grpSpPr>
        <a:xfrm>
          <a:off x="0" y="0"/>
          <a:ext cx="0" cy="0"/>
          <a:chOff x="0" y="0"/>
          <a:chExt cx="0" cy="0"/>
        </a:xfrm>
      </p:grpSpPr>
      <p:sp>
        <p:nvSpPr>
          <p:cNvPr id="56" name="Google Shape;56;p17"/>
          <p:cNvSpPr txBox="1">
            <a:spLocks noGrp="1"/>
          </p:cNvSpPr>
          <p:nvPr>
            <p:ph type="body" idx="1"/>
          </p:nvPr>
        </p:nvSpPr>
        <p:spPr>
          <a:xfrm>
            <a:off x="893100" y="1349425"/>
            <a:ext cx="5639100" cy="2471700"/>
          </a:xfrm>
          <a:prstGeom prst="rect">
            <a:avLst/>
          </a:prstGeom>
          <a:noFill/>
          <a:ln>
            <a:noFill/>
          </a:ln>
        </p:spPr>
        <p:txBody>
          <a:bodyPr spcFirstLastPara="1" wrap="square" lIns="91425" tIns="91425" rIns="91425" bIns="91425" anchor="ctr" anchorCtr="0">
            <a:noAutofit/>
          </a:bodyPr>
          <a:lstStyle>
            <a:lvl1pPr marL="457200" lvl="0" indent="-419100" rtl="0">
              <a:spcBef>
                <a:spcPts val="0"/>
              </a:spcBef>
              <a:spcAft>
                <a:spcPts val="0"/>
              </a:spcAft>
              <a:buClr>
                <a:srgbClr val="FFFFFF"/>
              </a:buClr>
              <a:buSzPts val="3000"/>
              <a:buFont typeface="Roboto"/>
              <a:buChar char="●"/>
              <a:defRPr sz="3000" b="1">
                <a:solidFill>
                  <a:srgbClr val="FFFFFF"/>
                </a:solidFill>
                <a:latin typeface="Roboto"/>
                <a:ea typeface="Roboto"/>
                <a:cs typeface="Roboto"/>
                <a:sym typeface="Roboto"/>
              </a:defRPr>
            </a:lvl1pPr>
            <a:lvl2pPr marL="914400" lvl="1" indent="-419100" rtl="0">
              <a:spcBef>
                <a:spcPts val="0"/>
              </a:spcBef>
              <a:spcAft>
                <a:spcPts val="0"/>
              </a:spcAft>
              <a:buClr>
                <a:srgbClr val="FFFFFF"/>
              </a:buClr>
              <a:buSzPts val="3000"/>
              <a:buFont typeface="Roboto"/>
              <a:buChar char="○"/>
              <a:defRPr sz="3000" b="1">
                <a:solidFill>
                  <a:srgbClr val="FFFFFF"/>
                </a:solidFill>
                <a:latin typeface="Roboto"/>
                <a:ea typeface="Roboto"/>
                <a:cs typeface="Roboto"/>
                <a:sym typeface="Roboto"/>
              </a:defRPr>
            </a:lvl2pPr>
            <a:lvl3pPr marL="1371600" lvl="2" indent="-419100" rtl="0">
              <a:spcBef>
                <a:spcPts val="0"/>
              </a:spcBef>
              <a:spcAft>
                <a:spcPts val="0"/>
              </a:spcAft>
              <a:buClr>
                <a:srgbClr val="FFFFFF"/>
              </a:buClr>
              <a:buSzPts val="3000"/>
              <a:buFont typeface="Roboto"/>
              <a:buChar char="■"/>
              <a:defRPr sz="3000" b="1">
                <a:solidFill>
                  <a:srgbClr val="FFFFFF"/>
                </a:solidFill>
                <a:latin typeface="Roboto"/>
                <a:ea typeface="Roboto"/>
                <a:cs typeface="Roboto"/>
                <a:sym typeface="Roboto"/>
              </a:defRPr>
            </a:lvl3pPr>
            <a:lvl4pPr marL="1828800" lvl="3" indent="-419100" rtl="0">
              <a:spcBef>
                <a:spcPts val="0"/>
              </a:spcBef>
              <a:spcAft>
                <a:spcPts val="0"/>
              </a:spcAft>
              <a:buClr>
                <a:srgbClr val="FFFFFF"/>
              </a:buClr>
              <a:buSzPts val="3000"/>
              <a:buFont typeface="Roboto"/>
              <a:buChar char="●"/>
              <a:defRPr sz="3000" b="1">
                <a:solidFill>
                  <a:srgbClr val="FFFFFF"/>
                </a:solidFill>
                <a:latin typeface="Roboto"/>
                <a:ea typeface="Roboto"/>
                <a:cs typeface="Roboto"/>
                <a:sym typeface="Roboto"/>
              </a:defRPr>
            </a:lvl4pPr>
            <a:lvl5pPr marL="2286000" lvl="4" indent="-419100" rtl="0">
              <a:spcBef>
                <a:spcPts val="0"/>
              </a:spcBef>
              <a:spcAft>
                <a:spcPts val="0"/>
              </a:spcAft>
              <a:buClr>
                <a:srgbClr val="FFFFFF"/>
              </a:buClr>
              <a:buSzPts val="3000"/>
              <a:buFont typeface="Roboto"/>
              <a:buChar char="○"/>
              <a:defRPr sz="3000" b="1">
                <a:solidFill>
                  <a:srgbClr val="FFFFFF"/>
                </a:solidFill>
                <a:latin typeface="Roboto"/>
                <a:ea typeface="Roboto"/>
                <a:cs typeface="Roboto"/>
                <a:sym typeface="Roboto"/>
              </a:defRPr>
            </a:lvl5pPr>
            <a:lvl6pPr marL="2743200" lvl="5" indent="-419100" rtl="0">
              <a:spcBef>
                <a:spcPts val="0"/>
              </a:spcBef>
              <a:spcAft>
                <a:spcPts val="0"/>
              </a:spcAft>
              <a:buClr>
                <a:srgbClr val="FFFFFF"/>
              </a:buClr>
              <a:buSzPts val="3000"/>
              <a:buFont typeface="Roboto"/>
              <a:buChar char="■"/>
              <a:defRPr sz="3000" b="1">
                <a:solidFill>
                  <a:srgbClr val="FFFFFF"/>
                </a:solidFill>
                <a:latin typeface="Roboto"/>
                <a:ea typeface="Roboto"/>
                <a:cs typeface="Roboto"/>
                <a:sym typeface="Roboto"/>
              </a:defRPr>
            </a:lvl6pPr>
            <a:lvl7pPr marL="3200400" lvl="6" indent="-419100" rtl="0">
              <a:spcBef>
                <a:spcPts val="0"/>
              </a:spcBef>
              <a:spcAft>
                <a:spcPts val="0"/>
              </a:spcAft>
              <a:buClr>
                <a:srgbClr val="FFFFFF"/>
              </a:buClr>
              <a:buSzPts val="3000"/>
              <a:buFont typeface="Roboto"/>
              <a:buChar char="●"/>
              <a:defRPr sz="3000" b="1">
                <a:solidFill>
                  <a:srgbClr val="FFFFFF"/>
                </a:solidFill>
                <a:latin typeface="Roboto"/>
                <a:ea typeface="Roboto"/>
                <a:cs typeface="Roboto"/>
                <a:sym typeface="Roboto"/>
              </a:defRPr>
            </a:lvl7pPr>
            <a:lvl8pPr marL="3657600" lvl="7" indent="-419100" rtl="0">
              <a:spcBef>
                <a:spcPts val="0"/>
              </a:spcBef>
              <a:spcAft>
                <a:spcPts val="0"/>
              </a:spcAft>
              <a:buClr>
                <a:srgbClr val="FFFFFF"/>
              </a:buClr>
              <a:buSzPts val="3000"/>
              <a:buFont typeface="Roboto"/>
              <a:buChar char="○"/>
              <a:defRPr sz="3000" b="1">
                <a:solidFill>
                  <a:srgbClr val="FFFFFF"/>
                </a:solidFill>
                <a:latin typeface="Roboto"/>
                <a:ea typeface="Roboto"/>
                <a:cs typeface="Roboto"/>
                <a:sym typeface="Roboto"/>
              </a:defRPr>
            </a:lvl8pPr>
            <a:lvl9pPr marL="4114800" lvl="8" indent="-419100" rtl="0">
              <a:spcBef>
                <a:spcPts val="0"/>
              </a:spcBef>
              <a:spcAft>
                <a:spcPts val="0"/>
              </a:spcAft>
              <a:buClr>
                <a:srgbClr val="FFFFFF"/>
              </a:buClr>
              <a:buSzPts val="3000"/>
              <a:buFont typeface="Roboto"/>
              <a:buChar char="■"/>
              <a:defRPr sz="3000" b="1">
                <a:solidFill>
                  <a:srgbClr val="FFFFFF"/>
                </a:solidFill>
                <a:latin typeface="Roboto"/>
                <a:ea typeface="Roboto"/>
                <a:cs typeface="Roboto"/>
                <a:sym typeface="Roboto"/>
              </a:defRPr>
            </a:lvl9pPr>
          </a:lstStyle>
          <a:p>
            <a:endParaRPr/>
          </a:p>
        </p:txBody>
      </p:sp>
      <p:sp>
        <p:nvSpPr>
          <p:cNvPr id="57" name="Google Shape;57;p17"/>
          <p:cNvSpPr/>
          <p:nvPr/>
        </p:nvSpPr>
        <p:spPr>
          <a:xfrm rot="5400000">
            <a:off x="1048075" y="894075"/>
            <a:ext cx="45900" cy="3492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8" name="Google Shape;58;p17"/>
          <p:cNvSpPr/>
          <p:nvPr/>
        </p:nvSpPr>
        <p:spPr>
          <a:xfrm rot="5400000">
            <a:off x="1048075" y="3908625"/>
            <a:ext cx="45900" cy="3492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a de tópico">
  <p:cSld name="CUSTOM">
    <p:spTree>
      <p:nvGrpSpPr>
        <p:cNvPr id="1" name="Shape 59"/>
        <p:cNvGrpSpPr/>
        <p:nvPr/>
      </p:nvGrpSpPr>
      <p:grpSpPr>
        <a:xfrm>
          <a:off x="0" y="0"/>
          <a:ext cx="0" cy="0"/>
          <a:chOff x="0" y="0"/>
          <a:chExt cx="0" cy="0"/>
        </a:xfrm>
      </p:grpSpPr>
      <p:sp>
        <p:nvSpPr>
          <p:cNvPr id="60" name="Google Shape;60;p18"/>
          <p:cNvSpPr/>
          <p:nvPr/>
        </p:nvSpPr>
        <p:spPr>
          <a:xfrm rot="5400000">
            <a:off x="950125" y="4392500"/>
            <a:ext cx="45900" cy="349200"/>
          </a:xfrm>
          <a:prstGeom prst="rect">
            <a:avLst/>
          </a:prstGeom>
          <a:solidFill>
            <a:srgbClr val="1BB7D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1" name="Google Shape;61;p18"/>
          <p:cNvSpPr txBox="1">
            <a:spLocks noGrp="1"/>
          </p:cNvSpPr>
          <p:nvPr>
            <p:ph type="body" idx="1"/>
          </p:nvPr>
        </p:nvSpPr>
        <p:spPr>
          <a:xfrm>
            <a:off x="717100" y="3836075"/>
            <a:ext cx="5967000" cy="423600"/>
          </a:xfrm>
          <a:prstGeom prst="rect">
            <a:avLst/>
          </a:prstGeom>
          <a:noFill/>
          <a:ln>
            <a:noFill/>
          </a:ln>
        </p:spPr>
        <p:txBody>
          <a:bodyPr spcFirstLastPara="1" wrap="square" lIns="91425" tIns="91425" rIns="91425" bIns="91425" anchor="ctr" anchorCtr="0">
            <a:noAutofit/>
          </a:bodyPr>
          <a:lstStyle>
            <a:lvl1pPr marL="457200" lvl="0" indent="-419100" rtl="0">
              <a:spcBef>
                <a:spcPts val="0"/>
              </a:spcBef>
              <a:spcAft>
                <a:spcPts val="0"/>
              </a:spcAft>
              <a:buClr>
                <a:srgbClr val="FFFFFF"/>
              </a:buClr>
              <a:buSzPts val="3000"/>
              <a:buFont typeface="Roboto"/>
              <a:buChar char="●"/>
              <a:defRPr sz="3000" b="1">
                <a:solidFill>
                  <a:srgbClr val="FFFFFF"/>
                </a:solidFill>
                <a:latin typeface="Roboto"/>
                <a:ea typeface="Roboto"/>
                <a:cs typeface="Roboto"/>
                <a:sym typeface="Roboto"/>
              </a:defRPr>
            </a:lvl1pPr>
            <a:lvl2pPr marL="914400" lvl="1" indent="-419100" rtl="0">
              <a:spcBef>
                <a:spcPts val="0"/>
              </a:spcBef>
              <a:spcAft>
                <a:spcPts val="0"/>
              </a:spcAft>
              <a:buClr>
                <a:srgbClr val="FFFFFF"/>
              </a:buClr>
              <a:buSzPts val="3000"/>
              <a:buFont typeface="Roboto"/>
              <a:buChar char="○"/>
              <a:defRPr sz="3000" b="1">
                <a:solidFill>
                  <a:srgbClr val="FFFFFF"/>
                </a:solidFill>
                <a:latin typeface="Roboto"/>
                <a:ea typeface="Roboto"/>
                <a:cs typeface="Roboto"/>
                <a:sym typeface="Roboto"/>
              </a:defRPr>
            </a:lvl2pPr>
            <a:lvl3pPr marL="1371600" lvl="2" indent="-419100" rtl="0">
              <a:spcBef>
                <a:spcPts val="0"/>
              </a:spcBef>
              <a:spcAft>
                <a:spcPts val="0"/>
              </a:spcAft>
              <a:buClr>
                <a:srgbClr val="FFFFFF"/>
              </a:buClr>
              <a:buSzPts val="3000"/>
              <a:buFont typeface="Roboto"/>
              <a:buChar char="■"/>
              <a:defRPr sz="3000" b="1">
                <a:solidFill>
                  <a:srgbClr val="FFFFFF"/>
                </a:solidFill>
                <a:latin typeface="Roboto"/>
                <a:ea typeface="Roboto"/>
                <a:cs typeface="Roboto"/>
                <a:sym typeface="Roboto"/>
              </a:defRPr>
            </a:lvl3pPr>
            <a:lvl4pPr marL="1828800" lvl="3" indent="-419100" rtl="0">
              <a:spcBef>
                <a:spcPts val="0"/>
              </a:spcBef>
              <a:spcAft>
                <a:spcPts val="0"/>
              </a:spcAft>
              <a:buClr>
                <a:srgbClr val="FFFFFF"/>
              </a:buClr>
              <a:buSzPts val="3000"/>
              <a:buFont typeface="Roboto"/>
              <a:buChar char="●"/>
              <a:defRPr sz="3000" b="1">
                <a:solidFill>
                  <a:srgbClr val="FFFFFF"/>
                </a:solidFill>
                <a:latin typeface="Roboto"/>
                <a:ea typeface="Roboto"/>
                <a:cs typeface="Roboto"/>
                <a:sym typeface="Roboto"/>
              </a:defRPr>
            </a:lvl4pPr>
            <a:lvl5pPr marL="2286000" lvl="4" indent="-419100" rtl="0">
              <a:spcBef>
                <a:spcPts val="0"/>
              </a:spcBef>
              <a:spcAft>
                <a:spcPts val="0"/>
              </a:spcAft>
              <a:buClr>
                <a:srgbClr val="FFFFFF"/>
              </a:buClr>
              <a:buSzPts val="3000"/>
              <a:buFont typeface="Roboto"/>
              <a:buChar char="○"/>
              <a:defRPr sz="3000" b="1">
                <a:solidFill>
                  <a:srgbClr val="FFFFFF"/>
                </a:solidFill>
                <a:latin typeface="Roboto"/>
                <a:ea typeface="Roboto"/>
                <a:cs typeface="Roboto"/>
                <a:sym typeface="Roboto"/>
              </a:defRPr>
            </a:lvl5pPr>
            <a:lvl6pPr marL="2743200" lvl="5" indent="-419100" rtl="0">
              <a:spcBef>
                <a:spcPts val="0"/>
              </a:spcBef>
              <a:spcAft>
                <a:spcPts val="0"/>
              </a:spcAft>
              <a:buClr>
                <a:srgbClr val="FFFFFF"/>
              </a:buClr>
              <a:buSzPts val="3000"/>
              <a:buFont typeface="Roboto"/>
              <a:buChar char="■"/>
              <a:defRPr sz="3000" b="1">
                <a:solidFill>
                  <a:srgbClr val="FFFFFF"/>
                </a:solidFill>
                <a:latin typeface="Roboto"/>
                <a:ea typeface="Roboto"/>
                <a:cs typeface="Roboto"/>
                <a:sym typeface="Roboto"/>
              </a:defRPr>
            </a:lvl6pPr>
            <a:lvl7pPr marL="3200400" lvl="6" indent="-419100" rtl="0">
              <a:spcBef>
                <a:spcPts val="0"/>
              </a:spcBef>
              <a:spcAft>
                <a:spcPts val="0"/>
              </a:spcAft>
              <a:buClr>
                <a:srgbClr val="FFFFFF"/>
              </a:buClr>
              <a:buSzPts val="3000"/>
              <a:buFont typeface="Roboto"/>
              <a:buChar char="●"/>
              <a:defRPr sz="3000" b="1">
                <a:solidFill>
                  <a:srgbClr val="FFFFFF"/>
                </a:solidFill>
                <a:latin typeface="Roboto"/>
                <a:ea typeface="Roboto"/>
                <a:cs typeface="Roboto"/>
                <a:sym typeface="Roboto"/>
              </a:defRPr>
            </a:lvl7pPr>
            <a:lvl8pPr marL="3657600" lvl="7" indent="-419100" rtl="0">
              <a:spcBef>
                <a:spcPts val="0"/>
              </a:spcBef>
              <a:spcAft>
                <a:spcPts val="0"/>
              </a:spcAft>
              <a:buClr>
                <a:srgbClr val="FFFFFF"/>
              </a:buClr>
              <a:buSzPts val="3000"/>
              <a:buFont typeface="Roboto"/>
              <a:buChar char="○"/>
              <a:defRPr sz="3000" b="1">
                <a:solidFill>
                  <a:srgbClr val="FFFFFF"/>
                </a:solidFill>
                <a:latin typeface="Roboto"/>
                <a:ea typeface="Roboto"/>
                <a:cs typeface="Roboto"/>
                <a:sym typeface="Roboto"/>
              </a:defRPr>
            </a:lvl8pPr>
            <a:lvl9pPr marL="4114800" lvl="8" indent="-419100" rtl="0">
              <a:spcBef>
                <a:spcPts val="0"/>
              </a:spcBef>
              <a:spcAft>
                <a:spcPts val="0"/>
              </a:spcAft>
              <a:buClr>
                <a:srgbClr val="FFFFFF"/>
              </a:buClr>
              <a:buSzPts val="3000"/>
              <a:buFont typeface="Roboto"/>
              <a:buChar char="■"/>
              <a:defRPr sz="3000" b="1">
                <a:solidFill>
                  <a:srgbClr val="FFFFFF"/>
                </a:solidFill>
                <a:latin typeface="Roboto"/>
                <a:ea typeface="Roboto"/>
                <a:cs typeface="Roboto"/>
                <a:sym typeface="Roboto"/>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Neutro">
  <p:cSld name="CUSTOM_1">
    <p:spTree>
      <p:nvGrpSpPr>
        <p:cNvPr id="1" name="Shape 62"/>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Fundo azul">
  <p:cSld name="CUSTOM_1_2">
    <p:bg>
      <p:bgPr>
        <a:solidFill>
          <a:srgbClr val="4967A9"/>
        </a:solidFill>
        <a:effectLst/>
      </p:bgPr>
    </p:bg>
    <p:spTree>
      <p:nvGrpSpPr>
        <p:cNvPr id="1" name="Shape 63"/>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ópicos de destaque">
  <p:cSld name="CUSTOM_1_1">
    <p:spTree>
      <p:nvGrpSpPr>
        <p:cNvPr id="1" name="Shape 64"/>
        <p:cNvGrpSpPr/>
        <p:nvPr/>
      </p:nvGrpSpPr>
      <p:grpSpPr>
        <a:xfrm>
          <a:off x="0" y="0"/>
          <a:ext cx="0" cy="0"/>
          <a:chOff x="0" y="0"/>
          <a:chExt cx="0" cy="0"/>
        </a:xfrm>
      </p:grpSpPr>
      <p:sp>
        <p:nvSpPr>
          <p:cNvPr id="65" name="Google Shape;65;p21"/>
          <p:cNvSpPr txBox="1">
            <a:spLocks noGrp="1"/>
          </p:cNvSpPr>
          <p:nvPr>
            <p:ph type="body" idx="1"/>
          </p:nvPr>
        </p:nvSpPr>
        <p:spPr>
          <a:xfrm>
            <a:off x="3799600" y="0"/>
            <a:ext cx="5344500" cy="5143500"/>
          </a:xfrm>
          <a:prstGeom prst="rect">
            <a:avLst/>
          </a:prstGeom>
          <a:noFill/>
          <a:ln>
            <a:noFill/>
          </a:ln>
        </p:spPr>
        <p:txBody>
          <a:bodyPr spcFirstLastPara="1" wrap="square" lIns="91425" tIns="91425" rIns="91425" bIns="91425" anchor="ctr" anchorCtr="0">
            <a:noAutofit/>
          </a:bodyPr>
          <a:lstStyle>
            <a:lvl1pPr marL="457200" lvl="0" indent="-330200" rtl="0">
              <a:spcBef>
                <a:spcPts val="0"/>
              </a:spcBef>
              <a:spcAft>
                <a:spcPts val="0"/>
              </a:spcAft>
              <a:buClr>
                <a:srgbClr val="434343"/>
              </a:buClr>
              <a:buSzPts val="1600"/>
              <a:buFont typeface="Roboto"/>
              <a:buChar char="●"/>
              <a:defRPr sz="1600">
                <a:solidFill>
                  <a:srgbClr val="434343"/>
                </a:solidFill>
                <a:latin typeface="Roboto"/>
                <a:ea typeface="Roboto"/>
                <a:cs typeface="Roboto"/>
                <a:sym typeface="Roboto"/>
              </a:defRPr>
            </a:lvl1pPr>
            <a:lvl2pPr marL="914400" lvl="1" indent="-330200" rtl="0">
              <a:spcBef>
                <a:spcPts val="0"/>
              </a:spcBef>
              <a:spcAft>
                <a:spcPts val="0"/>
              </a:spcAft>
              <a:buClr>
                <a:srgbClr val="434343"/>
              </a:buClr>
              <a:buSzPts val="1600"/>
              <a:buFont typeface="Roboto"/>
              <a:buChar char="○"/>
              <a:defRPr sz="1600">
                <a:solidFill>
                  <a:srgbClr val="434343"/>
                </a:solidFill>
                <a:latin typeface="Roboto"/>
                <a:ea typeface="Roboto"/>
                <a:cs typeface="Roboto"/>
                <a:sym typeface="Roboto"/>
              </a:defRPr>
            </a:lvl2pPr>
            <a:lvl3pPr marL="1371600" lvl="2" indent="-330200" rtl="0">
              <a:spcBef>
                <a:spcPts val="0"/>
              </a:spcBef>
              <a:spcAft>
                <a:spcPts val="0"/>
              </a:spcAft>
              <a:buClr>
                <a:srgbClr val="434343"/>
              </a:buClr>
              <a:buSzPts val="1600"/>
              <a:buFont typeface="Roboto"/>
              <a:buChar char="■"/>
              <a:defRPr sz="1600">
                <a:solidFill>
                  <a:srgbClr val="434343"/>
                </a:solidFill>
                <a:latin typeface="Roboto"/>
                <a:ea typeface="Roboto"/>
                <a:cs typeface="Roboto"/>
                <a:sym typeface="Roboto"/>
              </a:defRPr>
            </a:lvl3pPr>
            <a:lvl4pPr marL="1828800" lvl="3" indent="-330200" rtl="0">
              <a:spcBef>
                <a:spcPts val="0"/>
              </a:spcBef>
              <a:spcAft>
                <a:spcPts val="0"/>
              </a:spcAft>
              <a:buClr>
                <a:srgbClr val="434343"/>
              </a:buClr>
              <a:buSzPts val="1600"/>
              <a:buFont typeface="Roboto"/>
              <a:buChar char="●"/>
              <a:defRPr sz="1600">
                <a:solidFill>
                  <a:srgbClr val="434343"/>
                </a:solidFill>
                <a:latin typeface="Roboto"/>
                <a:ea typeface="Roboto"/>
                <a:cs typeface="Roboto"/>
                <a:sym typeface="Roboto"/>
              </a:defRPr>
            </a:lvl4pPr>
            <a:lvl5pPr marL="2286000" lvl="4" indent="-330200" rtl="0">
              <a:spcBef>
                <a:spcPts val="0"/>
              </a:spcBef>
              <a:spcAft>
                <a:spcPts val="0"/>
              </a:spcAft>
              <a:buClr>
                <a:srgbClr val="434343"/>
              </a:buClr>
              <a:buSzPts val="1600"/>
              <a:buFont typeface="Roboto"/>
              <a:buChar char="○"/>
              <a:defRPr sz="1600">
                <a:solidFill>
                  <a:srgbClr val="434343"/>
                </a:solidFill>
                <a:latin typeface="Roboto"/>
                <a:ea typeface="Roboto"/>
                <a:cs typeface="Roboto"/>
                <a:sym typeface="Roboto"/>
              </a:defRPr>
            </a:lvl5pPr>
            <a:lvl6pPr marL="2743200" lvl="5" indent="-330200" rtl="0">
              <a:spcBef>
                <a:spcPts val="0"/>
              </a:spcBef>
              <a:spcAft>
                <a:spcPts val="0"/>
              </a:spcAft>
              <a:buClr>
                <a:srgbClr val="434343"/>
              </a:buClr>
              <a:buSzPts val="1600"/>
              <a:buFont typeface="Roboto"/>
              <a:buChar char="■"/>
              <a:defRPr sz="1600">
                <a:solidFill>
                  <a:srgbClr val="434343"/>
                </a:solidFill>
                <a:latin typeface="Roboto"/>
                <a:ea typeface="Roboto"/>
                <a:cs typeface="Roboto"/>
                <a:sym typeface="Roboto"/>
              </a:defRPr>
            </a:lvl6pPr>
            <a:lvl7pPr marL="3200400" lvl="6" indent="-330200" rtl="0">
              <a:spcBef>
                <a:spcPts val="0"/>
              </a:spcBef>
              <a:spcAft>
                <a:spcPts val="0"/>
              </a:spcAft>
              <a:buClr>
                <a:srgbClr val="434343"/>
              </a:buClr>
              <a:buSzPts val="1600"/>
              <a:buFont typeface="Roboto"/>
              <a:buChar char="●"/>
              <a:defRPr sz="1600">
                <a:solidFill>
                  <a:srgbClr val="434343"/>
                </a:solidFill>
                <a:latin typeface="Roboto"/>
                <a:ea typeface="Roboto"/>
                <a:cs typeface="Roboto"/>
                <a:sym typeface="Roboto"/>
              </a:defRPr>
            </a:lvl7pPr>
            <a:lvl8pPr marL="3657600" lvl="7" indent="-330200" rtl="0">
              <a:spcBef>
                <a:spcPts val="0"/>
              </a:spcBef>
              <a:spcAft>
                <a:spcPts val="0"/>
              </a:spcAft>
              <a:buClr>
                <a:srgbClr val="434343"/>
              </a:buClr>
              <a:buSzPts val="1600"/>
              <a:buFont typeface="Roboto"/>
              <a:buChar char="○"/>
              <a:defRPr sz="1600">
                <a:solidFill>
                  <a:srgbClr val="434343"/>
                </a:solidFill>
                <a:latin typeface="Roboto"/>
                <a:ea typeface="Roboto"/>
                <a:cs typeface="Roboto"/>
                <a:sym typeface="Roboto"/>
              </a:defRPr>
            </a:lvl8pPr>
            <a:lvl9pPr marL="4114800" lvl="8" indent="-330200" rtl="0">
              <a:spcBef>
                <a:spcPts val="0"/>
              </a:spcBef>
              <a:spcAft>
                <a:spcPts val="0"/>
              </a:spcAft>
              <a:buClr>
                <a:srgbClr val="434343"/>
              </a:buClr>
              <a:buSzPts val="1600"/>
              <a:buFont typeface="Roboto"/>
              <a:buChar char="■"/>
              <a:defRPr sz="1600">
                <a:solidFill>
                  <a:srgbClr val="434343"/>
                </a:solidFill>
                <a:latin typeface="Roboto"/>
                <a:ea typeface="Roboto"/>
                <a:cs typeface="Roboto"/>
                <a:sym typeface="Roboto"/>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Frase de destaque pequena">
  <p:cSld name="CUSTOM_1_1_1">
    <p:spTree>
      <p:nvGrpSpPr>
        <p:cNvPr id="1" name="Shape 66"/>
        <p:cNvGrpSpPr/>
        <p:nvPr/>
      </p:nvGrpSpPr>
      <p:grpSpPr>
        <a:xfrm>
          <a:off x="0" y="0"/>
          <a:ext cx="0" cy="0"/>
          <a:chOff x="0" y="0"/>
          <a:chExt cx="0" cy="0"/>
        </a:xfrm>
      </p:grpSpPr>
      <p:sp>
        <p:nvSpPr>
          <p:cNvPr id="67" name="Google Shape;67;p22"/>
          <p:cNvSpPr txBox="1">
            <a:spLocks noGrp="1"/>
          </p:cNvSpPr>
          <p:nvPr>
            <p:ph type="body" idx="1"/>
          </p:nvPr>
        </p:nvSpPr>
        <p:spPr>
          <a:xfrm>
            <a:off x="4210425" y="381000"/>
            <a:ext cx="4166100" cy="3149700"/>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00000"/>
              </a:lnSpc>
              <a:spcBef>
                <a:spcPts val="0"/>
              </a:spcBef>
              <a:spcAft>
                <a:spcPts val="0"/>
              </a:spcAft>
              <a:buClr>
                <a:srgbClr val="000000"/>
              </a:buClr>
              <a:buSzPts val="1100"/>
              <a:buFont typeface="Arial"/>
              <a:buNone/>
              <a:defRPr sz="2400">
                <a:solidFill>
                  <a:srgbClr val="FFFFFF"/>
                </a:solidFill>
                <a:latin typeface="Roboto Light"/>
                <a:ea typeface="Roboto Light"/>
                <a:cs typeface="Roboto Light"/>
                <a:sym typeface="Roboto Light"/>
              </a:defRPr>
            </a:lvl1pPr>
            <a:lvl2pPr marL="914400" marR="0" lvl="1" indent="-228600" algn="ctr" rtl="0">
              <a:lnSpc>
                <a:spcPct val="100000"/>
              </a:lnSpc>
              <a:spcBef>
                <a:spcPts val="0"/>
              </a:spcBef>
              <a:spcAft>
                <a:spcPts val="0"/>
              </a:spcAft>
              <a:buClr>
                <a:srgbClr val="000000"/>
              </a:buClr>
              <a:buSzPts val="1100"/>
              <a:buFont typeface="Arial"/>
              <a:buNone/>
              <a:defRPr sz="2400">
                <a:solidFill>
                  <a:srgbClr val="FFFFFF"/>
                </a:solidFill>
                <a:latin typeface="Roboto Light"/>
                <a:ea typeface="Roboto Light"/>
                <a:cs typeface="Roboto Light"/>
                <a:sym typeface="Roboto Light"/>
              </a:defRPr>
            </a:lvl2pPr>
            <a:lvl3pPr marL="1371600" marR="0" lvl="2" indent="-228600" algn="ctr" rtl="0">
              <a:lnSpc>
                <a:spcPct val="100000"/>
              </a:lnSpc>
              <a:spcBef>
                <a:spcPts val="0"/>
              </a:spcBef>
              <a:spcAft>
                <a:spcPts val="0"/>
              </a:spcAft>
              <a:buClr>
                <a:srgbClr val="000000"/>
              </a:buClr>
              <a:buSzPts val="1100"/>
              <a:buFont typeface="Arial"/>
              <a:buNone/>
              <a:defRPr sz="2400">
                <a:solidFill>
                  <a:srgbClr val="FFFFFF"/>
                </a:solidFill>
                <a:latin typeface="Roboto Light"/>
                <a:ea typeface="Roboto Light"/>
                <a:cs typeface="Roboto Light"/>
                <a:sym typeface="Roboto Light"/>
              </a:defRPr>
            </a:lvl3pPr>
            <a:lvl4pPr marL="1828800" marR="0" lvl="3" indent="-228600" algn="ctr" rtl="0">
              <a:lnSpc>
                <a:spcPct val="100000"/>
              </a:lnSpc>
              <a:spcBef>
                <a:spcPts val="0"/>
              </a:spcBef>
              <a:spcAft>
                <a:spcPts val="0"/>
              </a:spcAft>
              <a:buClr>
                <a:srgbClr val="000000"/>
              </a:buClr>
              <a:buSzPts val="1100"/>
              <a:buFont typeface="Arial"/>
              <a:buNone/>
              <a:defRPr sz="2400">
                <a:solidFill>
                  <a:srgbClr val="FFFFFF"/>
                </a:solidFill>
                <a:latin typeface="Roboto Light"/>
                <a:ea typeface="Roboto Light"/>
                <a:cs typeface="Roboto Light"/>
                <a:sym typeface="Roboto Light"/>
              </a:defRPr>
            </a:lvl4pPr>
            <a:lvl5pPr marL="2286000" marR="0" lvl="4" indent="-228600" algn="ctr" rtl="0">
              <a:lnSpc>
                <a:spcPct val="100000"/>
              </a:lnSpc>
              <a:spcBef>
                <a:spcPts val="0"/>
              </a:spcBef>
              <a:spcAft>
                <a:spcPts val="0"/>
              </a:spcAft>
              <a:buClr>
                <a:srgbClr val="000000"/>
              </a:buClr>
              <a:buSzPts val="1100"/>
              <a:buFont typeface="Arial"/>
              <a:buNone/>
              <a:defRPr sz="2400">
                <a:solidFill>
                  <a:srgbClr val="FFFFFF"/>
                </a:solidFill>
                <a:latin typeface="Roboto Light"/>
                <a:ea typeface="Roboto Light"/>
                <a:cs typeface="Roboto Light"/>
                <a:sym typeface="Roboto Light"/>
              </a:defRPr>
            </a:lvl5pPr>
            <a:lvl6pPr marL="2743200" marR="0" lvl="5" indent="-228600" algn="ctr" rtl="0">
              <a:lnSpc>
                <a:spcPct val="100000"/>
              </a:lnSpc>
              <a:spcBef>
                <a:spcPts val="0"/>
              </a:spcBef>
              <a:spcAft>
                <a:spcPts val="0"/>
              </a:spcAft>
              <a:buClr>
                <a:srgbClr val="000000"/>
              </a:buClr>
              <a:buSzPts val="1100"/>
              <a:buFont typeface="Arial"/>
              <a:buNone/>
              <a:defRPr sz="2400">
                <a:solidFill>
                  <a:srgbClr val="FFFFFF"/>
                </a:solidFill>
                <a:latin typeface="Roboto Light"/>
                <a:ea typeface="Roboto Light"/>
                <a:cs typeface="Roboto Light"/>
                <a:sym typeface="Roboto Light"/>
              </a:defRPr>
            </a:lvl6pPr>
            <a:lvl7pPr marL="3200400" marR="0" lvl="6" indent="-228600" algn="ctr" rtl="0">
              <a:lnSpc>
                <a:spcPct val="100000"/>
              </a:lnSpc>
              <a:spcBef>
                <a:spcPts val="0"/>
              </a:spcBef>
              <a:spcAft>
                <a:spcPts val="0"/>
              </a:spcAft>
              <a:buClr>
                <a:srgbClr val="000000"/>
              </a:buClr>
              <a:buSzPts val="1100"/>
              <a:buFont typeface="Arial"/>
              <a:buNone/>
              <a:defRPr sz="2400">
                <a:solidFill>
                  <a:srgbClr val="FFFFFF"/>
                </a:solidFill>
                <a:latin typeface="Roboto Light"/>
                <a:ea typeface="Roboto Light"/>
                <a:cs typeface="Roboto Light"/>
                <a:sym typeface="Roboto Light"/>
              </a:defRPr>
            </a:lvl7pPr>
            <a:lvl8pPr marL="3657600" marR="0" lvl="7" indent="-228600" algn="ctr" rtl="0">
              <a:lnSpc>
                <a:spcPct val="100000"/>
              </a:lnSpc>
              <a:spcBef>
                <a:spcPts val="0"/>
              </a:spcBef>
              <a:spcAft>
                <a:spcPts val="0"/>
              </a:spcAft>
              <a:buClr>
                <a:srgbClr val="000000"/>
              </a:buClr>
              <a:buSzPts val="1100"/>
              <a:buFont typeface="Arial"/>
              <a:buNone/>
              <a:defRPr sz="2400">
                <a:solidFill>
                  <a:srgbClr val="FFFFFF"/>
                </a:solidFill>
                <a:latin typeface="Roboto Light"/>
                <a:ea typeface="Roboto Light"/>
                <a:cs typeface="Roboto Light"/>
                <a:sym typeface="Roboto Light"/>
              </a:defRPr>
            </a:lvl8pPr>
            <a:lvl9pPr marL="4114800" marR="0" lvl="8" indent="-228600" algn="ctr" rtl="0">
              <a:lnSpc>
                <a:spcPct val="100000"/>
              </a:lnSpc>
              <a:spcBef>
                <a:spcPts val="0"/>
              </a:spcBef>
              <a:spcAft>
                <a:spcPts val="0"/>
              </a:spcAft>
              <a:buClr>
                <a:srgbClr val="000000"/>
              </a:buClr>
              <a:buSzPts val="1100"/>
              <a:buFont typeface="Arial"/>
              <a:buNone/>
              <a:defRPr sz="2400">
                <a:solidFill>
                  <a:srgbClr val="FFFFFF"/>
                </a:solidFill>
                <a:latin typeface="Roboto Light"/>
                <a:ea typeface="Roboto Light"/>
                <a:cs typeface="Roboto Light"/>
                <a:sym typeface="Roboto Light"/>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iolo">
  <p:cSld name="TITLE_1">
    <p:bg>
      <p:bgPr>
        <a:solidFill>
          <a:srgbClr val="F3F3F3"/>
        </a:solidFill>
        <a:effectLst/>
      </p:bgPr>
    </p:bg>
    <p:spTree>
      <p:nvGrpSpPr>
        <p:cNvPr id="1" name="Shape 11"/>
        <p:cNvGrpSpPr/>
        <p:nvPr/>
      </p:nvGrpSpPr>
      <p:grpSpPr>
        <a:xfrm>
          <a:off x="0" y="0"/>
          <a:ext cx="0" cy="0"/>
          <a:chOff x="0" y="0"/>
          <a:chExt cx="0" cy="0"/>
        </a:xfrm>
      </p:grpSpPr>
      <p:sp>
        <p:nvSpPr>
          <p:cNvPr id="12" name="Google Shape;12;p3"/>
          <p:cNvSpPr/>
          <p:nvPr/>
        </p:nvSpPr>
        <p:spPr>
          <a:xfrm rot="5400000">
            <a:off x="950125" y="648153"/>
            <a:ext cx="45900" cy="349200"/>
          </a:xfrm>
          <a:prstGeom prst="rect">
            <a:avLst/>
          </a:prstGeom>
          <a:solidFill>
            <a:srgbClr val="1BB7D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 name="Google Shape;13;p3"/>
          <p:cNvSpPr txBox="1">
            <a:spLocks noGrp="1"/>
          </p:cNvSpPr>
          <p:nvPr>
            <p:ph type="title"/>
          </p:nvPr>
        </p:nvSpPr>
        <p:spPr>
          <a:xfrm>
            <a:off x="687375" y="265875"/>
            <a:ext cx="7350600" cy="343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2000" b="1">
                <a:solidFill>
                  <a:srgbClr val="4967A9"/>
                </a:solidFill>
                <a:latin typeface="Roboto"/>
                <a:ea typeface="Roboto"/>
                <a:cs typeface="Roboto"/>
                <a:sym typeface="Roboto"/>
              </a:defRPr>
            </a:lvl1pPr>
            <a:lvl2pPr lvl="1">
              <a:spcBef>
                <a:spcPts val="0"/>
              </a:spcBef>
              <a:spcAft>
                <a:spcPts val="0"/>
              </a:spcAft>
              <a:buNone/>
              <a:defRPr sz="2000" b="1">
                <a:solidFill>
                  <a:srgbClr val="4967A9"/>
                </a:solidFill>
                <a:latin typeface="Roboto"/>
                <a:ea typeface="Roboto"/>
                <a:cs typeface="Roboto"/>
                <a:sym typeface="Roboto"/>
              </a:defRPr>
            </a:lvl2pPr>
            <a:lvl3pPr lvl="2">
              <a:spcBef>
                <a:spcPts val="0"/>
              </a:spcBef>
              <a:spcAft>
                <a:spcPts val="0"/>
              </a:spcAft>
              <a:buNone/>
              <a:defRPr sz="2000" b="1">
                <a:solidFill>
                  <a:srgbClr val="4967A9"/>
                </a:solidFill>
                <a:latin typeface="Roboto"/>
                <a:ea typeface="Roboto"/>
                <a:cs typeface="Roboto"/>
                <a:sym typeface="Roboto"/>
              </a:defRPr>
            </a:lvl3pPr>
            <a:lvl4pPr lvl="3">
              <a:spcBef>
                <a:spcPts val="0"/>
              </a:spcBef>
              <a:spcAft>
                <a:spcPts val="0"/>
              </a:spcAft>
              <a:buNone/>
              <a:defRPr sz="2000" b="1">
                <a:solidFill>
                  <a:srgbClr val="4967A9"/>
                </a:solidFill>
                <a:latin typeface="Roboto"/>
                <a:ea typeface="Roboto"/>
                <a:cs typeface="Roboto"/>
                <a:sym typeface="Roboto"/>
              </a:defRPr>
            </a:lvl4pPr>
            <a:lvl5pPr lvl="4">
              <a:spcBef>
                <a:spcPts val="0"/>
              </a:spcBef>
              <a:spcAft>
                <a:spcPts val="0"/>
              </a:spcAft>
              <a:buNone/>
              <a:defRPr sz="2000" b="1">
                <a:solidFill>
                  <a:srgbClr val="4967A9"/>
                </a:solidFill>
                <a:latin typeface="Roboto"/>
                <a:ea typeface="Roboto"/>
                <a:cs typeface="Roboto"/>
                <a:sym typeface="Roboto"/>
              </a:defRPr>
            </a:lvl5pPr>
            <a:lvl6pPr lvl="5">
              <a:spcBef>
                <a:spcPts val="0"/>
              </a:spcBef>
              <a:spcAft>
                <a:spcPts val="0"/>
              </a:spcAft>
              <a:buNone/>
              <a:defRPr sz="2000" b="1">
                <a:solidFill>
                  <a:srgbClr val="4967A9"/>
                </a:solidFill>
                <a:latin typeface="Roboto"/>
                <a:ea typeface="Roboto"/>
                <a:cs typeface="Roboto"/>
                <a:sym typeface="Roboto"/>
              </a:defRPr>
            </a:lvl6pPr>
            <a:lvl7pPr lvl="6">
              <a:spcBef>
                <a:spcPts val="0"/>
              </a:spcBef>
              <a:spcAft>
                <a:spcPts val="0"/>
              </a:spcAft>
              <a:buNone/>
              <a:defRPr sz="2000" b="1">
                <a:solidFill>
                  <a:srgbClr val="4967A9"/>
                </a:solidFill>
                <a:latin typeface="Roboto"/>
                <a:ea typeface="Roboto"/>
                <a:cs typeface="Roboto"/>
                <a:sym typeface="Roboto"/>
              </a:defRPr>
            </a:lvl7pPr>
            <a:lvl8pPr lvl="7">
              <a:spcBef>
                <a:spcPts val="0"/>
              </a:spcBef>
              <a:spcAft>
                <a:spcPts val="0"/>
              </a:spcAft>
              <a:buNone/>
              <a:defRPr sz="2000" b="1">
                <a:solidFill>
                  <a:srgbClr val="4967A9"/>
                </a:solidFill>
                <a:latin typeface="Roboto"/>
                <a:ea typeface="Roboto"/>
                <a:cs typeface="Roboto"/>
                <a:sym typeface="Roboto"/>
              </a:defRPr>
            </a:lvl8pPr>
            <a:lvl9pPr lvl="8">
              <a:spcBef>
                <a:spcPts val="0"/>
              </a:spcBef>
              <a:spcAft>
                <a:spcPts val="0"/>
              </a:spcAft>
              <a:buNone/>
              <a:defRPr sz="2000" b="1">
                <a:solidFill>
                  <a:srgbClr val="4967A9"/>
                </a:solidFill>
                <a:latin typeface="Roboto"/>
                <a:ea typeface="Roboto"/>
                <a:cs typeface="Roboto"/>
                <a:sym typeface="Roboto"/>
              </a:defRPr>
            </a:lvl9pPr>
          </a:lstStyle>
          <a:p>
            <a:endParaRPr/>
          </a:p>
        </p:txBody>
      </p:sp>
      <p:sp>
        <p:nvSpPr>
          <p:cNvPr id="14" name="Google Shape;14;p3"/>
          <p:cNvSpPr txBox="1">
            <a:spLocks noGrp="1"/>
          </p:cNvSpPr>
          <p:nvPr>
            <p:ph type="body" idx="1"/>
          </p:nvPr>
        </p:nvSpPr>
        <p:spPr>
          <a:xfrm>
            <a:off x="641725" y="1185100"/>
            <a:ext cx="8189400" cy="3432900"/>
          </a:xfrm>
          <a:prstGeom prst="rect">
            <a:avLst/>
          </a:prstGeom>
          <a:noFill/>
          <a:ln>
            <a:noFill/>
          </a:ln>
        </p:spPr>
        <p:txBody>
          <a:bodyPr spcFirstLastPara="1" wrap="square" lIns="91425" tIns="91425" rIns="91425" bIns="91425" anchor="t" anchorCtr="0">
            <a:noAutofit/>
          </a:bodyPr>
          <a:lstStyle>
            <a:lvl1pPr marL="457200" lvl="0" indent="-317500">
              <a:lnSpc>
                <a:spcPct val="150000"/>
              </a:lnSpc>
              <a:spcBef>
                <a:spcPts val="0"/>
              </a:spcBef>
              <a:spcAft>
                <a:spcPts val="0"/>
              </a:spcAft>
              <a:buClr>
                <a:srgbClr val="595959"/>
              </a:buClr>
              <a:buSzPts val="1400"/>
              <a:buFont typeface="Roboto Light"/>
              <a:buChar char="●"/>
              <a:defRPr>
                <a:solidFill>
                  <a:srgbClr val="595959"/>
                </a:solidFill>
                <a:latin typeface="Roboto Light"/>
                <a:ea typeface="Roboto Light"/>
                <a:cs typeface="Roboto Light"/>
                <a:sym typeface="Roboto Light"/>
              </a:defRPr>
            </a:lvl1pPr>
            <a:lvl2pPr marL="914400" lvl="1" indent="-317500">
              <a:lnSpc>
                <a:spcPct val="150000"/>
              </a:lnSpc>
              <a:spcBef>
                <a:spcPts val="0"/>
              </a:spcBef>
              <a:spcAft>
                <a:spcPts val="0"/>
              </a:spcAft>
              <a:buClr>
                <a:srgbClr val="595959"/>
              </a:buClr>
              <a:buSzPts val="1400"/>
              <a:buFont typeface="Roboto Light"/>
              <a:buChar char="○"/>
              <a:defRPr>
                <a:solidFill>
                  <a:srgbClr val="595959"/>
                </a:solidFill>
                <a:latin typeface="Roboto Light"/>
                <a:ea typeface="Roboto Light"/>
                <a:cs typeface="Roboto Light"/>
                <a:sym typeface="Roboto Light"/>
              </a:defRPr>
            </a:lvl2pPr>
            <a:lvl3pPr marL="1371600" lvl="2" indent="-317500">
              <a:lnSpc>
                <a:spcPct val="150000"/>
              </a:lnSpc>
              <a:spcBef>
                <a:spcPts val="0"/>
              </a:spcBef>
              <a:spcAft>
                <a:spcPts val="0"/>
              </a:spcAft>
              <a:buClr>
                <a:srgbClr val="595959"/>
              </a:buClr>
              <a:buSzPts val="1400"/>
              <a:buFont typeface="Roboto Light"/>
              <a:buChar char="■"/>
              <a:defRPr>
                <a:solidFill>
                  <a:srgbClr val="595959"/>
                </a:solidFill>
                <a:latin typeface="Roboto Light"/>
                <a:ea typeface="Roboto Light"/>
                <a:cs typeface="Roboto Light"/>
                <a:sym typeface="Roboto Light"/>
              </a:defRPr>
            </a:lvl3pPr>
            <a:lvl4pPr marL="1828800" lvl="3" indent="-317500">
              <a:lnSpc>
                <a:spcPct val="150000"/>
              </a:lnSpc>
              <a:spcBef>
                <a:spcPts val="0"/>
              </a:spcBef>
              <a:spcAft>
                <a:spcPts val="0"/>
              </a:spcAft>
              <a:buClr>
                <a:srgbClr val="595959"/>
              </a:buClr>
              <a:buSzPts val="1400"/>
              <a:buFont typeface="Roboto Light"/>
              <a:buChar char="●"/>
              <a:defRPr>
                <a:solidFill>
                  <a:srgbClr val="595959"/>
                </a:solidFill>
                <a:latin typeface="Roboto Light"/>
                <a:ea typeface="Roboto Light"/>
                <a:cs typeface="Roboto Light"/>
                <a:sym typeface="Roboto Light"/>
              </a:defRPr>
            </a:lvl4pPr>
            <a:lvl5pPr marL="2286000" lvl="4" indent="-317500">
              <a:lnSpc>
                <a:spcPct val="150000"/>
              </a:lnSpc>
              <a:spcBef>
                <a:spcPts val="0"/>
              </a:spcBef>
              <a:spcAft>
                <a:spcPts val="0"/>
              </a:spcAft>
              <a:buClr>
                <a:srgbClr val="595959"/>
              </a:buClr>
              <a:buSzPts val="1400"/>
              <a:buFont typeface="Roboto Light"/>
              <a:buChar char="○"/>
              <a:defRPr>
                <a:solidFill>
                  <a:srgbClr val="595959"/>
                </a:solidFill>
                <a:latin typeface="Roboto Light"/>
                <a:ea typeface="Roboto Light"/>
                <a:cs typeface="Roboto Light"/>
                <a:sym typeface="Roboto Light"/>
              </a:defRPr>
            </a:lvl5pPr>
            <a:lvl6pPr marL="2743200" lvl="5" indent="-317500">
              <a:lnSpc>
                <a:spcPct val="150000"/>
              </a:lnSpc>
              <a:spcBef>
                <a:spcPts val="0"/>
              </a:spcBef>
              <a:spcAft>
                <a:spcPts val="0"/>
              </a:spcAft>
              <a:buClr>
                <a:srgbClr val="595959"/>
              </a:buClr>
              <a:buSzPts val="1400"/>
              <a:buFont typeface="Roboto Light"/>
              <a:buChar char="■"/>
              <a:defRPr>
                <a:solidFill>
                  <a:srgbClr val="595959"/>
                </a:solidFill>
                <a:latin typeface="Roboto Light"/>
                <a:ea typeface="Roboto Light"/>
                <a:cs typeface="Roboto Light"/>
                <a:sym typeface="Roboto Light"/>
              </a:defRPr>
            </a:lvl6pPr>
            <a:lvl7pPr marL="3200400" lvl="6" indent="-317500">
              <a:lnSpc>
                <a:spcPct val="150000"/>
              </a:lnSpc>
              <a:spcBef>
                <a:spcPts val="0"/>
              </a:spcBef>
              <a:spcAft>
                <a:spcPts val="0"/>
              </a:spcAft>
              <a:buClr>
                <a:srgbClr val="595959"/>
              </a:buClr>
              <a:buSzPts val="1400"/>
              <a:buFont typeface="Roboto Light"/>
              <a:buChar char="●"/>
              <a:defRPr>
                <a:solidFill>
                  <a:srgbClr val="595959"/>
                </a:solidFill>
                <a:latin typeface="Roboto Light"/>
                <a:ea typeface="Roboto Light"/>
                <a:cs typeface="Roboto Light"/>
                <a:sym typeface="Roboto Light"/>
              </a:defRPr>
            </a:lvl7pPr>
            <a:lvl8pPr marL="3657600" lvl="7" indent="-317500">
              <a:lnSpc>
                <a:spcPct val="150000"/>
              </a:lnSpc>
              <a:spcBef>
                <a:spcPts val="0"/>
              </a:spcBef>
              <a:spcAft>
                <a:spcPts val="0"/>
              </a:spcAft>
              <a:buClr>
                <a:srgbClr val="595959"/>
              </a:buClr>
              <a:buSzPts val="1400"/>
              <a:buFont typeface="Roboto Light"/>
              <a:buChar char="○"/>
              <a:defRPr>
                <a:solidFill>
                  <a:srgbClr val="595959"/>
                </a:solidFill>
                <a:latin typeface="Roboto Light"/>
                <a:ea typeface="Roboto Light"/>
                <a:cs typeface="Roboto Light"/>
                <a:sym typeface="Roboto Light"/>
              </a:defRPr>
            </a:lvl8pPr>
            <a:lvl9pPr marL="4114800" lvl="8" indent="-317500">
              <a:lnSpc>
                <a:spcPct val="150000"/>
              </a:lnSpc>
              <a:spcBef>
                <a:spcPts val="0"/>
              </a:spcBef>
              <a:spcAft>
                <a:spcPts val="0"/>
              </a:spcAft>
              <a:buClr>
                <a:srgbClr val="595959"/>
              </a:buClr>
              <a:buSzPts val="1400"/>
              <a:buFont typeface="Roboto Light"/>
              <a:buChar char="■"/>
              <a:defRPr>
                <a:solidFill>
                  <a:srgbClr val="595959"/>
                </a:solidFill>
                <a:latin typeface="Roboto Light"/>
                <a:ea typeface="Roboto Light"/>
                <a:cs typeface="Roboto Light"/>
                <a:sym typeface="Roboto Light"/>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Frase de impacto">
  <p:cSld name="TITLE_1_1">
    <p:bg>
      <p:bgPr>
        <a:solidFill>
          <a:srgbClr val="1BB7D0"/>
        </a:solidFill>
        <a:effectLst/>
      </p:bgPr>
    </p:bg>
    <p:spTree>
      <p:nvGrpSpPr>
        <p:cNvPr id="1" name="Shape 15"/>
        <p:cNvGrpSpPr/>
        <p:nvPr/>
      </p:nvGrpSpPr>
      <p:grpSpPr>
        <a:xfrm>
          <a:off x="0" y="0"/>
          <a:ext cx="0" cy="0"/>
          <a:chOff x="0" y="0"/>
          <a:chExt cx="0" cy="0"/>
        </a:xfrm>
      </p:grpSpPr>
      <p:sp>
        <p:nvSpPr>
          <p:cNvPr id="16" name="Google Shape;16;p4"/>
          <p:cNvSpPr/>
          <p:nvPr/>
        </p:nvSpPr>
        <p:spPr>
          <a:xfrm rot="5400000">
            <a:off x="1048075" y="894075"/>
            <a:ext cx="45900" cy="349200"/>
          </a:xfrm>
          <a:prstGeom prst="rect">
            <a:avLst/>
          </a:prstGeom>
          <a:solidFill>
            <a:srgbClr val="263473">
              <a:alpha val="8923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7" name="Google Shape;17;p4"/>
          <p:cNvSpPr/>
          <p:nvPr/>
        </p:nvSpPr>
        <p:spPr>
          <a:xfrm rot="5400000">
            <a:off x="1048075" y="3908625"/>
            <a:ext cx="45900" cy="349200"/>
          </a:xfrm>
          <a:prstGeom prst="rect">
            <a:avLst/>
          </a:prstGeom>
          <a:solidFill>
            <a:srgbClr val="263473">
              <a:alpha val="8923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8" name="Google Shape;18;p4"/>
          <p:cNvSpPr txBox="1">
            <a:spLocks noGrp="1"/>
          </p:cNvSpPr>
          <p:nvPr>
            <p:ph type="body" idx="1"/>
          </p:nvPr>
        </p:nvSpPr>
        <p:spPr>
          <a:xfrm>
            <a:off x="893100" y="1349425"/>
            <a:ext cx="5639100" cy="2471700"/>
          </a:xfrm>
          <a:prstGeom prst="rect">
            <a:avLst/>
          </a:prstGeom>
          <a:noFill/>
          <a:ln>
            <a:noFill/>
          </a:ln>
        </p:spPr>
        <p:txBody>
          <a:bodyPr spcFirstLastPara="1" wrap="square" lIns="91425" tIns="91425" rIns="91425" bIns="91425" anchor="ctr" anchorCtr="0">
            <a:noAutofit/>
          </a:bodyPr>
          <a:lstStyle>
            <a:lvl1pPr marL="457200" lvl="0" indent="-419100">
              <a:spcBef>
                <a:spcPts val="0"/>
              </a:spcBef>
              <a:spcAft>
                <a:spcPts val="0"/>
              </a:spcAft>
              <a:buClr>
                <a:srgbClr val="FFFFFF"/>
              </a:buClr>
              <a:buSzPts val="3000"/>
              <a:buFont typeface="Roboto"/>
              <a:buChar char="●"/>
              <a:defRPr sz="3000" b="1">
                <a:solidFill>
                  <a:srgbClr val="FFFFFF"/>
                </a:solidFill>
                <a:latin typeface="Roboto"/>
                <a:ea typeface="Roboto"/>
                <a:cs typeface="Roboto"/>
                <a:sym typeface="Roboto"/>
              </a:defRPr>
            </a:lvl1pPr>
            <a:lvl2pPr marL="914400" lvl="1" indent="-419100">
              <a:spcBef>
                <a:spcPts val="0"/>
              </a:spcBef>
              <a:spcAft>
                <a:spcPts val="0"/>
              </a:spcAft>
              <a:buClr>
                <a:srgbClr val="FFFFFF"/>
              </a:buClr>
              <a:buSzPts val="3000"/>
              <a:buFont typeface="Roboto"/>
              <a:buChar char="○"/>
              <a:defRPr sz="3000" b="1">
                <a:solidFill>
                  <a:srgbClr val="FFFFFF"/>
                </a:solidFill>
                <a:latin typeface="Roboto"/>
                <a:ea typeface="Roboto"/>
                <a:cs typeface="Roboto"/>
                <a:sym typeface="Roboto"/>
              </a:defRPr>
            </a:lvl2pPr>
            <a:lvl3pPr marL="1371600" lvl="2" indent="-419100">
              <a:spcBef>
                <a:spcPts val="0"/>
              </a:spcBef>
              <a:spcAft>
                <a:spcPts val="0"/>
              </a:spcAft>
              <a:buClr>
                <a:srgbClr val="FFFFFF"/>
              </a:buClr>
              <a:buSzPts val="3000"/>
              <a:buFont typeface="Roboto"/>
              <a:buChar char="■"/>
              <a:defRPr sz="3000" b="1">
                <a:solidFill>
                  <a:srgbClr val="FFFFFF"/>
                </a:solidFill>
                <a:latin typeface="Roboto"/>
                <a:ea typeface="Roboto"/>
                <a:cs typeface="Roboto"/>
                <a:sym typeface="Roboto"/>
              </a:defRPr>
            </a:lvl3pPr>
            <a:lvl4pPr marL="1828800" lvl="3" indent="-419100">
              <a:spcBef>
                <a:spcPts val="0"/>
              </a:spcBef>
              <a:spcAft>
                <a:spcPts val="0"/>
              </a:spcAft>
              <a:buClr>
                <a:srgbClr val="FFFFFF"/>
              </a:buClr>
              <a:buSzPts val="3000"/>
              <a:buFont typeface="Roboto"/>
              <a:buChar char="●"/>
              <a:defRPr sz="3000" b="1">
                <a:solidFill>
                  <a:srgbClr val="FFFFFF"/>
                </a:solidFill>
                <a:latin typeface="Roboto"/>
                <a:ea typeface="Roboto"/>
                <a:cs typeface="Roboto"/>
                <a:sym typeface="Roboto"/>
              </a:defRPr>
            </a:lvl4pPr>
            <a:lvl5pPr marL="2286000" lvl="4" indent="-419100">
              <a:spcBef>
                <a:spcPts val="0"/>
              </a:spcBef>
              <a:spcAft>
                <a:spcPts val="0"/>
              </a:spcAft>
              <a:buClr>
                <a:srgbClr val="FFFFFF"/>
              </a:buClr>
              <a:buSzPts val="3000"/>
              <a:buFont typeface="Roboto"/>
              <a:buChar char="○"/>
              <a:defRPr sz="3000" b="1">
                <a:solidFill>
                  <a:srgbClr val="FFFFFF"/>
                </a:solidFill>
                <a:latin typeface="Roboto"/>
                <a:ea typeface="Roboto"/>
                <a:cs typeface="Roboto"/>
                <a:sym typeface="Roboto"/>
              </a:defRPr>
            </a:lvl5pPr>
            <a:lvl6pPr marL="2743200" lvl="5" indent="-419100">
              <a:spcBef>
                <a:spcPts val="0"/>
              </a:spcBef>
              <a:spcAft>
                <a:spcPts val="0"/>
              </a:spcAft>
              <a:buClr>
                <a:srgbClr val="FFFFFF"/>
              </a:buClr>
              <a:buSzPts val="3000"/>
              <a:buFont typeface="Roboto"/>
              <a:buChar char="■"/>
              <a:defRPr sz="3000" b="1">
                <a:solidFill>
                  <a:srgbClr val="FFFFFF"/>
                </a:solidFill>
                <a:latin typeface="Roboto"/>
                <a:ea typeface="Roboto"/>
                <a:cs typeface="Roboto"/>
                <a:sym typeface="Roboto"/>
              </a:defRPr>
            </a:lvl6pPr>
            <a:lvl7pPr marL="3200400" lvl="6" indent="-419100">
              <a:spcBef>
                <a:spcPts val="0"/>
              </a:spcBef>
              <a:spcAft>
                <a:spcPts val="0"/>
              </a:spcAft>
              <a:buClr>
                <a:srgbClr val="FFFFFF"/>
              </a:buClr>
              <a:buSzPts val="3000"/>
              <a:buFont typeface="Roboto"/>
              <a:buChar char="●"/>
              <a:defRPr sz="3000" b="1">
                <a:solidFill>
                  <a:srgbClr val="FFFFFF"/>
                </a:solidFill>
                <a:latin typeface="Roboto"/>
                <a:ea typeface="Roboto"/>
                <a:cs typeface="Roboto"/>
                <a:sym typeface="Roboto"/>
              </a:defRPr>
            </a:lvl7pPr>
            <a:lvl8pPr marL="3657600" lvl="7" indent="-419100">
              <a:spcBef>
                <a:spcPts val="0"/>
              </a:spcBef>
              <a:spcAft>
                <a:spcPts val="0"/>
              </a:spcAft>
              <a:buClr>
                <a:srgbClr val="FFFFFF"/>
              </a:buClr>
              <a:buSzPts val="3000"/>
              <a:buFont typeface="Roboto"/>
              <a:buChar char="○"/>
              <a:defRPr sz="3000" b="1">
                <a:solidFill>
                  <a:srgbClr val="FFFFFF"/>
                </a:solidFill>
                <a:latin typeface="Roboto"/>
                <a:ea typeface="Roboto"/>
                <a:cs typeface="Roboto"/>
                <a:sym typeface="Roboto"/>
              </a:defRPr>
            </a:lvl8pPr>
            <a:lvl9pPr marL="4114800" lvl="8" indent="-419100">
              <a:spcBef>
                <a:spcPts val="0"/>
              </a:spcBef>
              <a:spcAft>
                <a:spcPts val="0"/>
              </a:spcAft>
              <a:buClr>
                <a:srgbClr val="FFFFFF"/>
              </a:buClr>
              <a:buSzPts val="3000"/>
              <a:buFont typeface="Roboto"/>
              <a:buChar char="■"/>
              <a:defRPr sz="3000" b="1">
                <a:solidFill>
                  <a:srgbClr val="FFFFFF"/>
                </a:solidFill>
                <a:latin typeface="Roboto"/>
                <a:ea typeface="Roboto"/>
                <a:cs typeface="Roboto"/>
                <a:sym typeface="Roboto"/>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erramento">
  <p:cSld name="TITLE_1_1_1">
    <p:bg>
      <p:bgPr>
        <a:solidFill>
          <a:srgbClr val="595959"/>
        </a:solidFill>
        <a:effectLst/>
      </p:bgPr>
    </p:bg>
    <p:spTree>
      <p:nvGrpSpPr>
        <p:cNvPr id="1" name="Shape 19"/>
        <p:cNvGrpSpPr/>
        <p:nvPr/>
      </p:nvGrpSpPr>
      <p:grpSpPr>
        <a:xfrm>
          <a:off x="0" y="0"/>
          <a:ext cx="0" cy="0"/>
          <a:chOff x="0" y="0"/>
          <a:chExt cx="0" cy="0"/>
        </a:xfrm>
      </p:grpSpPr>
      <p:sp>
        <p:nvSpPr>
          <p:cNvPr id="20" name="Google Shape;20;p5"/>
          <p:cNvSpPr txBox="1">
            <a:spLocks noGrp="1"/>
          </p:cNvSpPr>
          <p:nvPr>
            <p:ph type="body" idx="1"/>
          </p:nvPr>
        </p:nvSpPr>
        <p:spPr>
          <a:xfrm>
            <a:off x="893100" y="1349425"/>
            <a:ext cx="5639100" cy="2471700"/>
          </a:xfrm>
          <a:prstGeom prst="rect">
            <a:avLst/>
          </a:prstGeom>
          <a:noFill/>
          <a:ln>
            <a:noFill/>
          </a:ln>
        </p:spPr>
        <p:txBody>
          <a:bodyPr spcFirstLastPara="1" wrap="square" lIns="91425" tIns="91425" rIns="91425" bIns="91425" anchor="ctr" anchorCtr="0">
            <a:noAutofit/>
          </a:bodyPr>
          <a:lstStyle>
            <a:lvl1pPr marL="457200" lvl="0" indent="-419100" rtl="0">
              <a:spcBef>
                <a:spcPts val="0"/>
              </a:spcBef>
              <a:spcAft>
                <a:spcPts val="0"/>
              </a:spcAft>
              <a:buClr>
                <a:srgbClr val="FFFFFF"/>
              </a:buClr>
              <a:buSzPts val="3000"/>
              <a:buFont typeface="Roboto"/>
              <a:buChar char="●"/>
              <a:defRPr sz="3000" b="1">
                <a:solidFill>
                  <a:srgbClr val="FFFFFF"/>
                </a:solidFill>
                <a:latin typeface="Roboto"/>
                <a:ea typeface="Roboto"/>
                <a:cs typeface="Roboto"/>
                <a:sym typeface="Roboto"/>
              </a:defRPr>
            </a:lvl1pPr>
            <a:lvl2pPr marL="914400" lvl="1" indent="-419100" rtl="0">
              <a:spcBef>
                <a:spcPts val="0"/>
              </a:spcBef>
              <a:spcAft>
                <a:spcPts val="0"/>
              </a:spcAft>
              <a:buClr>
                <a:srgbClr val="FFFFFF"/>
              </a:buClr>
              <a:buSzPts val="3000"/>
              <a:buFont typeface="Roboto"/>
              <a:buChar char="○"/>
              <a:defRPr sz="3000" b="1">
                <a:solidFill>
                  <a:srgbClr val="FFFFFF"/>
                </a:solidFill>
                <a:latin typeface="Roboto"/>
                <a:ea typeface="Roboto"/>
                <a:cs typeface="Roboto"/>
                <a:sym typeface="Roboto"/>
              </a:defRPr>
            </a:lvl2pPr>
            <a:lvl3pPr marL="1371600" lvl="2" indent="-419100" rtl="0">
              <a:spcBef>
                <a:spcPts val="0"/>
              </a:spcBef>
              <a:spcAft>
                <a:spcPts val="0"/>
              </a:spcAft>
              <a:buClr>
                <a:srgbClr val="FFFFFF"/>
              </a:buClr>
              <a:buSzPts val="3000"/>
              <a:buFont typeface="Roboto"/>
              <a:buChar char="■"/>
              <a:defRPr sz="3000" b="1">
                <a:solidFill>
                  <a:srgbClr val="FFFFFF"/>
                </a:solidFill>
                <a:latin typeface="Roboto"/>
                <a:ea typeface="Roboto"/>
                <a:cs typeface="Roboto"/>
                <a:sym typeface="Roboto"/>
              </a:defRPr>
            </a:lvl3pPr>
            <a:lvl4pPr marL="1828800" lvl="3" indent="-419100" rtl="0">
              <a:spcBef>
                <a:spcPts val="0"/>
              </a:spcBef>
              <a:spcAft>
                <a:spcPts val="0"/>
              </a:spcAft>
              <a:buClr>
                <a:srgbClr val="FFFFFF"/>
              </a:buClr>
              <a:buSzPts val="3000"/>
              <a:buFont typeface="Roboto"/>
              <a:buChar char="●"/>
              <a:defRPr sz="3000" b="1">
                <a:solidFill>
                  <a:srgbClr val="FFFFFF"/>
                </a:solidFill>
                <a:latin typeface="Roboto"/>
                <a:ea typeface="Roboto"/>
                <a:cs typeface="Roboto"/>
                <a:sym typeface="Roboto"/>
              </a:defRPr>
            </a:lvl4pPr>
            <a:lvl5pPr marL="2286000" lvl="4" indent="-419100" rtl="0">
              <a:spcBef>
                <a:spcPts val="0"/>
              </a:spcBef>
              <a:spcAft>
                <a:spcPts val="0"/>
              </a:spcAft>
              <a:buClr>
                <a:srgbClr val="FFFFFF"/>
              </a:buClr>
              <a:buSzPts val="3000"/>
              <a:buFont typeface="Roboto"/>
              <a:buChar char="○"/>
              <a:defRPr sz="3000" b="1">
                <a:solidFill>
                  <a:srgbClr val="FFFFFF"/>
                </a:solidFill>
                <a:latin typeface="Roboto"/>
                <a:ea typeface="Roboto"/>
                <a:cs typeface="Roboto"/>
                <a:sym typeface="Roboto"/>
              </a:defRPr>
            </a:lvl5pPr>
            <a:lvl6pPr marL="2743200" lvl="5" indent="-419100" rtl="0">
              <a:spcBef>
                <a:spcPts val="0"/>
              </a:spcBef>
              <a:spcAft>
                <a:spcPts val="0"/>
              </a:spcAft>
              <a:buClr>
                <a:srgbClr val="FFFFFF"/>
              </a:buClr>
              <a:buSzPts val="3000"/>
              <a:buFont typeface="Roboto"/>
              <a:buChar char="■"/>
              <a:defRPr sz="3000" b="1">
                <a:solidFill>
                  <a:srgbClr val="FFFFFF"/>
                </a:solidFill>
                <a:latin typeface="Roboto"/>
                <a:ea typeface="Roboto"/>
                <a:cs typeface="Roboto"/>
                <a:sym typeface="Roboto"/>
              </a:defRPr>
            </a:lvl6pPr>
            <a:lvl7pPr marL="3200400" lvl="6" indent="-419100" rtl="0">
              <a:spcBef>
                <a:spcPts val="0"/>
              </a:spcBef>
              <a:spcAft>
                <a:spcPts val="0"/>
              </a:spcAft>
              <a:buClr>
                <a:srgbClr val="FFFFFF"/>
              </a:buClr>
              <a:buSzPts val="3000"/>
              <a:buFont typeface="Roboto"/>
              <a:buChar char="●"/>
              <a:defRPr sz="3000" b="1">
                <a:solidFill>
                  <a:srgbClr val="FFFFFF"/>
                </a:solidFill>
                <a:latin typeface="Roboto"/>
                <a:ea typeface="Roboto"/>
                <a:cs typeface="Roboto"/>
                <a:sym typeface="Roboto"/>
              </a:defRPr>
            </a:lvl7pPr>
            <a:lvl8pPr marL="3657600" lvl="7" indent="-419100" rtl="0">
              <a:spcBef>
                <a:spcPts val="0"/>
              </a:spcBef>
              <a:spcAft>
                <a:spcPts val="0"/>
              </a:spcAft>
              <a:buClr>
                <a:srgbClr val="FFFFFF"/>
              </a:buClr>
              <a:buSzPts val="3000"/>
              <a:buFont typeface="Roboto"/>
              <a:buChar char="○"/>
              <a:defRPr sz="3000" b="1">
                <a:solidFill>
                  <a:srgbClr val="FFFFFF"/>
                </a:solidFill>
                <a:latin typeface="Roboto"/>
                <a:ea typeface="Roboto"/>
                <a:cs typeface="Roboto"/>
                <a:sym typeface="Roboto"/>
              </a:defRPr>
            </a:lvl8pPr>
            <a:lvl9pPr marL="4114800" lvl="8" indent="-419100" rtl="0">
              <a:spcBef>
                <a:spcPts val="0"/>
              </a:spcBef>
              <a:spcAft>
                <a:spcPts val="0"/>
              </a:spcAft>
              <a:buClr>
                <a:srgbClr val="FFFFFF"/>
              </a:buClr>
              <a:buSzPts val="3000"/>
              <a:buFont typeface="Roboto"/>
              <a:buChar char="■"/>
              <a:defRPr sz="3000" b="1">
                <a:solidFill>
                  <a:srgbClr val="FFFFFF"/>
                </a:solidFill>
                <a:latin typeface="Roboto"/>
                <a:ea typeface="Roboto"/>
                <a:cs typeface="Roboto"/>
                <a:sym typeface="Roboto"/>
              </a:defRPr>
            </a:lvl9pPr>
          </a:lstStyle>
          <a:p>
            <a:endParaRPr/>
          </a:p>
        </p:txBody>
      </p:sp>
      <p:sp>
        <p:nvSpPr>
          <p:cNvPr id="21" name="Google Shape;21;p5"/>
          <p:cNvSpPr/>
          <p:nvPr/>
        </p:nvSpPr>
        <p:spPr>
          <a:xfrm rot="5400000">
            <a:off x="1048075" y="894075"/>
            <a:ext cx="45900" cy="3492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2" name="Google Shape;22;p5"/>
          <p:cNvSpPr/>
          <p:nvPr/>
        </p:nvSpPr>
        <p:spPr>
          <a:xfrm rot="5400000">
            <a:off x="1048075" y="3908625"/>
            <a:ext cx="45900" cy="3492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a de tópico">
  <p:cSld name="CUSTOM">
    <p:spTree>
      <p:nvGrpSpPr>
        <p:cNvPr id="1" name="Shape 23"/>
        <p:cNvGrpSpPr/>
        <p:nvPr/>
      </p:nvGrpSpPr>
      <p:grpSpPr>
        <a:xfrm>
          <a:off x="0" y="0"/>
          <a:ext cx="0" cy="0"/>
          <a:chOff x="0" y="0"/>
          <a:chExt cx="0" cy="0"/>
        </a:xfrm>
      </p:grpSpPr>
      <p:sp>
        <p:nvSpPr>
          <p:cNvPr id="24" name="Google Shape;24;p6"/>
          <p:cNvSpPr/>
          <p:nvPr/>
        </p:nvSpPr>
        <p:spPr>
          <a:xfrm rot="5400000">
            <a:off x="950125" y="4392500"/>
            <a:ext cx="45900" cy="349200"/>
          </a:xfrm>
          <a:prstGeom prst="rect">
            <a:avLst/>
          </a:prstGeom>
          <a:solidFill>
            <a:srgbClr val="1BB7D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5" name="Google Shape;25;p6"/>
          <p:cNvSpPr txBox="1">
            <a:spLocks noGrp="1"/>
          </p:cNvSpPr>
          <p:nvPr>
            <p:ph type="body" idx="1"/>
          </p:nvPr>
        </p:nvSpPr>
        <p:spPr>
          <a:xfrm>
            <a:off x="717100" y="3836075"/>
            <a:ext cx="5967000" cy="423600"/>
          </a:xfrm>
          <a:prstGeom prst="rect">
            <a:avLst/>
          </a:prstGeom>
          <a:noFill/>
          <a:ln>
            <a:noFill/>
          </a:ln>
        </p:spPr>
        <p:txBody>
          <a:bodyPr spcFirstLastPara="1" wrap="square" lIns="91425" tIns="91425" rIns="91425" bIns="91425" anchor="ctr" anchorCtr="0">
            <a:noAutofit/>
          </a:bodyPr>
          <a:lstStyle>
            <a:lvl1pPr marL="457200" lvl="0" indent="-419100">
              <a:spcBef>
                <a:spcPts val="0"/>
              </a:spcBef>
              <a:spcAft>
                <a:spcPts val="0"/>
              </a:spcAft>
              <a:buClr>
                <a:srgbClr val="FFFFFF"/>
              </a:buClr>
              <a:buSzPts val="3000"/>
              <a:buFont typeface="Roboto"/>
              <a:buChar char="●"/>
              <a:defRPr sz="3000" b="1">
                <a:solidFill>
                  <a:srgbClr val="FFFFFF"/>
                </a:solidFill>
                <a:latin typeface="Roboto"/>
                <a:ea typeface="Roboto"/>
                <a:cs typeface="Roboto"/>
                <a:sym typeface="Roboto"/>
              </a:defRPr>
            </a:lvl1pPr>
            <a:lvl2pPr marL="914400" lvl="1" indent="-419100">
              <a:spcBef>
                <a:spcPts val="0"/>
              </a:spcBef>
              <a:spcAft>
                <a:spcPts val="0"/>
              </a:spcAft>
              <a:buClr>
                <a:srgbClr val="FFFFFF"/>
              </a:buClr>
              <a:buSzPts val="3000"/>
              <a:buFont typeface="Roboto"/>
              <a:buChar char="○"/>
              <a:defRPr sz="3000" b="1">
                <a:solidFill>
                  <a:srgbClr val="FFFFFF"/>
                </a:solidFill>
                <a:latin typeface="Roboto"/>
                <a:ea typeface="Roboto"/>
                <a:cs typeface="Roboto"/>
                <a:sym typeface="Roboto"/>
              </a:defRPr>
            </a:lvl2pPr>
            <a:lvl3pPr marL="1371600" lvl="2" indent="-419100">
              <a:spcBef>
                <a:spcPts val="0"/>
              </a:spcBef>
              <a:spcAft>
                <a:spcPts val="0"/>
              </a:spcAft>
              <a:buClr>
                <a:srgbClr val="FFFFFF"/>
              </a:buClr>
              <a:buSzPts val="3000"/>
              <a:buFont typeface="Roboto"/>
              <a:buChar char="■"/>
              <a:defRPr sz="3000" b="1">
                <a:solidFill>
                  <a:srgbClr val="FFFFFF"/>
                </a:solidFill>
                <a:latin typeface="Roboto"/>
                <a:ea typeface="Roboto"/>
                <a:cs typeface="Roboto"/>
                <a:sym typeface="Roboto"/>
              </a:defRPr>
            </a:lvl3pPr>
            <a:lvl4pPr marL="1828800" lvl="3" indent="-419100">
              <a:spcBef>
                <a:spcPts val="0"/>
              </a:spcBef>
              <a:spcAft>
                <a:spcPts val="0"/>
              </a:spcAft>
              <a:buClr>
                <a:srgbClr val="FFFFFF"/>
              </a:buClr>
              <a:buSzPts val="3000"/>
              <a:buFont typeface="Roboto"/>
              <a:buChar char="●"/>
              <a:defRPr sz="3000" b="1">
                <a:solidFill>
                  <a:srgbClr val="FFFFFF"/>
                </a:solidFill>
                <a:latin typeface="Roboto"/>
                <a:ea typeface="Roboto"/>
                <a:cs typeface="Roboto"/>
                <a:sym typeface="Roboto"/>
              </a:defRPr>
            </a:lvl4pPr>
            <a:lvl5pPr marL="2286000" lvl="4" indent="-419100">
              <a:spcBef>
                <a:spcPts val="0"/>
              </a:spcBef>
              <a:spcAft>
                <a:spcPts val="0"/>
              </a:spcAft>
              <a:buClr>
                <a:srgbClr val="FFFFFF"/>
              </a:buClr>
              <a:buSzPts val="3000"/>
              <a:buFont typeface="Roboto"/>
              <a:buChar char="○"/>
              <a:defRPr sz="3000" b="1">
                <a:solidFill>
                  <a:srgbClr val="FFFFFF"/>
                </a:solidFill>
                <a:latin typeface="Roboto"/>
                <a:ea typeface="Roboto"/>
                <a:cs typeface="Roboto"/>
                <a:sym typeface="Roboto"/>
              </a:defRPr>
            </a:lvl5pPr>
            <a:lvl6pPr marL="2743200" lvl="5" indent="-419100">
              <a:spcBef>
                <a:spcPts val="0"/>
              </a:spcBef>
              <a:spcAft>
                <a:spcPts val="0"/>
              </a:spcAft>
              <a:buClr>
                <a:srgbClr val="FFFFFF"/>
              </a:buClr>
              <a:buSzPts val="3000"/>
              <a:buFont typeface="Roboto"/>
              <a:buChar char="■"/>
              <a:defRPr sz="3000" b="1">
                <a:solidFill>
                  <a:srgbClr val="FFFFFF"/>
                </a:solidFill>
                <a:latin typeface="Roboto"/>
                <a:ea typeface="Roboto"/>
                <a:cs typeface="Roboto"/>
                <a:sym typeface="Roboto"/>
              </a:defRPr>
            </a:lvl6pPr>
            <a:lvl7pPr marL="3200400" lvl="6" indent="-419100">
              <a:spcBef>
                <a:spcPts val="0"/>
              </a:spcBef>
              <a:spcAft>
                <a:spcPts val="0"/>
              </a:spcAft>
              <a:buClr>
                <a:srgbClr val="FFFFFF"/>
              </a:buClr>
              <a:buSzPts val="3000"/>
              <a:buFont typeface="Roboto"/>
              <a:buChar char="●"/>
              <a:defRPr sz="3000" b="1">
                <a:solidFill>
                  <a:srgbClr val="FFFFFF"/>
                </a:solidFill>
                <a:latin typeface="Roboto"/>
                <a:ea typeface="Roboto"/>
                <a:cs typeface="Roboto"/>
                <a:sym typeface="Roboto"/>
              </a:defRPr>
            </a:lvl7pPr>
            <a:lvl8pPr marL="3657600" lvl="7" indent="-419100">
              <a:spcBef>
                <a:spcPts val="0"/>
              </a:spcBef>
              <a:spcAft>
                <a:spcPts val="0"/>
              </a:spcAft>
              <a:buClr>
                <a:srgbClr val="FFFFFF"/>
              </a:buClr>
              <a:buSzPts val="3000"/>
              <a:buFont typeface="Roboto"/>
              <a:buChar char="○"/>
              <a:defRPr sz="3000" b="1">
                <a:solidFill>
                  <a:srgbClr val="FFFFFF"/>
                </a:solidFill>
                <a:latin typeface="Roboto"/>
                <a:ea typeface="Roboto"/>
                <a:cs typeface="Roboto"/>
                <a:sym typeface="Roboto"/>
              </a:defRPr>
            </a:lvl8pPr>
            <a:lvl9pPr marL="4114800" lvl="8" indent="-419100">
              <a:spcBef>
                <a:spcPts val="0"/>
              </a:spcBef>
              <a:spcAft>
                <a:spcPts val="0"/>
              </a:spcAft>
              <a:buClr>
                <a:srgbClr val="FFFFFF"/>
              </a:buClr>
              <a:buSzPts val="3000"/>
              <a:buFont typeface="Roboto"/>
              <a:buChar char="■"/>
              <a:defRPr sz="3000" b="1">
                <a:solidFill>
                  <a:srgbClr val="FFFFFF"/>
                </a:solidFill>
                <a:latin typeface="Roboto"/>
                <a:ea typeface="Roboto"/>
                <a:cs typeface="Roboto"/>
                <a:sym typeface="Roboto"/>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eutro">
  <p:cSld name="CUSTOM_1">
    <p:spTree>
      <p:nvGrpSpPr>
        <p:cNvPr id="1" name="Shape 26"/>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Fundo azul">
  <p:cSld name="CUSTOM_1_2">
    <p:bg>
      <p:bgPr>
        <a:solidFill>
          <a:srgbClr val="4967A9"/>
        </a:solidFill>
        <a:effectLst/>
      </p:bgPr>
    </p:bg>
    <p:spTree>
      <p:nvGrpSpPr>
        <p:cNvPr id="1" name="Shape 27"/>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ópicos de destaque">
  <p:cSld name="CUSTOM_1_1">
    <p:spTree>
      <p:nvGrpSpPr>
        <p:cNvPr id="1" name="Shape 28"/>
        <p:cNvGrpSpPr/>
        <p:nvPr/>
      </p:nvGrpSpPr>
      <p:grpSpPr>
        <a:xfrm>
          <a:off x="0" y="0"/>
          <a:ext cx="0" cy="0"/>
          <a:chOff x="0" y="0"/>
          <a:chExt cx="0" cy="0"/>
        </a:xfrm>
      </p:grpSpPr>
      <p:sp>
        <p:nvSpPr>
          <p:cNvPr id="29" name="Google Shape;29;p9"/>
          <p:cNvSpPr txBox="1">
            <a:spLocks noGrp="1"/>
          </p:cNvSpPr>
          <p:nvPr>
            <p:ph type="body" idx="1"/>
          </p:nvPr>
        </p:nvSpPr>
        <p:spPr>
          <a:xfrm>
            <a:off x="3799600" y="0"/>
            <a:ext cx="5344500" cy="5143500"/>
          </a:xfrm>
          <a:prstGeom prst="rect">
            <a:avLst/>
          </a:prstGeom>
          <a:noFill/>
          <a:ln>
            <a:noFill/>
          </a:ln>
        </p:spPr>
        <p:txBody>
          <a:bodyPr spcFirstLastPara="1" wrap="square" lIns="91425" tIns="91425" rIns="91425" bIns="91425" anchor="ctr" anchorCtr="0">
            <a:noAutofit/>
          </a:bodyPr>
          <a:lstStyle>
            <a:lvl1pPr marL="457200" lvl="0" indent="-330200">
              <a:spcBef>
                <a:spcPts val="0"/>
              </a:spcBef>
              <a:spcAft>
                <a:spcPts val="0"/>
              </a:spcAft>
              <a:buClr>
                <a:srgbClr val="434343"/>
              </a:buClr>
              <a:buSzPts val="1600"/>
              <a:buFont typeface="Roboto"/>
              <a:buChar char="●"/>
              <a:defRPr sz="1600">
                <a:solidFill>
                  <a:srgbClr val="434343"/>
                </a:solidFill>
                <a:latin typeface="Roboto"/>
                <a:ea typeface="Roboto"/>
                <a:cs typeface="Roboto"/>
                <a:sym typeface="Roboto"/>
              </a:defRPr>
            </a:lvl1pPr>
            <a:lvl2pPr marL="914400" lvl="1" indent="-330200">
              <a:spcBef>
                <a:spcPts val="0"/>
              </a:spcBef>
              <a:spcAft>
                <a:spcPts val="0"/>
              </a:spcAft>
              <a:buClr>
                <a:srgbClr val="434343"/>
              </a:buClr>
              <a:buSzPts val="1600"/>
              <a:buFont typeface="Roboto"/>
              <a:buChar char="○"/>
              <a:defRPr sz="1600">
                <a:solidFill>
                  <a:srgbClr val="434343"/>
                </a:solidFill>
                <a:latin typeface="Roboto"/>
                <a:ea typeface="Roboto"/>
                <a:cs typeface="Roboto"/>
                <a:sym typeface="Roboto"/>
              </a:defRPr>
            </a:lvl2pPr>
            <a:lvl3pPr marL="1371600" lvl="2" indent="-330200">
              <a:spcBef>
                <a:spcPts val="0"/>
              </a:spcBef>
              <a:spcAft>
                <a:spcPts val="0"/>
              </a:spcAft>
              <a:buClr>
                <a:srgbClr val="434343"/>
              </a:buClr>
              <a:buSzPts val="1600"/>
              <a:buFont typeface="Roboto"/>
              <a:buChar char="■"/>
              <a:defRPr sz="1600">
                <a:solidFill>
                  <a:srgbClr val="434343"/>
                </a:solidFill>
                <a:latin typeface="Roboto"/>
                <a:ea typeface="Roboto"/>
                <a:cs typeface="Roboto"/>
                <a:sym typeface="Roboto"/>
              </a:defRPr>
            </a:lvl3pPr>
            <a:lvl4pPr marL="1828800" lvl="3" indent="-330200">
              <a:spcBef>
                <a:spcPts val="0"/>
              </a:spcBef>
              <a:spcAft>
                <a:spcPts val="0"/>
              </a:spcAft>
              <a:buClr>
                <a:srgbClr val="434343"/>
              </a:buClr>
              <a:buSzPts val="1600"/>
              <a:buFont typeface="Roboto"/>
              <a:buChar char="●"/>
              <a:defRPr sz="1600">
                <a:solidFill>
                  <a:srgbClr val="434343"/>
                </a:solidFill>
                <a:latin typeface="Roboto"/>
                <a:ea typeface="Roboto"/>
                <a:cs typeface="Roboto"/>
                <a:sym typeface="Roboto"/>
              </a:defRPr>
            </a:lvl4pPr>
            <a:lvl5pPr marL="2286000" lvl="4" indent="-330200">
              <a:spcBef>
                <a:spcPts val="0"/>
              </a:spcBef>
              <a:spcAft>
                <a:spcPts val="0"/>
              </a:spcAft>
              <a:buClr>
                <a:srgbClr val="434343"/>
              </a:buClr>
              <a:buSzPts val="1600"/>
              <a:buFont typeface="Roboto"/>
              <a:buChar char="○"/>
              <a:defRPr sz="1600">
                <a:solidFill>
                  <a:srgbClr val="434343"/>
                </a:solidFill>
                <a:latin typeface="Roboto"/>
                <a:ea typeface="Roboto"/>
                <a:cs typeface="Roboto"/>
                <a:sym typeface="Roboto"/>
              </a:defRPr>
            </a:lvl5pPr>
            <a:lvl6pPr marL="2743200" lvl="5" indent="-330200">
              <a:spcBef>
                <a:spcPts val="0"/>
              </a:spcBef>
              <a:spcAft>
                <a:spcPts val="0"/>
              </a:spcAft>
              <a:buClr>
                <a:srgbClr val="434343"/>
              </a:buClr>
              <a:buSzPts val="1600"/>
              <a:buFont typeface="Roboto"/>
              <a:buChar char="■"/>
              <a:defRPr sz="1600">
                <a:solidFill>
                  <a:srgbClr val="434343"/>
                </a:solidFill>
                <a:latin typeface="Roboto"/>
                <a:ea typeface="Roboto"/>
                <a:cs typeface="Roboto"/>
                <a:sym typeface="Roboto"/>
              </a:defRPr>
            </a:lvl6pPr>
            <a:lvl7pPr marL="3200400" lvl="6" indent="-330200">
              <a:spcBef>
                <a:spcPts val="0"/>
              </a:spcBef>
              <a:spcAft>
                <a:spcPts val="0"/>
              </a:spcAft>
              <a:buClr>
                <a:srgbClr val="434343"/>
              </a:buClr>
              <a:buSzPts val="1600"/>
              <a:buFont typeface="Roboto"/>
              <a:buChar char="●"/>
              <a:defRPr sz="1600">
                <a:solidFill>
                  <a:srgbClr val="434343"/>
                </a:solidFill>
                <a:latin typeface="Roboto"/>
                <a:ea typeface="Roboto"/>
                <a:cs typeface="Roboto"/>
                <a:sym typeface="Roboto"/>
              </a:defRPr>
            </a:lvl7pPr>
            <a:lvl8pPr marL="3657600" lvl="7" indent="-330200">
              <a:spcBef>
                <a:spcPts val="0"/>
              </a:spcBef>
              <a:spcAft>
                <a:spcPts val="0"/>
              </a:spcAft>
              <a:buClr>
                <a:srgbClr val="434343"/>
              </a:buClr>
              <a:buSzPts val="1600"/>
              <a:buFont typeface="Roboto"/>
              <a:buChar char="○"/>
              <a:defRPr sz="1600">
                <a:solidFill>
                  <a:srgbClr val="434343"/>
                </a:solidFill>
                <a:latin typeface="Roboto"/>
                <a:ea typeface="Roboto"/>
                <a:cs typeface="Roboto"/>
                <a:sym typeface="Roboto"/>
              </a:defRPr>
            </a:lvl8pPr>
            <a:lvl9pPr marL="4114800" lvl="8" indent="-330200">
              <a:spcBef>
                <a:spcPts val="0"/>
              </a:spcBef>
              <a:spcAft>
                <a:spcPts val="0"/>
              </a:spcAft>
              <a:buClr>
                <a:srgbClr val="434343"/>
              </a:buClr>
              <a:buSzPts val="1600"/>
              <a:buFont typeface="Roboto"/>
              <a:buChar char="■"/>
              <a:defRPr sz="1600">
                <a:solidFill>
                  <a:srgbClr val="434343"/>
                </a:solidFill>
                <a:latin typeface="Roboto"/>
                <a:ea typeface="Roboto"/>
                <a:cs typeface="Roboto"/>
                <a:sym typeface="Roboto"/>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rase de destaque pequena">
  <p:cSld name="CUSTOM_1_1_1">
    <p:spTree>
      <p:nvGrpSpPr>
        <p:cNvPr id="1" name="Shape 30"/>
        <p:cNvGrpSpPr/>
        <p:nvPr/>
      </p:nvGrpSpPr>
      <p:grpSpPr>
        <a:xfrm>
          <a:off x="0" y="0"/>
          <a:ext cx="0" cy="0"/>
          <a:chOff x="0" y="0"/>
          <a:chExt cx="0" cy="0"/>
        </a:xfrm>
      </p:grpSpPr>
      <p:sp>
        <p:nvSpPr>
          <p:cNvPr id="31" name="Google Shape;31;p10"/>
          <p:cNvSpPr txBox="1">
            <a:spLocks noGrp="1"/>
          </p:cNvSpPr>
          <p:nvPr>
            <p:ph type="body" idx="1"/>
          </p:nvPr>
        </p:nvSpPr>
        <p:spPr>
          <a:xfrm>
            <a:off x="4210425" y="381000"/>
            <a:ext cx="4166100" cy="3149700"/>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00000"/>
              </a:lnSpc>
              <a:spcBef>
                <a:spcPts val="0"/>
              </a:spcBef>
              <a:spcAft>
                <a:spcPts val="0"/>
              </a:spcAft>
              <a:buClr>
                <a:srgbClr val="000000"/>
              </a:buClr>
              <a:buSzPts val="1100"/>
              <a:buFont typeface="Arial"/>
              <a:buNone/>
              <a:defRPr sz="2400">
                <a:solidFill>
                  <a:srgbClr val="FFFFFF"/>
                </a:solidFill>
                <a:latin typeface="Roboto Light"/>
                <a:ea typeface="Roboto Light"/>
                <a:cs typeface="Roboto Light"/>
                <a:sym typeface="Roboto Light"/>
              </a:defRPr>
            </a:lvl1pPr>
            <a:lvl2pPr marL="914400" marR="0" lvl="1" indent="-228600" algn="ctr" rtl="0">
              <a:lnSpc>
                <a:spcPct val="100000"/>
              </a:lnSpc>
              <a:spcBef>
                <a:spcPts val="0"/>
              </a:spcBef>
              <a:spcAft>
                <a:spcPts val="0"/>
              </a:spcAft>
              <a:buClr>
                <a:srgbClr val="000000"/>
              </a:buClr>
              <a:buSzPts val="1100"/>
              <a:buFont typeface="Arial"/>
              <a:buNone/>
              <a:defRPr sz="2400">
                <a:solidFill>
                  <a:srgbClr val="FFFFFF"/>
                </a:solidFill>
                <a:latin typeface="Roboto Light"/>
                <a:ea typeface="Roboto Light"/>
                <a:cs typeface="Roboto Light"/>
                <a:sym typeface="Roboto Light"/>
              </a:defRPr>
            </a:lvl2pPr>
            <a:lvl3pPr marL="1371600" marR="0" lvl="2" indent="-228600" algn="ctr" rtl="0">
              <a:lnSpc>
                <a:spcPct val="100000"/>
              </a:lnSpc>
              <a:spcBef>
                <a:spcPts val="0"/>
              </a:spcBef>
              <a:spcAft>
                <a:spcPts val="0"/>
              </a:spcAft>
              <a:buClr>
                <a:srgbClr val="000000"/>
              </a:buClr>
              <a:buSzPts val="1100"/>
              <a:buFont typeface="Arial"/>
              <a:buNone/>
              <a:defRPr sz="2400">
                <a:solidFill>
                  <a:srgbClr val="FFFFFF"/>
                </a:solidFill>
                <a:latin typeface="Roboto Light"/>
                <a:ea typeface="Roboto Light"/>
                <a:cs typeface="Roboto Light"/>
                <a:sym typeface="Roboto Light"/>
              </a:defRPr>
            </a:lvl3pPr>
            <a:lvl4pPr marL="1828800" marR="0" lvl="3" indent="-228600" algn="ctr" rtl="0">
              <a:lnSpc>
                <a:spcPct val="100000"/>
              </a:lnSpc>
              <a:spcBef>
                <a:spcPts val="0"/>
              </a:spcBef>
              <a:spcAft>
                <a:spcPts val="0"/>
              </a:spcAft>
              <a:buClr>
                <a:srgbClr val="000000"/>
              </a:buClr>
              <a:buSzPts val="1100"/>
              <a:buFont typeface="Arial"/>
              <a:buNone/>
              <a:defRPr sz="2400">
                <a:solidFill>
                  <a:srgbClr val="FFFFFF"/>
                </a:solidFill>
                <a:latin typeface="Roboto Light"/>
                <a:ea typeface="Roboto Light"/>
                <a:cs typeface="Roboto Light"/>
                <a:sym typeface="Roboto Light"/>
              </a:defRPr>
            </a:lvl4pPr>
            <a:lvl5pPr marL="2286000" marR="0" lvl="4" indent="-228600" algn="ctr" rtl="0">
              <a:lnSpc>
                <a:spcPct val="100000"/>
              </a:lnSpc>
              <a:spcBef>
                <a:spcPts val="0"/>
              </a:spcBef>
              <a:spcAft>
                <a:spcPts val="0"/>
              </a:spcAft>
              <a:buClr>
                <a:srgbClr val="000000"/>
              </a:buClr>
              <a:buSzPts val="1100"/>
              <a:buFont typeface="Arial"/>
              <a:buNone/>
              <a:defRPr sz="2400">
                <a:solidFill>
                  <a:srgbClr val="FFFFFF"/>
                </a:solidFill>
                <a:latin typeface="Roboto Light"/>
                <a:ea typeface="Roboto Light"/>
                <a:cs typeface="Roboto Light"/>
                <a:sym typeface="Roboto Light"/>
              </a:defRPr>
            </a:lvl5pPr>
            <a:lvl6pPr marL="2743200" marR="0" lvl="5" indent="-228600" algn="ctr" rtl="0">
              <a:lnSpc>
                <a:spcPct val="100000"/>
              </a:lnSpc>
              <a:spcBef>
                <a:spcPts val="0"/>
              </a:spcBef>
              <a:spcAft>
                <a:spcPts val="0"/>
              </a:spcAft>
              <a:buClr>
                <a:srgbClr val="000000"/>
              </a:buClr>
              <a:buSzPts val="1100"/>
              <a:buFont typeface="Arial"/>
              <a:buNone/>
              <a:defRPr sz="2400">
                <a:solidFill>
                  <a:srgbClr val="FFFFFF"/>
                </a:solidFill>
                <a:latin typeface="Roboto Light"/>
                <a:ea typeface="Roboto Light"/>
                <a:cs typeface="Roboto Light"/>
                <a:sym typeface="Roboto Light"/>
              </a:defRPr>
            </a:lvl6pPr>
            <a:lvl7pPr marL="3200400" marR="0" lvl="6" indent="-228600" algn="ctr" rtl="0">
              <a:lnSpc>
                <a:spcPct val="100000"/>
              </a:lnSpc>
              <a:spcBef>
                <a:spcPts val="0"/>
              </a:spcBef>
              <a:spcAft>
                <a:spcPts val="0"/>
              </a:spcAft>
              <a:buClr>
                <a:srgbClr val="000000"/>
              </a:buClr>
              <a:buSzPts val="1100"/>
              <a:buFont typeface="Arial"/>
              <a:buNone/>
              <a:defRPr sz="2400">
                <a:solidFill>
                  <a:srgbClr val="FFFFFF"/>
                </a:solidFill>
                <a:latin typeface="Roboto Light"/>
                <a:ea typeface="Roboto Light"/>
                <a:cs typeface="Roboto Light"/>
                <a:sym typeface="Roboto Light"/>
              </a:defRPr>
            </a:lvl7pPr>
            <a:lvl8pPr marL="3657600" marR="0" lvl="7" indent="-228600" algn="ctr" rtl="0">
              <a:lnSpc>
                <a:spcPct val="100000"/>
              </a:lnSpc>
              <a:spcBef>
                <a:spcPts val="0"/>
              </a:spcBef>
              <a:spcAft>
                <a:spcPts val="0"/>
              </a:spcAft>
              <a:buClr>
                <a:srgbClr val="000000"/>
              </a:buClr>
              <a:buSzPts val="1100"/>
              <a:buFont typeface="Arial"/>
              <a:buNone/>
              <a:defRPr sz="2400">
                <a:solidFill>
                  <a:srgbClr val="FFFFFF"/>
                </a:solidFill>
                <a:latin typeface="Roboto Light"/>
                <a:ea typeface="Roboto Light"/>
                <a:cs typeface="Roboto Light"/>
                <a:sym typeface="Roboto Light"/>
              </a:defRPr>
            </a:lvl8pPr>
            <a:lvl9pPr marL="4114800" marR="0" lvl="8" indent="-228600" algn="ctr" rtl="0">
              <a:lnSpc>
                <a:spcPct val="100000"/>
              </a:lnSpc>
              <a:spcBef>
                <a:spcPts val="0"/>
              </a:spcBef>
              <a:spcAft>
                <a:spcPts val="0"/>
              </a:spcAft>
              <a:buClr>
                <a:srgbClr val="000000"/>
              </a:buClr>
              <a:buSzPts val="1100"/>
              <a:buFont typeface="Arial"/>
              <a:buNone/>
              <a:defRPr sz="2400">
                <a:solidFill>
                  <a:srgbClr val="FFFFFF"/>
                </a:solidFill>
                <a:latin typeface="Roboto Light"/>
                <a:ea typeface="Roboto Light"/>
                <a:cs typeface="Roboto Light"/>
                <a:sym typeface="Roboto Light"/>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3F3F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F3F3F3"/>
        </a:solidFill>
        <a:effectLst/>
      </p:bgPr>
    </p:bg>
    <p:spTree>
      <p:nvGrpSpPr>
        <p:cNvPr id="1" name="Shape 40"/>
        <p:cNvGrpSpPr/>
        <p:nvPr/>
      </p:nvGrpSpPr>
      <p:grpSpPr>
        <a:xfrm>
          <a:off x="0" y="0"/>
          <a:ext cx="0" cy="0"/>
          <a:chOff x="0" y="0"/>
          <a:chExt cx="0" cy="0"/>
        </a:xfrm>
      </p:grpSpPr>
      <p:sp>
        <p:nvSpPr>
          <p:cNvPr id="41" name="Google Shape;41;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hyperlink" Target="https://rockcontent.com/br/blog/canvas/" TargetMode="External"/><Relationship Id="rId4" Type="http://schemas.openxmlformats.org/officeDocument/2006/relationships/hyperlink" Target="https://rockcontent.com/br/blog/modelo-canva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www.geradordepersonas.com.b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24"/>
          <p:cNvSpPr/>
          <p:nvPr/>
        </p:nvSpPr>
        <p:spPr>
          <a:xfrm>
            <a:off x="0" y="0"/>
            <a:ext cx="91440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2" name="Google Shape;82;p24"/>
          <p:cNvPicPr preferRelativeResize="0"/>
          <p:nvPr/>
        </p:nvPicPr>
        <p:blipFill rotWithShape="1">
          <a:blip r:embed="rId3">
            <a:alphaModFix amt="40000"/>
          </a:blip>
          <a:srcRect t="10555" b="10555"/>
          <a:stretch/>
        </p:blipFill>
        <p:spPr>
          <a:xfrm>
            <a:off x="-3925" y="0"/>
            <a:ext cx="9144000" cy="5143500"/>
          </a:xfrm>
          <a:prstGeom prst="rect">
            <a:avLst/>
          </a:prstGeom>
          <a:noFill/>
          <a:ln>
            <a:noFill/>
          </a:ln>
        </p:spPr>
      </p:pic>
      <p:sp>
        <p:nvSpPr>
          <p:cNvPr id="83" name="Google Shape;83;p24"/>
          <p:cNvSpPr/>
          <p:nvPr/>
        </p:nvSpPr>
        <p:spPr>
          <a:xfrm>
            <a:off x="2102550" y="1197900"/>
            <a:ext cx="4938900" cy="2530500"/>
          </a:xfrm>
          <a:prstGeom prst="rect">
            <a:avLst/>
          </a:prstGeom>
          <a:solidFill>
            <a:srgbClr val="000000">
              <a:alpha val="73840"/>
            </a:srgbClr>
          </a:solidFill>
          <a:ln w="28575" cap="flat" cmpd="sng">
            <a:solidFill>
              <a:srgbClr val="3576E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400">
              <a:solidFill>
                <a:srgbClr val="FFFFFF"/>
              </a:solidFill>
              <a:latin typeface="Roboto Light"/>
              <a:ea typeface="Roboto Light"/>
              <a:cs typeface="Roboto Light"/>
              <a:sym typeface="Roboto Light"/>
            </a:endParaRPr>
          </a:p>
        </p:txBody>
      </p:sp>
      <p:sp>
        <p:nvSpPr>
          <p:cNvPr id="84" name="Google Shape;84;p24"/>
          <p:cNvSpPr txBox="1">
            <a:spLocks noGrp="1"/>
          </p:cNvSpPr>
          <p:nvPr>
            <p:ph type="body" idx="1"/>
          </p:nvPr>
        </p:nvSpPr>
        <p:spPr>
          <a:xfrm>
            <a:off x="2488950" y="1351350"/>
            <a:ext cx="4166100" cy="2223600"/>
          </a:xfrm>
          <a:prstGeom prst="rect">
            <a:avLst/>
          </a:prstGeom>
        </p:spPr>
        <p:txBody>
          <a:bodyPr spcFirstLastPara="1" wrap="square" lIns="91425" tIns="91425" rIns="91425" bIns="91425" anchor="ctr" anchorCtr="0">
            <a:noAutofit/>
          </a:bodyPr>
          <a:lstStyle/>
          <a:p>
            <a:pPr marL="0" lvl="0" indent="0" algn="l" rtl="0">
              <a:lnSpc>
                <a:spcPct val="150000"/>
              </a:lnSpc>
              <a:spcBef>
                <a:spcPts val="0"/>
              </a:spcBef>
              <a:spcAft>
                <a:spcPts val="0"/>
              </a:spcAft>
              <a:buClr>
                <a:schemeClr val="dk1"/>
              </a:buClr>
              <a:buSzPts val="1100"/>
              <a:buFont typeface="Arial"/>
              <a:buNone/>
            </a:pPr>
            <a:r>
              <a:rPr lang="pt-BR" sz="1800" b="1">
                <a:solidFill>
                  <a:schemeClr val="lt1"/>
                </a:solidFill>
                <a:latin typeface="Inter"/>
                <a:ea typeface="Inter"/>
                <a:cs typeface="Inter"/>
                <a:sym typeface="Inter"/>
              </a:rPr>
              <a:t>Quer entender como funciona o modelo Canvas (Business Model)?</a:t>
            </a:r>
            <a:endParaRPr sz="1800" b="1">
              <a:solidFill>
                <a:schemeClr val="lt1"/>
              </a:solidFill>
              <a:latin typeface="Inter"/>
              <a:ea typeface="Inter"/>
              <a:cs typeface="Inter"/>
              <a:sym typeface="Inter"/>
            </a:endParaRPr>
          </a:p>
          <a:p>
            <a:pPr marL="0" lvl="0" indent="0" algn="l" rtl="0">
              <a:lnSpc>
                <a:spcPct val="115000"/>
              </a:lnSpc>
              <a:spcBef>
                <a:spcPts val="0"/>
              </a:spcBef>
              <a:spcAft>
                <a:spcPts val="0"/>
              </a:spcAft>
              <a:buClr>
                <a:schemeClr val="dk1"/>
              </a:buClr>
              <a:buSzPts val="1100"/>
              <a:buFont typeface="Arial"/>
              <a:buNone/>
            </a:pPr>
            <a:r>
              <a:rPr lang="pt-BR" sz="1300">
                <a:solidFill>
                  <a:schemeClr val="lt1"/>
                </a:solidFill>
                <a:latin typeface="Inter"/>
                <a:ea typeface="Inter"/>
                <a:cs typeface="Inter"/>
                <a:sym typeface="Inter"/>
              </a:rPr>
              <a:t>Leia os seguintes materiais de apoio:</a:t>
            </a:r>
            <a:endParaRPr sz="1300">
              <a:solidFill>
                <a:schemeClr val="lt1"/>
              </a:solidFill>
              <a:latin typeface="Inter"/>
              <a:ea typeface="Inter"/>
              <a:cs typeface="Inter"/>
              <a:sym typeface="Inter"/>
            </a:endParaRPr>
          </a:p>
          <a:p>
            <a:pPr marL="0" lvl="0" indent="0" algn="l" rtl="0">
              <a:lnSpc>
                <a:spcPct val="115000"/>
              </a:lnSpc>
              <a:spcBef>
                <a:spcPts val="0"/>
              </a:spcBef>
              <a:spcAft>
                <a:spcPts val="0"/>
              </a:spcAft>
              <a:buClr>
                <a:schemeClr val="dk1"/>
              </a:buClr>
              <a:buSzPts val="1100"/>
              <a:buFont typeface="Arial"/>
              <a:buNone/>
            </a:pPr>
            <a:endParaRPr sz="1300">
              <a:solidFill>
                <a:schemeClr val="lt1"/>
              </a:solidFill>
              <a:latin typeface="Inter"/>
              <a:ea typeface="Inter"/>
              <a:cs typeface="Inter"/>
              <a:sym typeface="Inter"/>
            </a:endParaRPr>
          </a:p>
          <a:p>
            <a:pPr marL="0" lvl="0" indent="0" algn="l" rtl="0">
              <a:lnSpc>
                <a:spcPct val="115000"/>
              </a:lnSpc>
              <a:spcBef>
                <a:spcPts val="0"/>
              </a:spcBef>
              <a:spcAft>
                <a:spcPts val="0"/>
              </a:spcAft>
              <a:buClr>
                <a:schemeClr val="dk1"/>
              </a:buClr>
              <a:buSzPts val="1100"/>
              <a:buFont typeface="Arial"/>
              <a:buNone/>
            </a:pPr>
            <a:r>
              <a:rPr lang="pt-BR" sz="1300" u="sng">
                <a:solidFill>
                  <a:schemeClr val="hlink"/>
                </a:solidFill>
                <a:latin typeface="Inter"/>
                <a:ea typeface="Inter"/>
                <a:cs typeface="Inter"/>
                <a:sym typeface="Inter"/>
                <a:hlinkClick r:id="rId4"/>
              </a:rPr>
              <a:t>https://rockcontent.com/br/blog/modelo-canvas/</a:t>
            </a:r>
            <a:endParaRPr sz="1300">
              <a:solidFill>
                <a:schemeClr val="lt1"/>
              </a:solidFill>
              <a:latin typeface="Inter"/>
              <a:ea typeface="Inter"/>
              <a:cs typeface="Inter"/>
              <a:sym typeface="Inter"/>
            </a:endParaRPr>
          </a:p>
          <a:p>
            <a:pPr marL="0" lvl="0" indent="0" algn="l" rtl="0">
              <a:lnSpc>
                <a:spcPct val="115000"/>
              </a:lnSpc>
              <a:spcBef>
                <a:spcPts val="0"/>
              </a:spcBef>
              <a:spcAft>
                <a:spcPts val="0"/>
              </a:spcAft>
              <a:buClr>
                <a:schemeClr val="dk1"/>
              </a:buClr>
              <a:buSzPts val="1100"/>
              <a:buFont typeface="Arial"/>
              <a:buNone/>
            </a:pPr>
            <a:r>
              <a:rPr lang="pt-BR" sz="1300" u="sng">
                <a:solidFill>
                  <a:schemeClr val="hlink"/>
                </a:solidFill>
                <a:latin typeface="Inter"/>
                <a:ea typeface="Inter"/>
                <a:cs typeface="Inter"/>
                <a:sym typeface="Inter"/>
                <a:hlinkClick r:id="rId5"/>
              </a:rPr>
              <a:t>https://rockcontent.com/br/blog/canvas/</a:t>
            </a:r>
            <a:endParaRPr sz="1300">
              <a:solidFill>
                <a:schemeClr val="lt1"/>
              </a:solidFill>
              <a:latin typeface="Inter"/>
              <a:ea typeface="Inter"/>
              <a:cs typeface="Inter"/>
              <a:sym typeface="Inte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25"/>
          <p:cNvSpPr txBox="1"/>
          <p:nvPr/>
        </p:nvSpPr>
        <p:spPr>
          <a:xfrm>
            <a:off x="187175" y="209625"/>
            <a:ext cx="15498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1000">
                <a:latin typeface="Inter"/>
                <a:ea typeface="Inter"/>
                <a:cs typeface="Inter"/>
                <a:sym typeface="Inter"/>
              </a:rPr>
              <a:t>Parcerias-Chave</a:t>
            </a:r>
            <a:endParaRPr sz="1000">
              <a:latin typeface="Inter"/>
              <a:ea typeface="Inter"/>
              <a:cs typeface="Inter"/>
              <a:sym typeface="Inter"/>
            </a:endParaRPr>
          </a:p>
        </p:txBody>
      </p:sp>
      <p:sp>
        <p:nvSpPr>
          <p:cNvPr id="90" name="Google Shape;90;p25"/>
          <p:cNvSpPr txBox="1"/>
          <p:nvPr/>
        </p:nvSpPr>
        <p:spPr>
          <a:xfrm>
            <a:off x="1979225" y="209625"/>
            <a:ext cx="15498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1000">
                <a:latin typeface="Inter"/>
                <a:ea typeface="Inter"/>
                <a:cs typeface="Inter"/>
                <a:sym typeface="Inter"/>
              </a:rPr>
              <a:t>Atividades Chave</a:t>
            </a:r>
            <a:endParaRPr sz="1000">
              <a:latin typeface="Inter"/>
              <a:ea typeface="Inter"/>
              <a:cs typeface="Inter"/>
              <a:sym typeface="Inter"/>
            </a:endParaRPr>
          </a:p>
        </p:txBody>
      </p:sp>
      <p:sp>
        <p:nvSpPr>
          <p:cNvPr id="91" name="Google Shape;91;p25"/>
          <p:cNvSpPr txBox="1"/>
          <p:nvPr/>
        </p:nvSpPr>
        <p:spPr>
          <a:xfrm>
            <a:off x="3797100" y="209625"/>
            <a:ext cx="15498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1000">
                <a:latin typeface="Inter"/>
                <a:ea typeface="Inter"/>
                <a:cs typeface="Inter"/>
                <a:sym typeface="Inter"/>
              </a:rPr>
              <a:t>Proposta de Valor</a:t>
            </a:r>
            <a:endParaRPr sz="1000">
              <a:latin typeface="Inter"/>
              <a:ea typeface="Inter"/>
              <a:cs typeface="Inter"/>
              <a:sym typeface="Inter"/>
            </a:endParaRPr>
          </a:p>
        </p:txBody>
      </p:sp>
      <p:sp>
        <p:nvSpPr>
          <p:cNvPr id="92" name="Google Shape;92;p25"/>
          <p:cNvSpPr txBox="1"/>
          <p:nvPr/>
        </p:nvSpPr>
        <p:spPr>
          <a:xfrm>
            <a:off x="5614975" y="209625"/>
            <a:ext cx="15498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1000">
                <a:latin typeface="Inter"/>
                <a:ea typeface="Inter"/>
                <a:cs typeface="Inter"/>
                <a:sym typeface="Inter"/>
              </a:rPr>
              <a:t>Relacionamento</a:t>
            </a:r>
            <a:endParaRPr sz="1000">
              <a:latin typeface="Inter"/>
              <a:ea typeface="Inter"/>
              <a:cs typeface="Inter"/>
              <a:sym typeface="Inter"/>
            </a:endParaRPr>
          </a:p>
        </p:txBody>
      </p:sp>
      <p:sp>
        <p:nvSpPr>
          <p:cNvPr id="93" name="Google Shape;93;p25"/>
          <p:cNvSpPr txBox="1"/>
          <p:nvPr/>
        </p:nvSpPr>
        <p:spPr>
          <a:xfrm>
            <a:off x="7390500" y="209625"/>
            <a:ext cx="17535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1000">
                <a:latin typeface="Inter"/>
                <a:ea typeface="Inter"/>
                <a:cs typeface="Inter"/>
                <a:sym typeface="Inter"/>
              </a:rPr>
              <a:t>Segmentos de Clientes</a:t>
            </a:r>
            <a:endParaRPr sz="1000">
              <a:latin typeface="Inter"/>
              <a:ea typeface="Inter"/>
              <a:cs typeface="Inter"/>
              <a:sym typeface="Inter"/>
            </a:endParaRPr>
          </a:p>
        </p:txBody>
      </p:sp>
      <p:sp>
        <p:nvSpPr>
          <p:cNvPr id="94" name="Google Shape;94;p25"/>
          <p:cNvSpPr txBox="1"/>
          <p:nvPr/>
        </p:nvSpPr>
        <p:spPr>
          <a:xfrm>
            <a:off x="1979225" y="2121450"/>
            <a:ext cx="15498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1000">
                <a:latin typeface="Inter"/>
                <a:ea typeface="Inter"/>
                <a:cs typeface="Inter"/>
                <a:sym typeface="Inter"/>
              </a:rPr>
              <a:t>Recursos Chave</a:t>
            </a:r>
            <a:endParaRPr sz="1000">
              <a:latin typeface="Inter"/>
              <a:ea typeface="Inter"/>
              <a:cs typeface="Inter"/>
              <a:sym typeface="Inter"/>
            </a:endParaRPr>
          </a:p>
        </p:txBody>
      </p:sp>
      <p:sp>
        <p:nvSpPr>
          <p:cNvPr id="95" name="Google Shape;95;p25"/>
          <p:cNvSpPr txBox="1"/>
          <p:nvPr/>
        </p:nvSpPr>
        <p:spPr>
          <a:xfrm>
            <a:off x="5614975" y="2121450"/>
            <a:ext cx="15498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1000">
                <a:latin typeface="Inter"/>
                <a:ea typeface="Inter"/>
                <a:cs typeface="Inter"/>
                <a:sym typeface="Inter"/>
              </a:rPr>
              <a:t>Canais</a:t>
            </a:r>
            <a:endParaRPr sz="1000">
              <a:latin typeface="Inter"/>
              <a:ea typeface="Inter"/>
              <a:cs typeface="Inter"/>
              <a:sym typeface="Inter"/>
            </a:endParaRPr>
          </a:p>
        </p:txBody>
      </p:sp>
      <p:sp>
        <p:nvSpPr>
          <p:cNvPr id="96" name="Google Shape;96;p25"/>
          <p:cNvSpPr txBox="1"/>
          <p:nvPr/>
        </p:nvSpPr>
        <p:spPr>
          <a:xfrm>
            <a:off x="187175" y="4040750"/>
            <a:ext cx="15498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1000">
                <a:latin typeface="Inter"/>
                <a:ea typeface="Inter"/>
                <a:cs typeface="Inter"/>
                <a:sym typeface="Inter"/>
              </a:rPr>
              <a:t>Estrutura de Custos</a:t>
            </a:r>
            <a:endParaRPr sz="1000">
              <a:latin typeface="Inter"/>
              <a:ea typeface="Inter"/>
              <a:cs typeface="Inter"/>
              <a:sym typeface="Inter"/>
            </a:endParaRPr>
          </a:p>
        </p:txBody>
      </p:sp>
      <p:sp>
        <p:nvSpPr>
          <p:cNvPr id="97" name="Google Shape;97;p25"/>
          <p:cNvSpPr txBox="1"/>
          <p:nvPr/>
        </p:nvSpPr>
        <p:spPr>
          <a:xfrm>
            <a:off x="4741875" y="4040750"/>
            <a:ext cx="15498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1000">
                <a:latin typeface="Inter"/>
                <a:ea typeface="Inter"/>
                <a:cs typeface="Inter"/>
                <a:sym typeface="Inter"/>
              </a:rPr>
              <a:t>Fontes de Receitas</a:t>
            </a:r>
            <a:endParaRPr sz="1000">
              <a:latin typeface="Inter"/>
              <a:ea typeface="Inter"/>
              <a:cs typeface="Inter"/>
              <a:sym typeface="Inter"/>
            </a:endParaRPr>
          </a:p>
        </p:txBody>
      </p:sp>
      <p:sp>
        <p:nvSpPr>
          <p:cNvPr id="98" name="Google Shape;98;p25"/>
          <p:cNvSpPr txBox="1"/>
          <p:nvPr/>
        </p:nvSpPr>
        <p:spPr>
          <a:xfrm>
            <a:off x="3797088" y="504250"/>
            <a:ext cx="1549800" cy="184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900" i="1">
                <a:solidFill>
                  <a:srgbClr val="999999"/>
                </a:solidFill>
                <a:latin typeface="Inter"/>
                <a:ea typeface="Inter"/>
                <a:cs typeface="Inter"/>
                <a:sym typeface="Inter"/>
              </a:rPr>
              <a:t>Nessa seção você coloca quais valores sua empresa vai gerar para seus clientes. Não foque em produtos ou serviços oferecidos, mas no diferencial da sua empresa, ou seja, em quais aspectos ela se destaca das outras. Pergunte-se por que um cliente escolheria você.</a:t>
            </a:r>
            <a:endParaRPr sz="900" i="1">
              <a:solidFill>
                <a:srgbClr val="999999"/>
              </a:solidFill>
              <a:latin typeface="Inter"/>
              <a:ea typeface="Inter"/>
              <a:cs typeface="Inter"/>
              <a:sym typeface="Inter"/>
            </a:endParaRPr>
          </a:p>
        </p:txBody>
      </p:sp>
      <p:sp>
        <p:nvSpPr>
          <p:cNvPr id="99" name="Google Shape;99;p25"/>
          <p:cNvSpPr txBox="1"/>
          <p:nvPr/>
        </p:nvSpPr>
        <p:spPr>
          <a:xfrm>
            <a:off x="5614963" y="2347350"/>
            <a:ext cx="1549800" cy="143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900" i="1">
                <a:solidFill>
                  <a:srgbClr val="999999"/>
                </a:solidFill>
                <a:latin typeface="Inter"/>
                <a:ea typeface="Inter"/>
                <a:cs typeface="Inter"/>
                <a:sym typeface="Inter"/>
              </a:rPr>
              <a:t>Defina por quais meios de comunicação você vai entrar em contato com novos clientes e por quais você vai manter contato com aqueles que já estão na carteira. Determine onde e como atingi-los.</a:t>
            </a:r>
            <a:endParaRPr sz="900" i="1">
              <a:solidFill>
                <a:srgbClr val="999999"/>
              </a:solidFill>
              <a:latin typeface="Inter"/>
              <a:ea typeface="Inter"/>
              <a:cs typeface="Inter"/>
              <a:sym typeface="Inter"/>
            </a:endParaRPr>
          </a:p>
        </p:txBody>
      </p:sp>
      <p:sp>
        <p:nvSpPr>
          <p:cNvPr id="100" name="Google Shape;100;p25"/>
          <p:cNvSpPr txBox="1"/>
          <p:nvPr/>
        </p:nvSpPr>
        <p:spPr>
          <a:xfrm>
            <a:off x="203688" y="548325"/>
            <a:ext cx="1549800" cy="143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900" i="1">
                <a:solidFill>
                  <a:srgbClr val="999999"/>
                </a:solidFill>
                <a:latin typeface="Inter"/>
                <a:ea typeface="Inter"/>
                <a:cs typeface="Inter"/>
                <a:sym typeface="Inter"/>
              </a:rPr>
              <a:t>Aqui devem ser relacionadas quais as outras empresas serão parceiras do negócio. Geralmente, são serviços necessários para o funcionamento do empreendimento e os fornecedores.</a:t>
            </a:r>
            <a:endParaRPr sz="900" i="1">
              <a:solidFill>
                <a:srgbClr val="999999"/>
              </a:solidFill>
              <a:latin typeface="Inter"/>
              <a:ea typeface="Inter"/>
              <a:cs typeface="Inter"/>
              <a:sym typeface="Inter"/>
            </a:endParaRPr>
          </a:p>
        </p:txBody>
      </p:sp>
      <p:sp>
        <p:nvSpPr>
          <p:cNvPr id="101" name="Google Shape;101;p25"/>
          <p:cNvSpPr txBox="1"/>
          <p:nvPr/>
        </p:nvSpPr>
        <p:spPr>
          <a:xfrm>
            <a:off x="2000388" y="504250"/>
            <a:ext cx="15498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900" i="1">
                <a:solidFill>
                  <a:srgbClr val="999999"/>
                </a:solidFill>
                <a:latin typeface="Inter"/>
                <a:ea typeface="Inter"/>
                <a:cs typeface="Inter"/>
                <a:sym typeface="Inter"/>
              </a:rPr>
              <a:t>Indique quais atividades são essenciais para que a sua empresa entregue a proposta de valor aos seus clientes. Pense em qual é o núcleo do seu negócio e seu diferencial.</a:t>
            </a:r>
            <a:endParaRPr sz="900" i="1">
              <a:solidFill>
                <a:srgbClr val="999999"/>
              </a:solidFill>
              <a:latin typeface="Inter"/>
              <a:ea typeface="Inter"/>
              <a:cs typeface="Inter"/>
              <a:sym typeface="Inter"/>
            </a:endParaRPr>
          </a:p>
        </p:txBody>
      </p:sp>
      <p:sp>
        <p:nvSpPr>
          <p:cNvPr id="102" name="Google Shape;102;p25"/>
          <p:cNvSpPr txBox="1"/>
          <p:nvPr/>
        </p:nvSpPr>
        <p:spPr>
          <a:xfrm>
            <a:off x="1934300" y="2347350"/>
            <a:ext cx="1753500" cy="1569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900" i="1">
                <a:solidFill>
                  <a:srgbClr val="999999"/>
                </a:solidFill>
                <a:latin typeface="Inter"/>
                <a:ea typeface="Inter"/>
                <a:cs typeface="Inter"/>
                <a:sym typeface="Inter"/>
              </a:rPr>
              <a:t>O que você precisa para manter sua agência em pé? Pense em todos os recursos essenciais para entregar sua proposta. Faça uma lista de todas as peças necessárias, como recursos humanos, criativos, financeiro, equipamento, investimentos etc.</a:t>
            </a:r>
            <a:endParaRPr sz="900" i="1">
              <a:solidFill>
                <a:srgbClr val="999999"/>
              </a:solidFill>
              <a:latin typeface="Inter"/>
              <a:ea typeface="Inter"/>
              <a:cs typeface="Inter"/>
              <a:sym typeface="Inter"/>
            </a:endParaRPr>
          </a:p>
        </p:txBody>
      </p:sp>
      <p:sp>
        <p:nvSpPr>
          <p:cNvPr id="103" name="Google Shape;103;p25"/>
          <p:cNvSpPr txBox="1"/>
          <p:nvPr/>
        </p:nvSpPr>
        <p:spPr>
          <a:xfrm>
            <a:off x="203700" y="4251700"/>
            <a:ext cx="40731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900" i="1">
                <a:solidFill>
                  <a:srgbClr val="999999"/>
                </a:solidFill>
                <a:latin typeface="Inter"/>
                <a:ea typeface="Inter"/>
                <a:cs typeface="Inter"/>
                <a:sym typeface="Inter"/>
              </a:rPr>
              <a:t>Levante os custos diretos e indiretos para que a proposta de valor possa ser aplicada sem prejuízos para a empresa. Essa estrutura pode envolver custos fixos e variáveis.</a:t>
            </a:r>
            <a:endParaRPr sz="900" i="1">
              <a:solidFill>
                <a:srgbClr val="999999"/>
              </a:solidFill>
              <a:latin typeface="Inter"/>
              <a:ea typeface="Inter"/>
              <a:cs typeface="Inter"/>
              <a:sym typeface="Inter"/>
            </a:endParaRPr>
          </a:p>
        </p:txBody>
      </p:sp>
      <p:sp>
        <p:nvSpPr>
          <p:cNvPr id="104" name="Google Shape;104;p25"/>
          <p:cNvSpPr txBox="1"/>
          <p:nvPr/>
        </p:nvSpPr>
        <p:spPr>
          <a:xfrm>
            <a:off x="4734625" y="4291800"/>
            <a:ext cx="40731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900" i="1">
                <a:solidFill>
                  <a:srgbClr val="999999"/>
                </a:solidFill>
                <a:latin typeface="Inter"/>
                <a:ea typeface="Inter"/>
                <a:cs typeface="Inter"/>
                <a:sym typeface="Inter"/>
              </a:rPr>
              <a:t>Delimite de quais formas a empresa ia gerar receita a partir dos serviços/produtos oferecidos. Estipule como e quanto o cliente vai pagar com base na sua proposta de valor.</a:t>
            </a:r>
            <a:endParaRPr sz="900" i="1">
              <a:solidFill>
                <a:srgbClr val="999999"/>
              </a:solidFill>
              <a:latin typeface="Inter"/>
              <a:ea typeface="Inter"/>
              <a:cs typeface="Inter"/>
              <a:sym typeface="Inter"/>
            </a:endParaRPr>
          </a:p>
        </p:txBody>
      </p:sp>
      <p:sp>
        <p:nvSpPr>
          <p:cNvPr id="105" name="Google Shape;105;p25"/>
          <p:cNvSpPr txBox="1"/>
          <p:nvPr/>
        </p:nvSpPr>
        <p:spPr>
          <a:xfrm>
            <a:off x="7429463" y="548325"/>
            <a:ext cx="1549800" cy="184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900" i="1">
                <a:solidFill>
                  <a:srgbClr val="999999"/>
                </a:solidFill>
                <a:latin typeface="Inter"/>
                <a:ea typeface="Inter"/>
                <a:cs typeface="Inter"/>
                <a:sym typeface="Inter"/>
              </a:rPr>
              <a:t>Quem será o consumidor da sua empresa? Para qual persona você vai oferecer seus produtos ou serviços?</a:t>
            </a:r>
            <a:endParaRPr sz="900" i="1">
              <a:solidFill>
                <a:srgbClr val="999999"/>
              </a:solidFill>
              <a:latin typeface="Inter"/>
              <a:ea typeface="Inter"/>
              <a:cs typeface="Inter"/>
              <a:sym typeface="Inter"/>
            </a:endParaRPr>
          </a:p>
          <a:p>
            <a:pPr marL="0" lvl="0" indent="0" algn="l" rtl="0">
              <a:spcBef>
                <a:spcPts val="0"/>
              </a:spcBef>
              <a:spcAft>
                <a:spcPts val="0"/>
              </a:spcAft>
              <a:buNone/>
            </a:pPr>
            <a:endParaRPr sz="900" i="1">
              <a:solidFill>
                <a:srgbClr val="999999"/>
              </a:solidFill>
              <a:latin typeface="Inter"/>
              <a:ea typeface="Inter"/>
              <a:cs typeface="Inter"/>
              <a:sym typeface="Inter"/>
            </a:endParaRPr>
          </a:p>
          <a:p>
            <a:pPr marL="0" lvl="0" indent="0" algn="l" rtl="0">
              <a:spcBef>
                <a:spcPts val="0"/>
              </a:spcBef>
              <a:spcAft>
                <a:spcPts val="0"/>
              </a:spcAft>
              <a:buNone/>
            </a:pPr>
            <a:r>
              <a:rPr lang="pt-BR" sz="900" i="1">
                <a:solidFill>
                  <a:srgbClr val="999999"/>
                </a:solidFill>
                <a:latin typeface="Inter"/>
                <a:ea typeface="Inter"/>
                <a:cs typeface="Inter"/>
                <a:sym typeface="Inter"/>
              </a:rPr>
              <a:t>Crie sua persona através do nosso Gerador de Persona:</a:t>
            </a:r>
            <a:endParaRPr sz="900" i="1">
              <a:solidFill>
                <a:srgbClr val="999999"/>
              </a:solidFill>
              <a:latin typeface="Inter"/>
              <a:ea typeface="Inter"/>
              <a:cs typeface="Inter"/>
              <a:sym typeface="Inter"/>
            </a:endParaRPr>
          </a:p>
          <a:p>
            <a:pPr marL="0" lvl="0" indent="0" algn="l" rtl="0">
              <a:spcBef>
                <a:spcPts val="0"/>
              </a:spcBef>
              <a:spcAft>
                <a:spcPts val="0"/>
              </a:spcAft>
              <a:buNone/>
            </a:pPr>
            <a:r>
              <a:rPr lang="pt-BR" sz="900" i="1" u="sng">
                <a:solidFill>
                  <a:schemeClr val="hlink"/>
                </a:solidFill>
                <a:latin typeface="Inter"/>
                <a:ea typeface="Inter"/>
                <a:cs typeface="Inter"/>
                <a:sym typeface="Inter"/>
                <a:hlinkClick r:id="rId4"/>
              </a:rPr>
              <a:t>https://www.geradordepersonas.com.br/</a:t>
            </a:r>
            <a:endParaRPr sz="900" i="1">
              <a:solidFill>
                <a:srgbClr val="999999"/>
              </a:solidFill>
              <a:latin typeface="Inter"/>
              <a:ea typeface="Inter"/>
              <a:cs typeface="Inter"/>
              <a:sym typeface="Inter"/>
            </a:endParaRPr>
          </a:p>
          <a:p>
            <a:pPr marL="0" lvl="0" indent="0" algn="l" rtl="0">
              <a:spcBef>
                <a:spcPts val="0"/>
              </a:spcBef>
              <a:spcAft>
                <a:spcPts val="0"/>
              </a:spcAft>
              <a:buNone/>
            </a:pPr>
            <a:endParaRPr sz="900" i="1">
              <a:solidFill>
                <a:srgbClr val="999999"/>
              </a:solidFill>
              <a:latin typeface="Inter"/>
              <a:ea typeface="Inter"/>
              <a:cs typeface="Inter"/>
              <a:sym typeface="Inter"/>
            </a:endParaRPr>
          </a:p>
        </p:txBody>
      </p:sp>
      <p:sp>
        <p:nvSpPr>
          <p:cNvPr id="106" name="Google Shape;106;p25"/>
          <p:cNvSpPr txBox="1"/>
          <p:nvPr/>
        </p:nvSpPr>
        <p:spPr>
          <a:xfrm>
            <a:off x="5613275" y="504250"/>
            <a:ext cx="15498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900" i="1">
                <a:solidFill>
                  <a:srgbClr val="999999"/>
                </a:solidFill>
                <a:latin typeface="Inter"/>
                <a:ea typeface="Inter"/>
                <a:cs typeface="Inter"/>
                <a:sym typeface="Inter"/>
              </a:rPr>
              <a:t>Como você irá se relacionar com seu cliente? pense como será esse contato, sempre tendo em vista o seu modelo de negócio.</a:t>
            </a:r>
            <a:endParaRPr sz="900" i="1">
              <a:solidFill>
                <a:srgbClr val="999999"/>
              </a:solidFill>
              <a:latin typeface="Inter"/>
              <a:ea typeface="Inter"/>
              <a:cs typeface="Inter"/>
              <a:sym typeface="Inte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
        <p:cNvGrpSpPr/>
        <p:nvPr/>
      </p:nvGrpSpPr>
      <p:grpSpPr>
        <a:xfrm>
          <a:off x="0" y="0"/>
          <a:ext cx="0" cy="0"/>
          <a:chOff x="0" y="0"/>
          <a:chExt cx="0" cy="0"/>
        </a:xfrm>
      </p:grpSpPr>
      <p:sp>
        <p:nvSpPr>
          <p:cNvPr id="111" name="Google Shape;111;p26"/>
          <p:cNvSpPr txBox="1"/>
          <p:nvPr/>
        </p:nvSpPr>
        <p:spPr>
          <a:xfrm>
            <a:off x="187175" y="209625"/>
            <a:ext cx="15498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1000">
                <a:latin typeface="Inter"/>
                <a:ea typeface="Inter"/>
                <a:cs typeface="Inter"/>
                <a:sym typeface="Inter"/>
              </a:rPr>
              <a:t>Parcerias-Chave</a:t>
            </a:r>
            <a:endParaRPr sz="1000">
              <a:latin typeface="Inter"/>
              <a:ea typeface="Inter"/>
              <a:cs typeface="Inter"/>
              <a:sym typeface="Inter"/>
            </a:endParaRPr>
          </a:p>
        </p:txBody>
      </p:sp>
      <p:sp>
        <p:nvSpPr>
          <p:cNvPr id="112" name="Google Shape;112;p26"/>
          <p:cNvSpPr txBox="1"/>
          <p:nvPr/>
        </p:nvSpPr>
        <p:spPr>
          <a:xfrm>
            <a:off x="1979225" y="209625"/>
            <a:ext cx="15498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1000">
                <a:latin typeface="Inter"/>
                <a:ea typeface="Inter"/>
                <a:cs typeface="Inter"/>
                <a:sym typeface="Inter"/>
              </a:rPr>
              <a:t>Atividades Chave</a:t>
            </a:r>
            <a:endParaRPr sz="1000">
              <a:latin typeface="Inter"/>
              <a:ea typeface="Inter"/>
              <a:cs typeface="Inter"/>
              <a:sym typeface="Inter"/>
            </a:endParaRPr>
          </a:p>
        </p:txBody>
      </p:sp>
      <p:sp>
        <p:nvSpPr>
          <p:cNvPr id="113" name="Google Shape;113;p26"/>
          <p:cNvSpPr txBox="1"/>
          <p:nvPr/>
        </p:nvSpPr>
        <p:spPr>
          <a:xfrm>
            <a:off x="3797100" y="209625"/>
            <a:ext cx="15498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1000">
                <a:latin typeface="Inter"/>
                <a:ea typeface="Inter"/>
                <a:cs typeface="Inter"/>
                <a:sym typeface="Inter"/>
              </a:rPr>
              <a:t>Proposta de Valor</a:t>
            </a:r>
            <a:endParaRPr sz="1000">
              <a:latin typeface="Inter"/>
              <a:ea typeface="Inter"/>
              <a:cs typeface="Inter"/>
              <a:sym typeface="Inter"/>
            </a:endParaRPr>
          </a:p>
        </p:txBody>
      </p:sp>
      <p:sp>
        <p:nvSpPr>
          <p:cNvPr id="114" name="Google Shape;114;p26"/>
          <p:cNvSpPr txBox="1"/>
          <p:nvPr/>
        </p:nvSpPr>
        <p:spPr>
          <a:xfrm>
            <a:off x="5614975" y="209625"/>
            <a:ext cx="15498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1000">
                <a:latin typeface="Inter"/>
                <a:ea typeface="Inter"/>
                <a:cs typeface="Inter"/>
                <a:sym typeface="Inter"/>
              </a:rPr>
              <a:t>Relacionamento</a:t>
            </a:r>
            <a:endParaRPr sz="1000">
              <a:latin typeface="Inter"/>
              <a:ea typeface="Inter"/>
              <a:cs typeface="Inter"/>
              <a:sym typeface="Inter"/>
            </a:endParaRPr>
          </a:p>
        </p:txBody>
      </p:sp>
      <p:sp>
        <p:nvSpPr>
          <p:cNvPr id="115" name="Google Shape;115;p26"/>
          <p:cNvSpPr txBox="1"/>
          <p:nvPr/>
        </p:nvSpPr>
        <p:spPr>
          <a:xfrm>
            <a:off x="7390500" y="209625"/>
            <a:ext cx="17535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1000">
                <a:latin typeface="Inter"/>
                <a:ea typeface="Inter"/>
                <a:cs typeface="Inter"/>
                <a:sym typeface="Inter"/>
              </a:rPr>
              <a:t>Segmentos de Clientes</a:t>
            </a:r>
            <a:endParaRPr sz="1000">
              <a:latin typeface="Inter"/>
              <a:ea typeface="Inter"/>
              <a:cs typeface="Inter"/>
              <a:sym typeface="Inter"/>
            </a:endParaRPr>
          </a:p>
        </p:txBody>
      </p:sp>
      <p:sp>
        <p:nvSpPr>
          <p:cNvPr id="116" name="Google Shape;116;p26"/>
          <p:cNvSpPr txBox="1"/>
          <p:nvPr/>
        </p:nvSpPr>
        <p:spPr>
          <a:xfrm>
            <a:off x="1979225" y="2121450"/>
            <a:ext cx="15498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1000">
                <a:latin typeface="Inter"/>
                <a:ea typeface="Inter"/>
                <a:cs typeface="Inter"/>
                <a:sym typeface="Inter"/>
              </a:rPr>
              <a:t>Recursos Chave</a:t>
            </a:r>
            <a:endParaRPr sz="1000">
              <a:latin typeface="Inter"/>
              <a:ea typeface="Inter"/>
              <a:cs typeface="Inter"/>
              <a:sym typeface="Inter"/>
            </a:endParaRPr>
          </a:p>
        </p:txBody>
      </p:sp>
      <p:sp>
        <p:nvSpPr>
          <p:cNvPr id="117" name="Google Shape;117;p26"/>
          <p:cNvSpPr txBox="1"/>
          <p:nvPr/>
        </p:nvSpPr>
        <p:spPr>
          <a:xfrm>
            <a:off x="5614975" y="2121450"/>
            <a:ext cx="15498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1000">
                <a:latin typeface="Inter"/>
                <a:ea typeface="Inter"/>
                <a:cs typeface="Inter"/>
                <a:sym typeface="Inter"/>
              </a:rPr>
              <a:t>Canais</a:t>
            </a:r>
            <a:endParaRPr sz="1000">
              <a:latin typeface="Inter"/>
              <a:ea typeface="Inter"/>
              <a:cs typeface="Inter"/>
              <a:sym typeface="Inter"/>
            </a:endParaRPr>
          </a:p>
        </p:txBody>
      </p:sp>
      <p:sp>
        <p:nvSpPr>
          <p:cNvPr id="118" name="Google Shape;118;p26"/>
          <p:cNvSpPr txBox="1"/>
          <p:nvPr/>
        </p:nvSpPr>
        <p:spPr>
          <a:xfrm>
            <a:off x="187175" y="4040750"/>
            <a:ext cx="15498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1000">
                <a:latin typeface="Inter"/>
                <a:ea typeface="Inter"/>
                <a:cs typeface="Inter"/>
                <a:sym typeface="Inter"/>
              </a:rPr>
              <a:t>Estrutura de Custos</a:t>
            </a:r>
            <a:endParaRPr sz="1000">
              <a:latin typeface="Inter"/>
              <a:ea typeface="Inter"/>
              <a:cs typeface="Inter"/>
              <a:sym typeface="Inter"/>
            </a:endParaRPr>
          </a:p>
        </p:txBody>
      </p:sp>
      <p:sp>
        <p:nvSpPr>
          <p:cNvPr id="119" name="Google Shape;119;p26"/>
          <p:cNvSpPr txBox="1"/>
          <p:nvPr/>
        </p:nvSpPr>
        <p:spPr>
          <a:xfrm>
            <a:off x="4741875" y="4040750"/>
            <a:ext cx="15498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1000">
                <a:latin typeface="Inter"/>
                <a:ea typeface="Inter"/>
                <a:cs typeface="Inter"/>
                <a:sym typeface="Inter"/>
              </a:rPr>
              <a:t>Fontes de Receitas</a:t>
            </a:r>
            <a:endParaRPr sz="1000">
              <a:latin typeface="Inter"/>
              <a:ea typeface="Inter"/>
              <a:cs typeface="Inter"/>
              <a:sym typeface="Inter"/>
            </a:endParaRPr>
          </a:p>
        </p:txBody>
      </p:sp>
      <p:sp>
        <p:nvSpPr>
          <p:cNvPr id="120" name="Google Shape;120;p26"/>
          <p:cNvSpPr/>
          <p:nvPr/>
        </p:nvSpPr>
        <p:spPr>
          <a:xfrm>
            <a:off x="0" y="4804800"/>
            <a:ext cx="2785200" cy="338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t-BR" sz="1200" b="1">
                <a:latin typeface="Inter"/>
                <a:ea typeface="Inter"/>
                <a:cs typeface="Inter"/>
                <a:sym typeface="Inter"/>
              </a:rPr>
              <a:t>Exemplo: </a:t>
            </a:r>
            <a:endParaRPr sz="1200" b="1">
              <a:latin typeface="Inter"/>
              <a:ea typeface="Inter"/>
              <a:cs typeface="Inter"/>
              <a:sym typeface="Inter"/>
            </a:endParaRPr>
          </a:p>
        </p:txBody>
      </p:sp>
      <p:pic>
        <p:nvPicPr>
          <p:cNvPr id="121" name="Google Shape;121;p26"/>
          <p:cNvPicPr preferRelativeResize="0"/>
          <p:nvPr/>
        </p:nvPicPr>
        <p:blipFill rotWithShape="1">
          <a:blip r:embed="rId4">
            <a:alphaModFix/>
          </a:blip>
          <a:srcRect t="17511" b="16259"/>
          <a:stretch/>
        </p:blipFill>
        <p:spPr>
          <a:xfrm>
            <a:off x="835075" y="4828400"/>
            <a:ext cx="782454" cy="291499"/>
          </a:xfrm>
          <a:prstGeom prst="rect">
            <a:avLst/>
          </a:prstGeom>
          <a:noFill/>
          <a:ln>
            <a:noFill/>
          </a:ln>
        </p:spPr>
      </p:pic>
      <p:sp>
        <p:nvSpPr>
          <p:cNvPr id="122" name="Google Shape;122;p26"/>
          <p:cNvSpPr/>
          <p:nvPr/>
        </p:nvSpPr>
        <p:spPr>
          <a:xfrm>
            <a:off x="3815088" y="621425"/>
            <a:ext cx="1497300" cy="291600"/>
          </a:xfrm>
          <a:prstGeom prst="foldedCorner">
            <a:avLst>
              <a:gd name="adj" fmla="val 16667"/>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pt-BR" sz="900" b="1">
                <a:latin typeface="Inter"/>
                <a:ea typeface="Inter"/>
                <a:cs typeface="Inter"/>
                <a:sym typeface="Inter"/>
              </a:rPr>
              <a:t>Ecossistema integrado</a:t>
            </a:r>
            <a:endParaRPr sz="900" b="1">
              <a:latin typeface="Inter"/>
              <a:ea typeface="Inter"/>
              <a:cs typeface="Inter"/>
              <a:sym typeface="Inter"/>
            </a:endParaRPr>
          </a:p>
        </p:txBody>
      </p:sp>
      <p:sp>
        <p:nvSpPr>
          <p:cNvPr id="123" name="Google Shape;123;p26"/>
          <p:cNvSpPr/>
          <p:nvPr/>
        </p:nvSpPr>
        <p:spPr>
          <a:xfrm>
            <a:off x="3815088" y="1050825"/>
            <a:ext cx="1497300" cy="291600"/>
          </a:xfrm>
          <a:prstGeom prst="foldedCorner">
            <a:avLst>
              <a:gd name="adj" fmla="val 16667"/>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pt-BR" sz="900" b="1">
                <a:latin typeface="Inter"/>
                <a:ea typeface="Inter"/>
                <a:cs typeface="Inter"/>
                <a:sym typeface="Inter"/>
              </a:rPr>
              <a:t>Design inovador</a:t>
            </a:r>
            <a:endParaRPr sz="900" b="1">
              <a:latin typeface="Inter"/>
              <a:ea typeface="Inter"/>
              <a:cs typeface="Inter"/>
              <a:sym typeface="Inter"/>
            </a:endParaRPr>
          </a:p>
        </p:txBody>
      </p:sp>
      <p:sp>
        <p:nvSpPr>
          <p:cNvPr id="124" name="Google Shape;124;p26"/>
          <p:cNvSpPr/>
          <p:nvPr/>
        </p:nvSpPr>
        <p:spPr>
          <a:xfrm>
            <a:off x="3788838" y="1480225"/>
            <a:ext cx="1549800" cy="291600"/>
          </a:xfrm>
          <a:prstGeom prst="foldedCorner">
            <a:avLst>
              <a:gd name="adj" fmla="val 16667"/>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pt-BR" sz="900" b="1">
                <a:latin typeface="Inter"/>
                <a:ea typeface="Inter"/>
                <a:cs typeface="Inter"/>
                <a:sym typeface="Inter"/>
              </a:rPr>
              <a:t>Tecnologias inovadoras</a:t>
            </a:r>
            <a:endParaRPr sz="900" b="1">
              <a:latin typeface="Inter"/>
              <a:ea typeface="Inter"/>
              <a:cs typeface="Inter"/>
              <a:sym typeface="Inter"/>
            </a:endParaRPr>
          </a:p>
        </p:txBody>
      </p:sp>
      <p:sp>
        <p:nvSpPr>
          <p:cNvPr id="125" name="Google Shape;125;p26"/>
          <p:cNvSpPr/>
          <p:nvPr/>
        </p:nvSpPr>
        <p:spPr>
          <a:xfrm>
            <a:off x="3788838" y="1909625"/>
            <a:ext cx="1549800" cy="291600"/>
          </a:xfrm>
          <a:prstGeom prst="foldedCorner">
            <a:avLst>
              <a:gd name="adj" fmla="val 16667"/>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pt-BR" sz="900" b="1">
                <a:latin typeface="Inter"/>
                <a:ea typeface="Inter"/>
                <a:cs typeface="Inter"/>
                <a:sym typeface="Inter"/>
              </a:rPr>
              <a:t>Marca de prestígio</a:t>
            </a:r>
            <a:endParaRPr sz="900" b="1">
              <a:latin typeface="Inter"/>
              <a:ea typeface="Inter"/>
              <a:cs typeface="Inter"/>
              <a:sym typeface="Inter"/>
            </a:endParaRPr>
          </a:p>
        </p:txBody>
      </p:sp>
      <p:sp>
        <p:nvSpPr>
          <p:cNvPr id="126" name="Google Shape;126;p26"/>
          <p:cNvSpPr/>
          <p:nvPr/>
        </p:nvSpPr>
        <p:spPr>
          <a:xfrm>
            <a:off x="198813" y="548325"/>
            <a:ext cx="1549800" cy="291600"/>
          </a:xfrm>
          <a:prstGeom prst="foldedCorner">
            <a:avLst>
              <a:gd name="adj" fmla="val 16667"/>
            </a:avLst>
          </a:prstGeom>
          <a:solidFill>
            <a:srgbClr val="000000">
              <a:alpha val="8177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pt-BR" sz="900" b="1">
                <a:solidFill>
                  <a:schemeClr val="lt1"/>
                </a:solidFill>
                <a:latin typeface="Inter"/>
                <a:ea typeface="Inter"/>
                <a:cs typeface="Inter"/>
                <a:sym typeface="Inter"/>
              </a:rPr>
              <a:t>Fabricantes</a:t>
            </a:r>
            <a:endParaRPr sz="900" b="1">
              <a:solidFill>
                <a:schemeClr val="lt1"/>
              </a:solidFill>
              <a:latin typeface="Inter"/>
              <a:ea typeface="Inter"/>
              <a:cs typeface="Inter"/>
              <a:sym typeface="Inter"/>
            </a:endParaRPr>
          </a:p>
        </p:txBody>
      </p:sp>
      <p:sp>
        <p:nvSpPr>
          <p:cNvPr id="127" name="Google Shape;127;p26"/>
          <p:cNvSpPr/>
          <p:nvPr/>
        </p:nvSpPr>
        <p:spPr>
          <a:xfrm>
            <a:off x="198813" y="913025"/>
            <a:ext cx="1549800" cy="291600"/>
          </a:xfrm>
          <a:prstGeom prst="foldedCorner">
            <a:avLst>
              <a:gd name="adj" fmla="val 16667"/>
            </a:avLst>
          </a:prstGeom>
          <a:solidFill>
            <a:srgbClr val="000000">
              <a:alpha val="8177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pt-BR" sz="900" b="1">
                <a:solidFill>
                  <a:schemeClr val="lt1"/>
                </a:solidFill>
                <a:latin typeface="Inter"/>
                <a:ea typeface="Inter"/>
                <a:cs typeface="Inter"/>
                <a:sym typeface="Inter"/>
              </a:rPr>
              <a:t>Desenvolvedores</a:t>
            </a:r>
            <a:endParaRPr sz="900" b="1">
              <a:solidFill>
                <a:schemeClr val="lt1"/>
              </a:solidFill>
              <a:latin typeface="Inter"/>
              <a:ea typeface="Inter"/>
              <a:cs typeface="Inter"/>
              <a:sym typeface="Inter"/>
            </a:endParaRPr>
          </a:p>
        </p:txBody>
      </p:sp>
      <p:sp>
        <p:nvSpPr>
          <p:cNvPr id="128" name="Google Shape;128;p26"/>
          <p:cNvSpPr/>
          <p:nvPr/>
        </p:nvSpPr>
        <p:spPr>
          <a:xfrm>
            <a:off x="198813" y="1277725"/>
            <a:ext cx="1549800" cy="291600"/>
          </a:xfrm>
          <a:prstGeom prst="foldedCorner">
            <a:avLst>
              <a:gd name="adj" fmla="val 16667"/>
            </a:avLst>
          </a:prstGeom>
          <a:solidFill>
            <a:srgbClr val="000000">
              <a:alpha val="8177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pt-BR" sz="900" b="1">
                <a:solidFill>
                  <a:schemeClr val="lt1"/>
                </a:solidFill>
                <a:latin typeface="Inter"/>
                <a:ea typeface="Inter"/>
                <a:cs typeface="Inter"/>
                <a:sym typeface="Inter"/>
              </a:rPr>
              <a:t>Companhias telefônicas</a:t>
            </a:r>
            <a:endParaRPr sz="900" b="1">
              <a:solidFill>
                <a:schemeClr val="lt1"/>
              </a:solidFill>
              <a:latin typeface="Inter"/>
              <a:ea typeface="Inter"/>
              <a:cs typeface="Inter"/>
              <a:sym typeface="Inter"/>
            </a:endParaRPr>
          </a:p>
        </p:txBody>
      </p:sp>
      <p:sp>
        <p:nvSpPr>
          <p:cNvPr id="129" name="Google Shape;129;p26"/>
          <p:cNvSpPr/>
          <p:nvPr/>
        </p:nvSpPr>
        <p:spPr>
          <a:xfrm>
            <a:off x="198813" y="1642425"/>
            <a:ext cx="1549800" cy="291600"/>
          </a:xfrm>
          <a:prstGeom prst="foldedCorner">
            <a:avLst>
              <a:gd name="adj" fmla="val 16667"/>
            </a:avLst>
          </a:prstGeom>
          <a:solidFill>
            <a:srgbClr val="000000">
              <a:alpha val="8177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pt-BR" sz="900" b="1">
                <a:solidFill>
                  <a:schemeClr val="lt1"/>
                </a:solidFill>
                <a:latin typeface="Inter"/>
                <a:ea typeface="Inter"/>
                <a:cs typeface="Inter"/>
                <a:sym typeface="Inter"/>
              </a:rPr>
              <a:t>Mídia: filmes e músicas</a:t>
            </a:r>
            <a:endParaRPr sz="900" b="1">
              <a:solidFill>
                <a:schemeClr val="lt1"/>
              </a:solidFill>
              <a:latin typeface="Inter"/>
              <a:ea typeface="Inter"/>
              <a:cs typeface="Inter"/>
              <a:sym typeface="Inter"/>
            </a:endParaRPr>
          </a:p>
        </p:txBody>
      </p:sp>
      <p:sp>
        <p:nvSpPr>
          <p:cNvPr id="130" name="Google Shape;130;p26"/>
          <p:cNvSpPr/>
          <p:nvPr/>
        </p:nvSpPr>
        <p:spPr>
          <a:xfrm>
            <a:off x="198813" y="2007125"/>
            <a:ext cx="1549800" cy="291600"/>
          </a:xfrm>
          <a:prstGeom prst="foldedCorner">
            <a:avLst>
              <a:gd name="adj" fmla="val 16667"/>
            </a:avLst>
          </a:prstGeom>
          <a:solidFill>
            <a:srgbClr val="000000">
              <a:alpha val="8177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pt-BR" sz="900" b="1">
                <a:solidFill>
                  <a:schemeClr val="lt1"/>
                </a:solidFill>
                <a:latin typeface="Inter"/>
                <a:ea typeface="Inter"/>
                <a:cs typeface="Inter"/>
                <a:sym typeface="Inter"/>
              </a:rPr>
              <a:t>Grandes varejistas</a:t>
            </a:r>
            <a:endParaRPr sz="900" b="1">
              <a:solidFill>
                <a:schemeClr val="lt1"/>
              </a:solidFill>
              <a:latin typeface="Inter"/>
              <a:ea typeface="Inter"/>
              <a:cs typeface="Inter"/>
              <a:sym typeface="Inter"/>
            </a:endParaRPr>
          </a:p>
        </p:txBody>
      </p:sp>
      <p:sp>
        <p:nvSpPr>
          <p:cNvPr id="131" name="Google Shape;131;p26"/>
          <p:cNvSpPr/>
          <p:nvPr/>
        </p:nvSpPr>
        <p:spPr>
          <a:xfrm>
            <a:off x="198813" y="2400013"/>
            <a:ext cx="1549800" cy="291600"/>
          </a:xfrm>
          <a:prstGeom prst="foldedCorner">
            <a:avLst>
              <a:gd name="adj" fmla="val 16667"/>
            </a:avLst>
          </a:prstGeom>
          <a:solidFill>
            <a:srgbClr val="000000">
              <a:alpha val="8177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pt-BR" sz="800" b="1">
                <a:solidFill>
                  <a:schemeClr val="lt1"/>
                </a:solidFill>
                <a:latin typeface="Inter"/>
                <a:ea typeface="Inter"/>
                <a:cs typeface="Inter"/>
                <a:sym typeface="Inter"/>
              </a:rPr>
              <a:t>Centrais de atendimento</a:t>
            </a:r>
            <a:endParaRPr sz="800" b="1">
              <a:solidFill>
                <a:schemeClr val="lt1"/>
              </a:solidFill>
              <a:latin typeface="Inter"/>
              <a:ea typeface="Inter"/>
              <a:cs typeface="Inter"/>
              <a:sym typeface="Inter"/>
            </a:endParaRPr>
          </a:p>
        </p:txBody>
      </p:sp>
      <p:sp>
        <p:nvSpPr>
          <p:cNvPr id="132" name="Google Shape;132;p26"/>
          <p:cNvSpPr/>
          <p:nvPr/>
        </p:nvSpPr>
        <p:spPr>
          <a:xfrm>
            <a:off x="2000388" y="2425938"/>
            <a:ext cx="1549800" cy="291600"/>
          </a:xfrm>
          <a:prstGeom prst="foldedCorner">
            <a:avLst>
              <a:gd name="adj" fmla="val 16667"/>
            </a:avLst>
          </a:prstGeom>
          <a:solidFill>
            <a:srgbClr val="4967A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pt-BR" sz="800" b="1">
                <a:solidFill>
                  <a:schemeClr val="lt1"/>
                </a:solidFill>
                <a:latin typeface="Inter"/>
                <a:ea typeface="Inter"/>
                <a:cs typeface="Inter"/>
                <a:sym typeface="Inter"/>
              </a:rPr>
              <a:t>Gestão e pessoas</a:t>
            </a:r>
            <a:endParaRPr sz="800" b="1">
              <a:solidFill>
                <a:schemeClr val="lt1"/>
              </a:solidFill>
              <a:latin typeface="Inter"/>
              <a:ea typeface="Inter"/>
              <a:cs typeface="Inter"/>
              <a:sym typeface="Inter"/>
            </a:endParaRPr>
          </a:p>
        </p:txBody>
      </p:sp>
      <p:sp>
        <p:nvSpPr>
          <p:cNvPr id="133" name="Google Shape;133;p26"/>
          <p:cNvSpPr/>
          <p:nvPr/>
        </p:nvSpPr>
        <p:spPr>
          <a:xfrm>
            <a:off x="2000388" y="2825413"/>
            <a:ext cx="1549800" cy="291600"/>
          </a:xfrm>
          <a:prstGeom prst="foldedCorner">
            <a:avLst>
              <a:gd name="adj" fmla="val 16667"/>
            </a:avLst>
          </a:prstGeom>
          <a:solidFill>
            <a:srgbClr val="4967A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pt-BR" sz="800" b="1">
                <a:solidFill>
                  <a:schemeClr val="lt1"/>
                </a:solidFill>
                <a:latin typeface="Inter"/>
                <a:ea typeface="Inter"/>
                <a:cs typeface="Inter"/>
                <a:sym typeface="Inter"/>
              </a:rPr>
              <a:t>Marca</a:t>
            </a:r>
            <a:endParaRPr sz="800" b="1">
              <a:solidFill>
                <a:schemeClr val="lt1"/>
              </a:solidFill>
              <a:latin typeface="Inter"/>
              <a:ea typeface="Inter"/>
              <a:cs typeface="Inter"/>
              <a:sym typeface="Inter"/>
            </a:endParaRPr>
          </a:p>
        </p:txBody>
      </p:sp>
      <p:sp>
        <p:nvSpPr>
          <p:cNvPr id="134" name="Google Shape;134;p26"/>
          <p:cNvSpPr/>
          <p:nvPr/>
        </p:nvSpPr>
        <p:spPr>
          <a:xfrm>
            <a:off x="2000388" y="3210113"/>
            <a:ext cx="1549800" cy="291600"/>
          </a:xfrm>
          <a:prstGeom prst="foldedCorner">
            <a:avLst>
              <a:gd name="adj" fmla="val 16667"/>
            </a:avLst>
          </a:prstGeom>
          <a:solidFill>
            <a:srgbClr val="4967A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pt-BR" sz="800" b="1">
                <a:solidFill>
                  <a:schemeClr val="lt1"/>
                </a:solidFill>
                <a:latin typeface="Inter"/>
                <a:ea typeface="Inter"/>
                <a:cs typeface="Inter"/>
                <a:sym typeface="Inter"/>
              </a:rPr>
              <a:t>Patentes</a:t>
            </a:r>
            <a:endParaRPr sz="800" b="1">
              <a:solidFill>
                <a:schemeClr val="lt1"/>
              </a:solidFill>
              <a:latin typeface="Inter"/>
              <a:ea typeface="Inter"/>
              <a:cs typeface="Inter"/>
              <a:sym typeface="Inter"/>
            </a:endParaRPr>
          </a:p>
        </p:txBody>
      </p:sp>
      <p:sp>
        <p:nvSpPr>
          <p:cNvPr id="135" name="Google Shape;135;p26"/>
          <p:cNvSpPr/>
          <p:nvPr/>
        </p:nvSpPr>
        <p:spPr>
          <a:xfrm>
            <a:off x="5601476" y="548313"/>
            <a:ext cx="1549800" cy="291600"/>
          </a:xfrm>
          <a:prstGeom prst="foldedCorner">
            <a:avLst>
              <a:gd name="adj" fmla="val 16667"/>
            </a:avLst>
          </a:prstGeom>
          <a:solidFill>
            <a:srgbClr val="1BB7D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pt-BR" sz="800" b="1">
                <a:solidFill>
                  <a:schemeClr val="lt1"/>
                </a:solidFill>
                <a:latin typeface="Inter"/>
                <a:ea typeface="Inter"/>
                <a:cs typeface="Inter"/>
                <a:sym typeface="Inter"/>
              </a:rPr>
              <a:t>Serviços de suporte</a:t>
            </a:r>
            <a:endParaRPr sz="800" b="1">
              <a:solidFill>
                <a:schemeClr val="lt1"/>
              </a:solidFill>
              <a:latin typeface="Inter"/>
              <a:ea typeface="Inter"/>
              <a:cs typeface="Inter"/>
              <a:sym typeface="Inter"/>
            </a:endParaRPr>
          </a:p>
        </p:txBody>
      </p:sp>
      <p:sp>
        <p:nvSpPr>
          <p:cNvPr id="136" name="Google Shape;136;p26"/>
          <p:cNvSpPr/>
          <p:nvPr/>
        </p:nvSpPr>
        <p:spPr>
          <a:xfrm>
            <a:off x="5601476" y="913013"/>
            <a:ext cx="1549800" cy="291600"/>
          </a:xfrm>
          <a:prstGeom prst="foldedCorner">
            <a:avLst>
              <a:gd name="adj" fmla="val 16667"/>
            </a:avLst>
          </a:prstGeom>
          <a:solidFill>
            <a:srgbClr val="1BB7D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pt-BR" sz="800" b="1">
                <a:solidFill>
                  <a:schemeClr val="lt1"/>
                </a:solidFill>
                <a:latin typeface="Inter"/>
                <a:ea typeface="Inter"/>
                <a:cs typeface="Inter"/>
                <a:sym typeface="Inter"/>
              </a:rPr>
              <a:t>Self service</a:t>
            </a:r>
            <a:endParaRPr sz="800" b="1">
              <a:solidFill>
                <a:schemeClr val="lt1"/>
              </a:solidFill>
              <a:latin typeface="Inter"/>
              <a:ea typeface="Inter"/>
              <a:cs typeface="Inter"/>
              <a:sym typeface="Inter"/>
            </a:endParaRPr>
          </a:p>
        </p:txBody>
      </p:sp>
      <p:sp>
        <p:nvSpPr>
          <p:cNvPr id="137" name="Google Shape;137;p26"/>
          <p:cNvSpPr/>
          <p:nvPr/>
        </p:nvSpPr>
        <p:spPr>
          <a:xfrm>
            <a:off x="5601476" y="1302025"/>
            <a:ext cx="1549800" cy="291600"/>
          </a:xfrm>
          <a:prstGeom prst="foldedCorner">
            <a:avLst>
              <a:gd name="adj" fmla="val 16667"/>
            </a:avLst>
          </a:prstGeom>
          <a:solidFill>
            <a:srgbClr val="1BB7D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pt-BR" sz="800" b="1">
                <a:solidFill>
                  <a:schemeClr val="lt1"/>
                </a:solidFill>
                <a:latin typeface="Inter"/>
                <a:ea typeface="Inter"/>
                <a:cs typeface="Inter"/>
                <a:sym typeface="Inter"/>
              </a:rPr>
              <a:t>Comunidades e fóruns</a:t>
            </a:r>
            <a:endParaRPr sz="800" b="1">
              <a:solidFill>
                <a:schemeClr val="lt1"/>
              </a:solidFill>
              <a:latin typeface="Inter"/>
              <a:ea typeface="Inter"/>
              <a:cs typeface="Inter"/>
              <a:sym typeface="Inter"/>
            </a:endParaRPr>
          </a:p>
        </p:txBody>
      </p:sp>
      <p:sp>
        <p:nvSpPr>
          <p:cNvPr id="138" name="Google Shape;138;p26"/>
          <p:cNvSpPr/>
          <p:nvPr/>
        </p:nvSpPr>
        <p:spPr>
          <a:xfrm>
            <a:off x="5614976" y="2420063"/>
            <a:ext cx="1549800" cy="291600"/>
          </a:xfrm>
          <a:prstGeom prst="foldedCorner">
            <a:avLst>
              <a:gd name="adj" fmla="val 16667"/>
            </a:avLst>
          </a:prstGeom>
          <a:solidFill>
            <a:srgbClr val="ACD43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pt-BR" sz="800" b="1">
                <a:solidFill>
                  <a:schemeClr val="dk1"/>
                </a:solidFill>
                <a:latin typeface="Inter"/>
                <a:ea typeface="Inter"/>
                <a:cs typeface="Inter"/>
                <a:sym typeface="Inter"/>
              </a:rPr>
              <a:t>Lojas</a:t>
            </a:r>
            <a:endParaRPr sz="800" b="1">
              <a:solidFill>
                <a:schemeClr val="dk1"/>
              </a:solidFill>
              <a:latin typeface="Inter"/>
              <a:ea typeface="Inter"/>
              <a:cs typeface="Inter"/>
              <a:sym typeface="Inter"/>
            </a:endParaRPr>
          </a:p>
        </p:txBody>
      </p:sp>
      <p:sp>
        <p:nvSpPr>
          <p:cNvPr id="139" name="Google Shape;139;p26"/>
          <p:cNvSpPr/>
          <p:nvPr/>
        </p:nvSpPr>
        <p:spPr>
          <a:xfrm>
            <a:off x="5614976" y="2796900"/>
            <a:ext cx="1549800" cy="291600"/>
          </a:xfrm>
          <a:prstGeom prst="foldedCorner">
            <a:avLst>
              <a:gd name="adj" fmla="val 16667"/>
            </a:avLst>
          </a:prstGeom>
          <a:solidFill>
            <a:srgbClr val="ACD43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pt-BR" sz="800" b="1">
                <a:solidFill>
                  <a:schemeClr val="dk1"/>
                </a:solidFill>
                <a:latin typeface="Inter"/>
                <a:ea typeface="Inter"/>
                <a:cs typeface="Inter"/>
                <a:sym typeface="Inter"/>
              </a:rPr>
              <a:t>Site da empresa</a:t>
            </a:r>
            <a:endParaRPr sz="800" b="1">
              <a:solidFill>
                <a:schemeClr val="dk1"/>
              </a:solidFill>
              <a:latin typeface="Inter"/>
              <a:ea typeface="Inter"/>
              <a:cs typeface="Inter"/>
              <a:sym typeface="Inter"/>
            </a:endParaRPr>
          </a:p>
        </p:txBody>
      </p:sp>
      <p:sp>
        <p:nvSpPr>
          <p:cNvPr id="140" name="Google Shape;140;p26"/>
          <p:cNvSpPr/>
          <p:nvPr/>
        </p:nvSpPr>
        <p:spPr>
          <a:xfrm>
            <a:off x="5614976" y="3173725"/>
            <a:ext cx="1549800" cy="291600"/>
          </a:xfrm>
          <a:prstGeom prst="foldedCorner">
            <a:avLst>
              <a:gd name="adj" fmla="val 16667"/>
            </a:avLst>
          </a:prstGeom>
          <a:solidFill>
            <a:srgbClr val="ACD43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pt-BR" sz="800" b="1">
                <a:solidFill>
                  <a:schemeClr val="dk1"/>
                </a:solidFill>
                <a:latin typeface="Inter"/>
                <a:ea typeface="Inter"/>
                <a:cs typeface="Inter"/>
                <a:sym typeface="Inter"/>
              </a:rPr>
              <a:t>Revendedores</a:t>
            </a:r>
            <a:endParaRPr sz="800" b="1">
              <a:solidFill>
                <a:schemeClr val="dk1"/>
              </a:solidFill>
              <a:latin typeface="Inter"/>
              <a:ea typeface="Inter"/>
              <a:cs typeface="Inter"/>
              <a:sym typeface="Inter"/>
            </a:endParaRPr>
          </a:p>
        </p:txBody>
      </p:sp>
      <p:sp>
        <p:nvSpPr>
          <p:cNvPr id="141" name="Google Shape;141;p26"/>
          <p:cNvSpPr/>
          <p:nvPr/>
        </p:nvSpPr>
        <p:spPr>
          <a:xfrm>
            <a:off x="7435276" y="548325"/>
            <a:ext cx="1549800" cy="291600"/>
          </a:xfrm>
          <a:prstGeom prst="foldedCorner">
            <a:avLst>
              <a:gd name="adj" fmla="val 16667"/>
            </a:avLst>
          </a:prstGeom>
          <a:solidFill>
            <a:srgbClr val="C27BA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pt-BR" sz="800" b="1">
                <a:solidFill>
                  <a:schemeClr val="dk1"/>
                </a:solidFill>
                <a:latin typeface="Inter"/>
                <a:ea typeface="Inter"/>
                <a:cs typeface="Inter"/>
                <a:sym typeface="Inter"/>
              </a:rPr>
              <a:t>Amantes da tecnologia</a:t>
            </a:r>
            <a:endParaRPr sz="800" b="1">
              <a:solidFill>
                <a:schemeClr val="dk1"/>
              </a:solidFill>
              <a:latin typeface="Inter"/>
              <a:ea typeface="Inter"/>
              <a:cs typeface="Inter"/>
              <a:sym typeface="Inter"/>
            </a:endParaRPr>
          </a:p>
        </p:txBody>
      </p:sp>
      <p:sp>
        <p:nvSpPr>
          <p:cNvPr id="142" name="Google Shape;142;p26"/>
          <p:cNvSpPr/>
          <p:nvPr/>
        </p:nvSpPr>
        <p:spPr>
          <a:xfrm>
            <a:off x="7435276" y="913025"/>
            <a:ext cx="1549800" cy="291600"/>
          </a:xfrm>
          <a:prstGeom prst="foldedCorner">
            <a:avLst>
              <a:gd name="adj" fmla="val 16667"/>
            </a:avLst>
          </a:prstGeom>
          <a:solidFill>
            <a:srgbClr val="C27BA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pt-BR" sz="800" b="1">
                <a:solidFill>
                  <a:schemeClr val="dk1"/>
                </a:solidFill>
                <a:latin typeface="Inter"/>
                <a:ea typeface="Inter"/>
                <a:cs typeface="Inter"/>
                <a:sym typeface="Inter"/>
              </a:rPr>
              <a:t>Usuários Apple</a:t>
            </a:r>
            <a:endParaRPr sz="800" b="1">
              <a:solidFill>
                <a:schemeClr val="dk1"/>
              </a:solidFill>
              <a:latin typeface="Inter"/>
              <a:ea typeface="Inter"/>
              <a:cs typeface="Inter"/>
              <a:sym typeface="Inter"/>
            </a:endParaRPr>
          </a:p>
        </p:txBody>
      </p:sp>
      <p:sp>
        <p:nvSpPr>
          <p:cNvPr id="143" name="Google Shape;143;p26"/>
          <p:cNvSpPr/>
          <p:nvPr/>
        </p:nvSpPr>
        <p:spPr>
          <a:xfrm>
            <a:off x="7435276" y="1302025"/>
            <a:ext cx="1549800" cy="291600"/>
          </a:xfrm>
          <a:prstGeom prst="foldedCorner">
            <a:avLst>
              <a:gd name="adj" fmla="val 16667"/>
            </a:avLst>
          </a:prstGeom>
          <a:solidFill>
            <a:srgbClr val="C27BA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pt-BR" sz="800" b="1">
                <a:solidFill>
                  <a:schemeClr val="dk1"/>
                </a:solidFill>
                <a:latin typeface="Inter"/>
                <a:ea typeface="Inter"/>
                <a:cs typeface="Inter"/>
                <a:sym typeface="Inter"/>
              </a:rPr>
              <a:t>Compradores empresariais</a:t>
            </a:r>
            <a:endParaRPr sz="800" b="1">
              <a:solidFill>
                <a:schemeClr val="dk1"/>
              </a:solidFill>
              <a:latin typeface="Inter"/>
              <a:ea typeface="Inter"/>
              <a:cs typeface="Inter"/>
              <a:sym typeface="Inter"/>
            </a:endParaRPr>
          </a:p>
        </p:txBody>
      </p:sp>
      <p:sp>
        <p:nvSpPr>
          <p:cNvPr id="144" name="Google Shape;144;p26"/>
          <p:cNvSpPr/>
          <p:nvPr/>
        </p:nvSpPr>
        <p:spPr>
          <a:xfrm>
            <a:off x="7435276" y="1691025"/>
            <a:ext cx="1549800" cy="291600"/>
          </a:xfrm>
          <a:prstGeom prst="foldedCorner">
            <a:avLst>
              <a:gd name="adj" fmla="val 16667"/>
            </a:avLst>
          </a:prstGeom>
          <a:solidFill>
            <a:srgbClr val="C27BA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pt-BR" sz="800" b="1">
                <a:solidFill>
                  <a:schemeClr val="dk1"/>
                </a:solidFill>
                <a:latin typeface="Inter"/>
                <a:ea typeface="Inter"/>
                <a:cs typeface="Inter"/>
                <a:sym typeface="Inter"/>
              </a:rPr>
              <a:t>Produtores de mídia e designers</a:t>
            </a:r>
            <a:endParaRPr sz="800" b="1">
              <a:solidFill>
                <a:schemeClr val="dk1"/>
              </a:solidFill>
              <a:latin typeface="Inter"/>
              <a:ea typeface="Inter"/>
              <a:cs typeface="Inter"/>
              <a:sym typeface="Inter"/>
            </a:endParaRPr>
          </a:p>
        </p:txBody>
      </p:sp>
      <p:sp>
        <p:nvSpPr>
          <p:cNvPr id="145" name="Google Shape;145;p26"/>
          <p:cNvSpPr/>
          <p:nvPr/>
        </p:nvSpPr>
        <p:spPr>
          <a:xfrm>
            <a:off x="7435276" y="2080025"/>
            <a:ext cx="1549800" cy="291600"/>
          </a:xfrm>
          <a:prstGeom prst="foldedCorner">
            <a:avLst>
              <a:gd name="adj" fmla="val 16667"/>
            </a:avLst>
          </a:prstGeom>
          <a:solidFill>
            <a:srgbClr val="C27BA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pt-BR" sz="800" b="1">
                <a:solidFill>
                  <a:schemeClr val="dk1"/>
                </a:solidFill>
                <a:latin typeface="Inter"/>
                <a:ea typeface="Inter"/>
                <a:cs typeface="Inter"/>
                <a:sym typeface="Inter"/>
              </a:rPr>
              <a:t>Entusiastas do entretenimento</a:t>
            </a:r>
            <a:endParaRPr sz="800" b="1">
              <a:solidFill>
                <a:schemeClr val="dk1"/>
              </a:solidFill>
              <a:latin typeface="Inter"/>
              <a:ea typeface="Inter"/>
              <a:cs typeface="Inter"/>
              <a:sym typeface="Inter"/>
            </a:endParaRPr>
          </a:p>
        </p:txBody>
      </p:sp>
      <p:sp>
        <p:nvSpPr>
          <p:cNvPr id="146" name="Google Shape;146;p26"/>
          <p:cNvSpPr/>
          <p:nvPr/>
        </p:nvSpPr>
        <p:spPr>
          <a:xfrm>
            <a:off x="281073" y="4291800"/>
            <a:ext cx="1260300" cy="291600"/>
          </a:xfrm>
          <a:prstGeom prst="foldedCorner">
            <a:avLst>
              <a:gd name="adj" fmla="val 16667"/>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pt-BR" sz="800" b="1">
                <a:solidFill>
                  <a:schemeClr val="accent2"/>
                </a:solidFill>
                <a:latin typeface="Inter"/>
                <a:ea typeface="Inter"/>
                <a:cs typeface="Inter"/>
                <a:sym typeface="Inter"/>
              </a:rPr>
              <a:t>Lojas físicas</a:t>
            </a:r>
            <a:endParaRPr sz="800" b="1">
              <a:solidFill>
                <a:schemeClr val="accent2"/>
              </a:solidFill>
              <a:latin typeface="Inter"/>
              <a:ea typeface="Inter"/>
              <a:cs typeface="Inter"/>
              <a:sym typeface="Inter"/>
            </a:endParaRPr>
          </a:p>
        </p:txBody>
      </p:sp>
      <p:sp>
        <p:nvSpPr>
          <p:cNvPr id="147" name="Google Shape;147;p26"/>
          <p:cNvSpPr/>
          <p:nvPr/>
        </p:nvSpPr>
        <p:spPr>
          <a:xfrm>
            <a:off x="1653848" y="4291800"/>
            <a:ext cx="1260300" cy="291600"/>
          </a:xfrm>
          <a:prstGeom prst="foldedCorner">
            <a:avLst>
              <a:gd name="adj" fmla="val 16667"/>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pt-BR" sz="800" b="1">
                <a:solidFill>
                  <a:schemeClr val="accent2"/>
                </a:solidFill>
                <a:latin typeface="Inter"/>
                <a:ea typeface="Inter"/>
                <a:cs typeface="Inter"/>
                <a:sym typeface="Inter"/>
              </a:rPr>
              <a:t>Marketing e Vendas</a:t>
            </a:r>
            <a:endParaRPr sz="800" b="1">
              <a:solidFill>
                <a:schemeClr val="accent2"/>
              </a:solidFill>
              <a:latin typeface="Inter"/>
              <a:ea typeface="Inter"/>
              <a:cs typeface="Inter"/>
              <a:sym typeface="Inter"/>
            </a:endParaRPr>
          </a:p>
        </p:txBody>
      </p:sp>
      <p:sp>
        <p:nvSpPr>
          <p:cNvPr id="148" name="Google Shape;148;p26"/>
          <p:cNvSpPr/>
          <p:nvPr/>
        </p:nvSpPr>
        <p:spPr>
          <a:xfrm>
            <a:off x="2996648" y="4291800"/>
            <a:ext cx="1260300" cy="291600"/>
          </a:xfrm>
          <a:prstGeom prst="foldedCorner">
            <a:avLst>
              <a:gd name="adj" fmla="val 16667"/>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pt-BR" sz="800" b="1">
                <a:solidFill>
                  <a:schemeClr val="accent2"/>
                </a:solidFill>
                <a:latin typeface="Inter"/>
                <a:ea typeface="Inter"/>
                <a:cs typeface="Inter"/>
                <a:sym typeface="Inter"/>
              </a:rPr>
              <a:t>Administração, pessoas e jurídico</a:t>
            </a:r>
            <a:endParaRPr sz="800" b="1">
              <a:solidFill>
                <a:schemeClr val="accent2"/>
              </a:solidFill>
              <a:latin typeface="Inter"/>
              <a:ea typeface="Inter"/>
              <a:cs typeface="Inter"/>
              <a:sym typeface="Inter"/>
            </a:endParaRPr>
          </a:p>
        </p:txBody>
      </p:sp>
      <p:sp>
        <p:nvSpPr>
          <p:cNvPr id="149" name="Google Shape;149;p26"/>
          <p:cNvSpPr/>
          <p:nvPr/>
        </p:nvSpPr>
        <p:spPr>
          <a:xfrm>
            <a:off x="2996648" y="4638850"/>
            <a:ext cx="1260300" cy="291600"/>
          </a:xfrm>
          <a:prstGeom prst="foldedCorner">
            <a:avLst>
              <a:gd name="adj" fmla="val 16667"/>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pt-BR" sz="800" b="1">
                <a:solidFill>
                  <a:schemeClr val="accent2"/>
                </a:solidFill>
                <a:latin typeface="Inter"/>
                <a:ea typeface="Inter"/>
                <a:cs typeface="Inter"/>
                <a:sym typeface="Inter"/>
              </a:rPr>
              <a:t>Fabricação e distribuição</a:t>
            </a:r>
            <a:endParaRPr sz="800" b="1">
              <a:solidFill>
                <a:schemeClr val="accent2"/>
              </a:solidFill>
              <a:latin typeface="Inter"/>
              <a:ea typeface="Inter"/>
              <a:cs typeface="Inter"/>
              <a:sym typeface="Inter"/>
            </a:endParaRPr>
          </a:p>
        </p:txBody>
      </p:sp>
      <p:sp>
        <p:nvSpPr>
          <p:cNvPr id="150" name="Google Shape;150;p26"/>
          <p:cNvSpPr/>
          <p:nvPr/>
        </p:nvSpPr>
        <p:spPr>
          <a:xfrm>
            <a:off x="4826100" y="4291775"/>
            <a:ext cx="1465500" cy="291600"/>
          </a:xfrm>
          <a:prstGeom prst="foldedCorner">
            <a:avLst>
              <a:gd name="adj" fmla="val 16667"/>
            </a:avLst>
          </a:prstGeom>
          <a:solidFill>
            <a:srgbClr val="157F3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t-BR" sz="800" b="1">
                <a:solidFill>
                  <a:srgbClr val="FFFFFF"/>
                </a:solidFill>
                <a:latin typeface="Inter"/>
                <a:ea typeface="Inter"/>
                <a:cs typeface="Inter"/>
                <a:sym typeface="Inter"/>
              </a:rPr>
              <a:t>Apple iCloud, App Store, Apple Pay</a:t>
            </a:r>
            <a:endParaRPr sz="800" b="1">
              <a:solidFill>
                <a:srgbClr val="FFFFFF"/>
              </a:solidFill>
              <a:latin typeface="Inter"/>
              <a:ea typeface="Inter"/>
              <a:cs typeface="Inter"/>
              <a:sym typeface="Inter"/>
            </a:endParaRPr>
          </a:p>
        </p:txBody>
      </p:sp>
      <p:sp>
        <p:nvSpPr>
          <p:cNvPr id="151" name="Google Shape;151;p26"/>
          <p:cNvSpPr/>
          <p:nvPr/>
        </p:nvSpPr>
        <p:spPr>
          <a:xfrm>
            <a:off x="4826100" y="4638850"/>
            <a:ext cx="1465500" cy="291600"/>
          </a:xfrm>
          <a:prstGeom prst="foldedCorner">
            <a:avLst>
              <a:gd name="adj" fmla="val 16667"/>
            </a:avLst>
          </a:prstGeom>
          <a:solidFill>
            <a:srgbClr val="157F3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t-BR" sz="800" b="1">
                <a:solidFill>
                  <a:srgbClr val="FFFFFF"/>
                </a:solidFill>
                <a:latin typeface="Inter"/>
                <a:ea typeface="Inter"/>
                <a:cs typeface="Inter"/>
                <a:sym typeface="Inter"/>
              </a:rPr>
              <a:t>Produtos: Iphone, iPad, Macbook, Watch</a:t>
            </a:r>
            <a:endParaRPr sz="800" b="1">
              <a:solidFill>
                <a:srgbClr val="FFFFFF"/>
              </a:solidFill>
              <a:latin typeface="Inter"/>
              <a:ea typeface="Inter"/>
              <a:cs typeface="Inter"/>
              <a:sym typeface="Inter"/>
            </a:endParaRPr>
          </a:p>
        </p:txBody>
      </p:sp>
      <p:sp>
        <p:nvSpPr>
          <p:cNvPr id="152" name="Google Shape;152;p26"/>
          <p:cNvSpPr/>
          <p:nvPr/>
        </p:nvSpPr>
        <p:spPr>
          <a:xfrm>
            <a:off x="6401025" y="4291775"/>
            <a:ext cx="1465500" cy="291600"/>
          </a:xfrm>
          <a:prstGeom prst="foldedCorner">
            <a:avLst>
              <a:gd name="adj" fmla="val 16667"/>
            </a:avLst>
          </a:prstGeom>
          <a:solidFill>
            <a:srgbClr val="157F3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t-BR" sz="800" b="1">
                <a:solidFill>
                  <a:srgbClr val="FFFFFF"/>
                </a:solidFill>
                <a:latin typeface="Inter"/>
                <a:ea typeface="Inter"/>
                <a:cs typeface="Inter"/>
                <a:sym typeface="Inter"/>
              </a:rPr>
              <a:t>Music e TV+ streaming</a:t>
            </a:r>
            <a:endParaRPr sz="800" b="1">
              <a:solidFill>
                <a:srgbClr val="FFFFFF"/>
              </a:solidFill>
              <a:latin typeface="Inter"/>
              <a:ea typeface="Inter"/>
              <a:cs typeface="Inter"/>
              <a:sym typeface="Inter"/>
            </a:endParaRPr>
          </a:p>
        </p:txBody>
      </p:sp>
      <p:sp>
        <p:nvSpPr>
          <p:cNvPr id="153" name="Google Shape;153;p26"/>
          <p:cNvSpPr/>
          <p:nvPr/>
        </p:nvSpPr>
        <p:spPr>
          <a:xfrm>
            <a:off x="6401025" y="4638850"/>
            <a:ext cx="1465500" cy="291600"/>
          </a:xfrm>
          <a:prstGeom prst="foldedCorner">
            <a:avLst>
              <a:gd name="adj" fmla="val 16667"/>
            </a:avLst>
          </a:prstGeom>
          <a:solidFill>
            <a:srgbClr val="157F3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t-BR" sz="800" b="1">
                <a:solidFill>
                  <a:srgbClr val="FFFFFF"/>
                </a:solidFill>
                <a:latin typeface="Inter"/>
                <a:ea typeface="Inter"/>
                <a:cs typeface="Inter"/>
                <a:sym typeface="Inter"/>
              </a:rPr>
              <a:t>Acessórios e Home</a:t>
            </a:r>
            <a:endParaRPr sz="800" b="1">
              <a:solidFill>
                <a:srgbClr val="FFFFFF"/>
              </a:solidFill>
              <a:latin typeface="Inter"/>
              <a:ea typeface="Inter"/>
              <a:cs typeface="Inter"/>
              <a:sym typeface="Inter"/>
            </a:endParaRPr>
          </a:p>
        </p:txBody>
      </p:sp>
      <p:sp>
        <p:nvSpPr>
          <p:cNvPr id="154" name="Google Shape;154;p26"/>
          <p:cNvSpPr/>
          <p:nvPr/>
        </p:nvSpPr>
        <p:spPr>
          <a:xfrm>
            <a:off x="1997951" y="548325"/>
            <a:ext cx="1549800" cy="291600"/>
          </a:xfrm>
          <a:prstGeom prst="foldedCorner">
            <a:avLst>
              <a:gd name="adj" fmla="val 16667"/>
            </a:avLst>
          </a:prstGeom>
          <a:solidFill>
            <a:srgbClr val="B4A7D6"/>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pt-BR" sz="900" b="1">
                <a:solidFill>
                  <a:srgbClr val="000000"/>
                </a:solidFill>
                <a:latin typeface="Inter"/>
                <a:ea typeface="Inter"/>
                <a:cs typeface="Inter"/>
                <a:sym typeface="Inter"/>
              </a:rPr>
              <a:t>Design</a:t>
            </a:r>
            <a:endParaRPr sz="900" b="1">
              <a:solidFill>
                <a:srgbClr val="000000"/>
              </a:solidFill>
              <a:latin typeface="Inter"/>
              <a:ea typeface="Inter"/>
              <a:cs typeface="Inter"/>
              <a:sym typeface="Inter"/>
            </a:endParaRPr>
          </a:p>
        </p:txBody>
      </p:sp>
      <p:sp>
        <p:nvSpPr>
          <p:cNvPr id="155" name="Google Shape;155;p26"/>
          <p:cNvSpPr/>
          <p:nvPr/>
        </p:nvSpPr>
        <p:spPr>
          <a:xfrm>
            <a:off x="2006975" y="913025"/>
            <a:ext cx="1549800" cy="338700"/>
          </a:xfrm>
          <a:prstGeom prst="foldedCorner">
            <a:avLst>
              <a:gd name="adj" fmla="val 16667"/>
            </a:avLst>
          </a:prstGeom>
          <a:solidFill>
            <a:srgbClr val="B4A7D6"/>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pt-BR" sz="900" b="1">
                <a:latin typeface="Inter"/>
                <a:ea typeface="Inter"/>
                <a:cs typeface="Inter"/>
                <a:sym typeface="Inter"/>
              </a:rPr>
              <a:t>P&amp;D - Pesquisa e Desenvolvimento</a:t>
            </a:r>
            <a:endParaRPr sz="900" b="1">
              <a:solidFill>
                <a:srgbClr val="000000"/>
              </a:solidFill>
              <a:latin typeface="Inter"/>
              <a:ea typeface="Inter"/>
              <a:cs typeface="Inter"/>
              <a:sym typeface="Inter"/>
            </a:endParaRPr>
          </a:p>
        </p:txBody>
      </p:sp>
    </p:spTree>
  </p:cSld>
  <p:clrMapOvr>
    <a:masterClrMapping/>
  </p:clrMapOvr>
</p:sld>
</file>

<file path=ppt/theme/theme1.xml><?xml version="1.0" encoding="utf-8"?>
<a:theme xmlns:a="http://schemas.openxmlformats.org/drawingml/2006/main" name="Neutro">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eutro">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562</Words>
  <Application>Microsoft Office PowerPoint</Application>
  <PresentationFormat>Apresentação na tela (16:9)</PresentationFormat>
  <Paragraphs>72</Paragraphs>
  <Slides>3</Slides>
  <Notes>3</Notes>
  <HiddenSlides>0</HiddenSlides>
  <MMClips>0</MMClips>
  <ScaleCrop>false</ScaleCrop>
  <HeadingPairs>
    <vt:vector size="6" baseType="variant">
      <vt:variant>
        <vt:lpstr>Fontes usadas</vt:lpstr>
      </vt:variant>
      <vt:variant>
        <vt:i4>4</vt:i4>
      </vt:variant>
      <vt:variant>
        <vt:lpstr>Tema</vt:lpstr>
      </vt:variant>
      <vt:variant>
        <vt:i4>2</vt:i4>
      </vt:variant>
      <vt:variant>
        <vt:lpstr>Títulos de slides</vt:lpstr>
      </vt:variant>
      <vt:variant>
        <vt:i4>3</vt:i4>
      </vt:variant>
    </vt:vector>
  </HeadingPairs>
  <TitlesOfParts>
    <vt:vector size="9" baseType="lpstr">
      <vt:lpstr>Arial</vt:lpstr>
      <vt:lpstr>Inter</vt:lpstr>
      <vt:lpstr>Roboto</vt:lpstr>
      <vt:lpstr>Roboto Light</vt:lpstr>
      <vt:lpstr>Neutro</vt:lpstr>
      <vt:lpstr>Neutro</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Carlos Shigue</dc:creator>
  <cp:lastModifiedBy>Carlos Shigue</cp:lastModifiedBy>
  <cp:revision>1</cp:revision>
  <dcterms:modified xsi:type="dcterms:W3CDTF">2022-10-31T12:30:18Z</dcterms:modified>
</cp:coreProperties>
</file>