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0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4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3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0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8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2461F-2AD6-5D4E-A7AB-7797C47F3BF0}" type="datetimeFigureOut">
              <a:rPr lang="en-US" smtClean="0"/>
              <a:t>5/8/19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34A3E-5EAD-5A41-8CC7-D668DC9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6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5791200" y="5383213"/>
            <a:ext cx="301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600">
                <a:latin typeface="Tahoma" charset="0"/>
              </a:rPr>
              <a:t>Fonte: Guérin et al., 1997, p.50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3349677" y="457200"/>
            <a:ext cx="25557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MODELO DE HOMEM</a:t>
            </a:r>
            <a:endParaRPr lang="pt-BR" sz="2800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1143000" y="1219200"/>
            <a:ext cx="7391400" cy="411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Clr>
                <a:schemeClr val="accent1"/>
              </a:buClr>
              <a:buSzPct val="120000"/>
              <a:buFont typeface="Times New Roman" charset="0"/>
              <a:buChar char="•"/>
            </a:pP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Dimensão Biológica</a:t>
            </a:r>
            <a:r>
              <a:rPr lang="pt-BR" sz="1600" dirty="0">
                <a:solidFill>
                  <a:srgbClr val="FF0000"/>
                </a:solidFill>
                <a:latin typeface="Tahoma" charset="0"/>
                <a:cs typeface="Times New Roman" charset="0"/>
              </a:rPr>
              <a:t> –</a:t>
            </a:r>
            <a:r>
              <a:rPr lang="pt-BR" sz="1600" dirty="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pt-BR" sz="1600" b="1" dirty="0">
                <a:latin typeface="Tahoma" charset="0"/>
                <a:cs typeface="Times New Roman" charset="0"/>
              </a:rPr>
              <a:t>esforços físicos, funcionamento fisiológico do corpo humano (</a:t>
            </a:r>
            <a:r>
              <a:rPr lang="pt-BR" sz="1600" b="1" dirty="0" err="1">
                <a:latin typeface="Tahoma" charset="0"/>
                <a:cs typeface="Times New Roman" charset="0"/>
              </a:rPr>
              <a:t>cronobiologia</a:t>
            </a:r>
            <a:r>
              <a:rPr lang="pt-BR" sz="1600" b="1" dirty="0">
                <a:latin typeface="Tahoma" charset="0"/>
                <a:cs typeface="Times New Roman" charset="0"/>
              </a:rPr>
              <a:t>)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Clr>
                <a:schemeClr val="accent1"/>
              </a:buClr>
              <a:buSzPct val="120000"/>
              <a:buFont typeface="Times New Roman" charset="0"/>
              <a:buChar char="•"/>
            </a:pP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Dimensão Cognitiva</a:t>
            </a:r>
            <a:r>
              <a:rPr lang="pt-BR" sz="1600" dirty="0">
                <a:solidFill>
                  <a:srgbClr val="FF0000"/>
                </a:solidFill>
                <a:latin typeface="Tahoma" charset="0"/>
                <a:cs typeface="Times New Roman" charset="0"/>
              </a:rPr>
              <a:t> –</a:t>
            </a:r>
            <a:r>
              <a:rPr lang="pt-BR" sz="1600" dirty="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pt-BR" sz="1600" b="1" dirty="0">
                <a:latin typeface="Tahoma" charset="0"/>
                <a:cs typeface="Times New Roman" charset="0"/>
              </a:rPr>
              <a:t>processos de pesquisa, de memorização, de tratamento da informação, de raciocínio e de tomada de decisão subjacentes a toda atividade humana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Clr>
                <a:schemeClr val="accent1"/>
              </a:buClr>
              <a:buSzPct val="120000"/>
              <a:buFont typeface="Times New Roman" charset="0"/>
              <a:buChar char="•"/>
            </a:pP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Dimensão Social</a:t>
            </a:r>
            <a:r>
              <a:rPr lang="pt-BR" sz="1600" dirty="0">
                <a:solidFill>
                  <a:srgbClr val="FF0000"/>
                </a:solidFill>
                <a:latin typeface="Tahoma" charset="0"/>
                <a:cs typeface="Times New Roman" charset="0"/>
              </a:rPr>
              <a:t> –</a:t>
            </a:r>
            <a:r>
              <a:rPr lang="pt-BR" sz="1600" dirty="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pt-BR" sz="1600" b="1" dirty="0">
                <a:latin typeface="Tahoma" charset="0"/>
                <a:cs typeface="Times New Roman" charset="0"/>
              </a:rPr>
              <a:t>homem é membro de vários grupos sociais; portador de valores e crenças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Clr>
                <a:schemeClr val="accent1"/>
              </a:buClr>
              <a:buSzPct val="120000"/>
              <a:buFont typeface="Times New Roman" charset="0"/>
              <a:buChar char="•"/>
            </a:pP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Dimensão Psíquica</a:t>
            </a:r>
            <a:r>
              <a:rPr lang="pt-BR" sz="1600" dirty="0">
                <a:solidFill>
                  <a:srgbClr val="FF0000"/>
                </a:solidFill>
                <a:latin typeface="Tahoma" charset="0"/>
                <a:cs typeface="Times New Roman" charset="0"/>
              </a:rPr>
              <a:t> –</a:t>
            </a:r>
            <a:r>
              <a:rPr lang="pt-BR" sz="1600" dirty="0">
                <a:solidFill>
                  <a:srgbClr val="993300"/>
                </a:solidFill>
                <a:latin typeface="Tahoma" charset="0"/>
                <a:cs typeface="Times New Roman" charset="0"/>
              </a:rPr>
              <a:t> </a:t>
            </a:r>
            <a:r>
              <a:rPr lang="pt-BR" sz="1600" b="1" dirty="0">
                <a:latin typeface="Tahoma" charset="0"/>
                <a:cs typeface="Times New Roman" charset="0"/>
              </a:rPr>
              <a:t>vida no trabalho considerada como um dos elementos na estruturação da personalidade (psicodinâmica do trabalho)</a:t>
            </a:r>
          </a:p>
        </p:txBody>
      </p:sp>
    </p:spTree>
    <p:extLst>
      <p:ext uri="{BB962C8B-B14F-4D97-AF65-F5344CB8AC3E}">
        <p14:creationId xmlns:p14="http://schemas.microsoft.com/office/powerpoint/2010/main" val="15272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Uiara Montedo</dc:creator>
  <cp:lastModifiedBy>Uiara Montedo</cp:lastModifiedBy>
  <cp:revision>1</cp:revision>
  <dcterms:created xsi:type="dcterms:W3CDTF">2019-08-05T18:23:12Z</dcterms:created>
  <dcterms:modified xsi:type="dcterms:W3CDTF">2019-08-05T18:23:49Z</dcterms:modified>
</cp:coreProperties>
</file>