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7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33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44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64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304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4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844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9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19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10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7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48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2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7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06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59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B1CF-C834-4B9A-B4A4-2FC3099FBF5C}" type="datetimeFigureOut">
              <a:rPr lang="pt-BR" smtClean="0"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2CCEB6-34C6-41B8-852C-0B7ED7A62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34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resumo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Claire </a:t>
            </a:r>
            <a:r>
              <a:rPr lang="pt-BR" dirty="0" err="1" smtClean="0"/>
              <a:t>Guinchat</a:t>
            </a:r>
            <a:r>
              <a:rPr lang="pt-BR" dirty="0" smtClean="0"/>
              <a:t> e Michel </a:t>
            </a:r>
            <a:r>
              <a:rPr lang="pt-BR" dirty="0" err="1" smtClean="0"/>
              <a:t>Menou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44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O resumo é uma operação que permite diminuir sensivelmente o volume de informação. </a:t>
            </a:r>
          </a:p>
          <a:p>
            <a:pPr algn="just"/>
            <a:r>
              <a:rPr lang="pt-BR" sz="2000" dirty="0" smtClean="0"/>
              <a:t>São textos curtos que acompanham o documento original, ou o substituem. </a:t>
            </a:r>
          </a:p>
          <a:p>
            <a:pPr algn="just"/>
            <a:r>
              <a:rPr lang="pt-BR" sz="2000" dirty="0" smtClean="0"/>
              <a:t>O resumo pode ser feito pelo próprio autor do documento, que se dá no início da cadeia documental.</a:t>
            </a:r>
          </a:p>
          <a:p>
            <a:pPr algn="just"/>
            <a:r>
              <a:rPr lang="pt-BR" sz="2000" dirty="0" smtClean="0"/>
              <a:t>A utilização dos resumos tem por objetivo a difusão da informação; a seleção da informação pelo usuário final; e a pesquisa da informação.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17993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Os resumos diferenciam-se por: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Seu tamanho;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O nível de detalhe;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Presença ou ausência de elementos de crítica;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Considerar o documento na sua totalidade, ou apenas os aspectos capazes de interessar ao usuário;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 linguagem utilizada;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73427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/>
              <a:t>Resumo </a:t>
            </a:r>
            <a:r>
              <a:rPr lang="pt-BR" sz="2000" dirty="0" smtClean="0"/>
              <a:t>indicativo (mais condensado);</a:t>
            </a:r>
            <a:endParaRPr lang="pt-BR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/>
              <a:t>Resumo </a:t>
            </a:r>
            <a:r>
              <a:rPr lang="pt-BR" sz="2000" dirty="0" smtClean="0"/>
              <a:t>informativo (mais extenso);</a:t>
            </a:r>
            <a:endParaRPr lang="pt-BR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/>
              <a:t>Resumo crítico (assinado);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/>
              <a:t>Extrato (citações do texto</a:t>
            </a:r>
            <a:r>
              <a:rPr lang="pt-BR" sz="2000" dirty="0" smtClean="0"/>
              <a:t>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err="1" smtClean="0"/>
              <a:t>Review</a:t>
            </a:r>
            <a:r>
              <a:rPr lang="pt-BR" sz="2000" dirty="0" smtClean="0"/>
              <a:t> – resumo que analisa um conjunto de documentos que tratam de um mesmo assunto;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Resumo de autor e resumo de analista.</a:t>
            </a: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70295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O resumo pode indicar: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Assunto tratado no documento original;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 natureza do documento (ensaio, apresentação de resultados, etc.);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 finalidade do documento (objetivos);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Os métodos;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Os resultados;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As conclusões.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* No caso de resumo crítico, uma apreciação da importância relativa do documento.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64239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leitura do resumo deve permitir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Conhecer o documento com precisão;</a:t>
            </a:r>
          </a:p>
          <a:p>
            <a:pPr algn="just"/>
            <a:r>
              <a:rPr lang="pt-BR" sz="2000" dirty="0" smtClean="0"/>
              <a:t>Determinar a leitura ou não do original.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No resumo informativo tem-se uma descrição mais detalhada dos principais pontos do documento e a descrição de alguns aspectos particulares ou marginais que podem interessar ao usuário.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9082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realização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Se o resumo for feito após a classificação e a indexação, o documentalista poderá utilizar-se do resultado obtido nas etapas anteriores.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Os termos não são extraídos isoladamente, mas por grupo, na forma de frases do texto original, ou pela composição de novas frases para indicar as relações entre os termos. 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23705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Qualidades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Concisão – o documento deve ser conciso porém não deve prejudicar a precisão.</a:t>
            </a:r>
          </a:p>
          <a:p>
            <a:pPr algn="just"/>
            <a:r>
              <a:rPr lang="pt-BR" sz="2000" dirty="0" smtClean="0"/>
              <a:t>Deve-se utilizar expressões exatas e específicas e respeitar o número de palavras recomendado.</a:t>
            </a:r>
          </a:p>
          <a:p>
            <a:pPr algn="just"/>
            <a:r>
              <a:rPr lang="pt-BR" sz="2000" dirty="0" smtClean="0"/>
              <a:t>O resumo deve ser autossuficiente.</a:t>
            </a:r>
          </a:p>
          <a:p>
            <a:pPr algn="just"/>
            <a:r>
              <a:rPr lang="pt-BR" sz="2000" dirty="0" smtClean="0"/>
              <a:t>Objetividade – devem ser evitadas interpretações ou apreciações pessoais do autor do resumo.</a:t>
            </a:r>
          </a:p>
          <a:p>
            <a:pPr algn="just"/>
            <a:r>
              <a:rPr lang="pt-BR" sz="2000" dirty="0" smtClean="0"/>
              <a:t>O pior defeito de um resumo é ser vazio, isto é, constituir-se de uma paráfrase do título.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96986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Qualidades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Não se deve empregar a primeira pessoa na elaboração de resumos.</a:t>
            </a:r>
          </a:p>
          <a:p>
            <a:pPr algn="just"/>
            <a:r>
              <a:rPr lang="pt-BR" sz="2000" dirty="0" smtClean="0"/>
              <a:t>A linguagem deve ser clara, rigorosa e neutra.</a:t>
            </a:r>
          </a:p>
          <a:p>
            <a:pPr algn="just"/>
            <a:r>
              <a:rPr lang="pt-BR" sz="2000" dirty="0" smtClean="0"/>
              <a:t>Os termos do resumo devem ser precisos e dar informações reais.</a:t>
            </a:r>
          </a:p>
          <a:p>
            <a:pPr algn="just"/>
            <a:r>
              <a:rPr lang="pt-BR" sz="2000" dirty="0" smtClean="0"/>
              <a:t>É necessário conhecer bem o assunto do documento.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Para resumos especiais:</a:t>
            </a:r>
          </a:p>
          <a:p>
            <a:pPr marL="0" indent="0" algn="just">
              <a:buNone/>
            </a:pPr>
            <a:r>
              <a:rPr lang="pt-BR" sz="2000" dirty="0" smtClean="0"/>
              <a:t>Se possível, é importante dar informações sobre os documentos relacionados de forma a permitir a compreensão de seu conteúdo.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5352763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485</Words>
  <Application>Microsoft Office PowerPoint</Application>
  <PresentationFormat>Personalizar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Facetado</vt:lpstr>
      <vt:lpstr>O resumo</vt:lpstr>
      <vt:lpstr>Introdução</vt:lpstr>
      <vt:lpstr>Tipos de resumo</vt:lpstr>
      <vt:lpstr>Tipos de resumo</vt:lpstr>
      <vt:lpstr>Conteúdo do resumo</vt:lpstr>
      <vt:lpstr>A leitura do resumo deve permitir</vt:lpstr>
      <vt:lpstr>Método de realização do resumo</vt:lpstr>
      <vt:lpstr>Qualidades do resumo</vt:lpstr>
      <vt:lpstr>Qualidades do 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resumo</dc:title>
  <dc:creator>User</dc:creator>
  <cp:lastModifiedBy>admcbd</cp:lastModifiedBy>
  <cp:revision>9</cp:revision>
  <dcterms:created xsi:type="dcterms:W3CDTF">2015-05-28T16:56:16Z</dcterms:created>
  <dcterms:modified xsi:type="dcterms:W3CDTF">2015-06-01T12:43:24Z</dcterms:modified>
</cp:coreProperties>
</file>