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9"/>
  </p:notesMasterIdLst>
  <p:sldIdLst>
    <p:sldId id="1258" r:id="rId2"/>
    <p:sldId id="256" r:id="rId3"/>
    <p:sldId id="362" r:id="rId4"/>
    <p:sldId id="1253" r:id="rId5"/>
    <p:sldId id="1257" r:id="rId6"/>
    <p:sldId id="257" r:id="rId7"/>
    <p:sldId id="258" r:id="rId8"/>
    <p:sldId id="259" r:id="rId9"/>
    <p:sldId id="282" r:id="rId10"/>
    <p:sldId id="283" r:id="rId11"/>
    <p:sldId id="261" r:id="rId12"/>
    <p:sldId id="262" r:id="rId13"/>
    <p:sldId id="263" r:id="rId14"/>
    <p:sldId id="266" r:id="rId15"/>
    <p:sldId id="267" r:id="rId16"/>
    <p:sldId id="268" r:id="rId17"/>
    <p:sldId id="293" r:id="rId18"/>
    <p:sldId id="294" r:id="rId19"/>
    <p:sldId id="324" r:id="rId20"/>
    <p:sldId id="295" r:id="rId21"/>
    <p:sldId id="325" r:id="rId22"/>
    <p:sldId id="296" r:id="rId23"/>
    <p:sldId id="287" r:id="rId24"/>
    <p:sldId id="297" r:id="rId25"/>
    <p:sldId id="326" r:id="rId26"/>
    <p:sldId id="298" r:id="rId27"/>
    <p:sldId id="338" r:id="rId28"/>
    <p:sldId id="339" r:id="rId29"/>
    <p:sldId id="340" r:id="rId30"/>
    <p:sldId id="327" r:id="rId31"/>
    <p:sldId id="328" r:id="rId32"/>
    <p:sldId id="329" r:id="rId33"/>
    <p:sldId id="330" r:id="rId34"/>
    <p:sldId id="292" r:id="rId35"/>
    <p:sldId id="332" r:id="rId36"/>
    <p:sldId id="333" r:id="rId37"/>
    <p:sldId id="334" r:id="rId38"/>
    <p:sldId id="335" r:id="rId39"/>
    <p:sldId id="341" r:id="rId40"/>
    <p:sldId id="342" r:id="rId41"/>
    <p:sldId id="300" r:id="rId42"/>
    <p:sldId id="344" r:id="rId43"/>
    <p:sldId id="345" r:id="rId44"/>
    <p:sldId id="346" r:id="rId45"/>
    <p:sldId id="347" r:id="rId46"/>
    <p:sldId id="348" r:id="rId47"/>
    <p:sldId id="349" r:id="rId48"/>
    <p:sldId id="303" r:id="rId49"/>
    <p:sldId id="304" r:id="rId50"/>
    <p:sldId id="353" r:id="rId51"/>
    <p:sldId id="354" r:id="rId52"/>
    <p:sldId id="306" r:id="rId53"/>
    <p:sldId id="350" r:id="rId54"/>
    <p:sldId id="351" r:id="rId55"/>
    <p:sldId id="355" r:id="rId56"/>
    <p:sldId id="343" r:id="rId57"/>
    <p:sldId id="356" r:id="rId58"/>
    <p:sldId id="352" r:id="rId59"/>
    <p:sldId id="357" r:id="rId60"/>
    <p:sldId id="310" r:id="rId61"/>
    <p:sldId id="358" r:id="rId62"/>
    <p:sldId id="360" r:id="rId63"/>
    <p:sldId id="359" r:id="rId64"/>
    <p:sldId id="361" r:id="rId65"/>
    <p:sldId id="314" r:id="rId66"/>
    <p:sldId id="317" r:id="rId67"/>
    <p:sldId id="320" r:id="rId6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F77FC0-3D5F-421D-9306-6B96DE58043C}" v="350" dt="2019-02-25T17:02:48.4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Robes Loureiro" userId="d72262b9fc01168e" providerId="LiveId" clId="{8419F722-750A-4E18-B2F1-8A6213B4290B}"/>
    <pc:docChg chg="custSel delSld modSld">
      <pc:chgData name="Samuel Robes Loureiro" userId="d72262b9fc01168e" providerId="LiveId" clId="{8419F722-750A-4E18-B2F1-8A6213B4290B}" dt="2019-02-25T20:14:05.278" v="61"/>
      <pc:docMkLst>
        <pc:docMk/>
      </pc:docMkLst>
      <pc:sldChg chg="modSp">
        <pc:chgData name="Samuel Robes Loureiro" userId="d72262b9fc01168e" providerId="LiveId" clId="{8419F722-750A-4E18-B2F1-8A6213B4290B}" dt="2019-02-25T20:08:28.105" v="5" actId="20577"/>
        <pc:sldMkLst>
          <pc:docMk/>
          <pc:sldMk cId="1692608540" sldId="256"/>
        </pc:sldMkLst>
        <pc:spChg chg="mod">
          <ac:chgData name="Samuel Robes Loureiro" userId="d72262b9fc01168e" providerId="LiveId" clId="{8419F722-750A-4E18-B2F1-8A6213B4290B}" dt="2019-02-25T20:08:28.105" v="5" actId="20577"/>
          <ac:spMkLst>
            <pc:docMk/>
            <pc:sldMk cId="1692608540" sldId="256"/>
            <ac:spMk id="2" creationId="{AB68CEC0-64F0-4BA5-9615-AB681D3CD992}"/>
          </ac:spMkLst>
        </pc:spChg>
      </pc:sldChg>
      <pc:sldChg chg="modSp">
        <pc:chgData name="Samuel Robes Loureiro" userId="d72262b9fc01168e" providerId="LiveId" clId="{8419F722-750A-4E18-B2F1-8A6213B4290B}" dt="2019-02-25T20:13:52.435" v="60"/>
        <pc:sldMkLst>
          <pc:docMk/>
          <pc:sldMk cId="2772637483" sldId="258"/>
        </pc:sldMkLst>
        <pc:spChg chg="mod">
          <ac:chgData name="Samuel Robes Loureiro" userId="d72262b9fc01168e" providerId="LiveId" clId="{8419F722-750A-4E18-B2F1-8A6213B4290B}" dt="2019-02-25T20:13:52.435" v="60"/>
          <ac:spMkLst>
            <pc:docMk/>
            <pc:sldMk cId="2772637483" sldId="258"/>
            <ac:spMk id="2" creationId="{C6733CEB-4307-442A-B62D-91D5B877B858}"/>
          </ac:spMkLst>
        </pc:spChg>
      </pc:sldChg>
      <pc:sldChg chg="modSp">
        <pc:chgData name="Samuel Robes Loureiro" userId="d72262b9fc01168e" providerId="LiveId" clId="{8419F722-750A-4E18-B2F1-8A6213B4290B}" dt="2019-02-25T20:14:05.278" v="61"/>
        <pc:sldMkLst>
          <pc:docMk/>
          <pc:sldMk cId="3649886206" sldId="259"/>
        </pc:sldMkLst>
        <pc:spChg chg="mod">
          <ac:chgData name="Samuel Robes Loureiro" userId="d72262b9fc01168e" providerId="LiveId" clId="{8419F722-750A-4E18-B2F1-8A6213B4290B}" dt="2019-02-25T20:14:05.278" v="61"/>
          <ac:spMkLst>
            <pc:docMk/>
            <pc:sldMk cId="3649886206" sldId="259"/>
            <ac:spMk id="2" creationId="{C6733CEB-4307-442A-B62D-91D5B877B858}"/>
          </ac:spMkLst>
        </pc:spChg>
      </pc:sldChg>
      <pc:sldChg chg="modSp">
        <pc:chgData name="Samuel Robes Loureiro" userId="d72262b9fc01168e" providerId="LiveId" clId="{8419F722-750A-4E18-B2F1-8A6213B4290B}" dt="2019-02-25T20:09:12.776" v="58" actId="6549"/>
        <pc:sldMkLst>
          <pc:docMk/>
          <pc:sldMk cId="1059076006" sldId="282"/>
        </pc:sldMkLst>
        <pc:spChg chg="mod">
          <ac:chgData name="Samuel Robes Loureiro" userId="d72262b9fc01168e" providerId="LiveId" clId="{8419F722-750A-4E18-B2F1-8A6213B4290B}" dt="2019-02-25T20:08:46.245" v="15" actId="20577"/>
          <ac:spMkLst>
            <pc:docMk/>
            <pc:sldMk cId="1059076006" sldId="282"/>
            <ac:spMk id="2" creationId="{A71B45DE-5E15-42E7-8024-2F4154C9B3CF}"/>
          </ac:spMkLst>
        </pc:spChg>
        <pc:spChg chg="mod">
          <ac:chgData name="Samuel Robes Loureiro" userId="d72262b9fc01168e" providerId="LiveId" clId="{8419F722-750A-4E18-B2F1-8A6213B4290B}" dt="2019-02-25T20:09:12.776" v="58" actId="6549"/>
          <ac:spMkLst>
            <pc:docMk/>
            <pc:sldMk cId="1059076006" sldId="282"/>
            <ac:spMk id="3" creationId="{41CCAFED-D40E-46CB-8BA3-4AC8D4594B74}"/>
          </ac:spMkLst>
        </pc:spChg>
      </pc:sldChg>
    </pc:docChg>
  </pc:docChgLst>
  <pc:docChgLst>
    <pc:chgData name="Samuel Robes Loureiro" userId="d72262b9fc01168e" providerId="LiveId" clId="{B5F77FC0-3D5F-421D-9306-6B96DE58043C}"/>
    <pc:docChg chg="undo custSel addSld delSld modSld sldOrd">
      <pc:chgData name="Samuel Robes Loureiro" userId="d72262b9fc01168e" providerId="LiveId" clId="{B5F77FC0-3D5F-421D-9306-6B96DE58043C}" dt="2019-04-12T15:29:33.003" v="11708" actId="313"/>
      <pc:docMkLst>
        <pc:docMk/>
      </pc:docMkLst>
      <pc:sldChg chg="modSp">
        <pc:chgData name="Samuel Robes Loureiro" userId="d72262b9fc01168e" providerId="LiveId" clId="{B5F77FC0-3D5F-421D-9306-6B96DE58043C}" dt="2019-02-24T23:18:26.722" v="862" actId="113"/>
        <pc:sldMkLst>
          <pc:docMk/>
          <pc:sldMk cId="1692608540" sldId="256"/>
        </pc:sldMkLst>
        <pc:spChg chg="mod">
          <ac:chgData name="Samuel Robes Loureiro" userId="d72262b9fc01168e" providerId="LiveId" clId="{B5F77FC0-3D5F-421D-9306-6B96DE58043C}" dt="2019-02-24T23:18:26.722" v="862" actId="113"/>
          <ac:spMkLst>
            <pc:docMk/>
            <pc:sldMk cId="1692608540" sldId="256"/>
            <ac:spMk id="2" creationId="{AB68CEC0-64F0-4BA5-9615-AB681D3CD992}"/>
          </ac:spMkLst>
        </pc:spChg>
      </pc:sldChg>
      <pc:sldChg chg="addSp delSp modSp add">
        <pc:chgData name="Samuel Robes Loureiro" userId="d72262b9fc01168e" providerId="LiveId" clId="{B5F77FC0-3D5F-421D-9306-6B96DE58043C}" dt="2019-02-25T00:09:16.459" v="1790" actId="27636"/>
        <pc:sldMkLst>
          <pc:docMk/>
          <pc:sldMk cId="2031055565" sldId="257"/>
        </pc:sldMkLst>
        <pc:spChg chg="add del mod">
          <ac:chgData name="Samuel Robes Loureiro" userId="d72262b9fc01168e" providerId="LiveId" clId="{B5F77FC0-3D5F-421D-9306-6B96DE58043C}" dt="2019-02-25T00:09:16.459" v="1790" actId="27636"/>
          <ac:spMkLst>
            <pc:docMk/>
            <pc:sldMk cId="2031055565" sldId="257"/>
            <ac:spMk id="2" creationId="{274E528A-E435-42ED-A304-2D9CDF607FA3}"/>
          </ac:spMkLst>
        </pc:spChg>
        <pc:spChg chg="mod">
          <ac:chgData name="Samuel Robes Loureiro" userId="d72262b9fc01168e" providerId="LiveId" clId="{B5F77FC0-3D5F-421D-9306-6B96DE58043C}" dt="2019-02-24T23:18:37.173" v="865" actId="113"/>
          <ac:spMkLst>
            <pc:docMk/>
            <pc:sldMk cId="2031055565" sldId="257"/>
            <ac:spMk id="3" creationId="{353CF5DF-3C25-4786-AD4C-4F0ACD227D25}"/>
          </ac:spMkLst>
        </pc:spChg>
        <pc:spChg chg="add mod">
          <ac:chgData name="Samuel Robes Loureiro" userId="d72262b9fc01168e" providerId="LiveId" clId="{B5F77FC0-3D5F-421D-9306-6B96DE58043C}" dt="2019-02-24T23:04:36.896" v="280" actId="14100"/>
          <ac:spMkLst>
            <pc:docMk/>
            <pc:sldMk cId="2031055565" sldId="257"/>
            <ac:spMk id="4" creationId="{33B98F6A-9D90-473E-B02E-DDC4E40A5D63}"/>
          </ac:spMkLst>
        </pc:spChg>
        <pc:spChg chg="add del">
          <ac:chgData name="Samuel Robes Loureiro" userId="d72262b9fc01168e" providerId="LiveId" clId="{B5F77FC0-3D5F-421D-9306-6B96DE58043C}" dt="2019-02-24T22:54:43.534" v="143"/>
          <ac:spMkLst>
            <pc:docMk/>
            <pc:sldMk cId="2031055565" sldId="257"/>
            <ac:spMk id="5" creationId="{0D2585A7-70F5-4E83-980A-D95F67C64682}"/>
          </ac:spMkLst>
        </pc:spChg>
        <pc:spChg chg="add del">
          <ac:chgData name="Samuel Robes Loureiro" userId="d72262b9fc01168e" providerId="LiveId" clId="{B5F77FC0-3D5F-421D-9306-6B96DE58043C}" dt="2019-02-24T22:55:03.448" v="145"/>
          <ac:spMkLst>
            <pc:docMk/>
            <pc:sldMk cId="2031055565" sldId="257"/>
            <ac:spMk id="6" creationId="{AD5638D0-E75F-4569-A7F0-7930C6849AEB}"/>
          </ac:spMkLst>
        </pc:spChg>
      </pc:sldChg>
      <pc:sldChg chg="addSp delSp modSp add">
        <pc:chgData name="Samuel Robes Loureiro" userId="d72262b9fc01168e" providerId="LiveId" clId="{B5F77FC0-3D5F-421D-9306-6B96DE58043C}" dt="2019-02-25T00:09:21.615" v="1791" actId="14100"/>
        <pc:sldMkLst>
          <pc:docMk/>
          <pc:sldMk cId="2772637483" sldId="258"/>
        </pc:sldMkLst>
        <pc:spChg chg="add del mod">
          <ac:chgData name="Samuel Robes Loureiro" userId="d72262b9fc01168e" providerId="LiveId" clId="{B5F77FC0-3D5F-421D-9306-6B96DE58043C}" dt="2019-02-25T00:09:21.615" v="1791" actId="14100"/>
          <ac:spMkLst>
            <pc:docMk/>
            <pc:sldMk cId="2772637483" sldId="258"/>
            <ac:spMk id="2" creationId="{C6733CEB-4307-442A-B62D-91D5B877B858}"/>
          </ac:spMkLst>
        </pc:spChg>
        <pc:spChg chg="mod">
          <ac:chgData name="Samuel Robes Loureiro" userId="d72262b9fc01168e" providerId="LiveId" clId="{B5F77FC0-3D5F-421D-9306-6B96DE58043C}" dt="2019-02-24T23:18:10.147" v="859" actId="113"/>
          <ac:spMkLst>
            <pc:docMk/>
            <pc:sldMk cId="2772637483" sldId="258"/>
            <ac:spMk id="3" creationId="{42DE1095-8F8D-466B-95E8-28BEC9A82C31}"/>
          </ac:spMkLst>
        </pc:spChg>
        <pc:spChg chg="add mod">
          <ac:chgData name="Samuel Robes Loureiro" userId="d72262b9fc01168e" providerId="LiveId" clId="{B5F77FC0-3D5F-421D-9306-6B96DE58043C}" dt="2019-02-24T23:04:43.520" v="282" actId="1076"/>
          <ac:spMkLst>
            <pc:docMk/>
            <pc:sldMk cId="2772637483" sldId="258"/>
            <ac:spMk id="4" creationId="{74ED3C26-1B48-4422-851C-5935840A92B1}"/>
          </ac:spMkLst>
        </pc:spChg>
      </pc:sldChg>
      <pc:sldChg chg="modSp add">
        <pc:chgData name="Samuel Robes Loureiro" userId="d72262b9fc01168e" providerId="LiveId" clId="{B5F77FC0-3D5F-421D-9306-6B96DE58043C}" dt="2019-02-25T00:09:28.832" v="1793" actId="14100"/>
        <pc:sldMkLst>
          <pc:docMk/>
          <pc:sldMk cId="3649886206" sldId="259"/>
        </pc:sldMkLst>
        <pc:spChg chg="mod">
          <ac:chgData name="Samuel Robes Loureiro" userId="d72262b9fc01168e" providerId="LiveId" clId="{B5F77FC0-3D5F-421D-9306-6B96DE58043C}" dt="2019-02-25T00:09:28.832" v="1793" actId="14100"/>
          <ac:spMkLst>
            <pc:docMk/>
            <pc:sldMk cId="3649886206" sldId="259"/>
            <ac:spMk id="2" creationId="{C6733CEB-4307-442A-B62D-91D5B877B858}"/>
          </ac:spMkLst>
        </pc:spChg>
        <pc:spChg chg="mod">
          <ac:chgData name="Samuel Robes Loureiro" userId="d72262b9fc01168e" providerId="LiveId" clId="{B5F77FC0-3D5F-421D-9306-6B96DE58043C}" dt="2019-02-24T23:18:05.039" v="858" actId="113"/>
          <ac:spMkLst>
            <pc:docMk/>
            <pc:sldMk cId="3649886206" sldId="259"/>
            <ac:spMk id="3" creationId="{42DE1095-8F8D-466B-95E8-28BEC9A82C31}"/>
          </ac:spMkLst>
        </pc:spChg>
      </pc:sldChg>
      <pc:sldChg chg="addSp delSp modSp add">
        <pc:chgData name="Samuel Robes Loureiro" userId="d72262b9fc01168e" providerId="LiveId" clId="{B5F77FC0-3D5F-421D-9306-6B96DE58043C}" dt="2019-02-25T03:01:17.261" v="5548" actId="14100"/>
        <pc:sldMkLst>
          <pc:docMk/>
          <pc:sldMk cId="3415382257" sldId="261"/>
        </pc:sldMkLst>
        <pc:spChg chg="del">
          <ac:chgData name="Samuel Robes Loureiro" userId="d72262b9fc01168e" providerId="LiveId" clId="{B5F77FC0-3D5F-421D-9306-6B96DE58043C}" dt="2019-02-24T23:11:19.177" v="540" actId="478"/>
          <ac:spMkLst>
            <pc:docMk/>
            <pc:sldMk cId="3415382257" sldId="261"/>
            <ac:spMk id="2" creationId="{B8DE2D16-9C9E-465D-BF8E-2BCA6202D9A0}"/>
          </ac:spMkLst>
        </pc:spChg>
        <pc:spChg chg="mod">
          <ac:chgData name="Samuel Robes Loureiro" userId="d72262b9fc01168e" providerId="LiveId" clId="{B5F77FC0-3D5F-421D-9306-6B96DE58043C}" dt="2019-02-25T03:01:17.261" v="5548" actId="14100"/>
          <ac:spMkLst>
            <pc:docMk/>
            <pc:sldMk cId="3415382257" sldId="261"/>
            <ac:spMk id="3" creationId="{EEB95CC6-822A-4B82-B7A8-5C3F625D1822}"/>
          </ac:spMkLst>
        </pc:spChg>
        <pc:spChg chg="add mod">
          <ac:chgData name="Samuel Robes Loureiro" userId="d72262b9fc01168e" providerId="LiveId" clId="{B5F77FC0-3D5F-421D-9306-6B96DE58043C}" dt="2019-02-25T00:16:27.985" v="1828" actId="20577"/>
          <ac:spMkLst>
            <pc:docMk/>
            <pc:sldMk cId="3415382257" sldId="261"/>
            <ac:spMk id="4" creationId="{F2E4F634-71E5-4E8C-B7C7-4EC4CA9C70BF}"/>
          </ac:spMkLst>
        </pc:spChg>
      </pc:sldChg>
      <pc:sldChg chg="addSp delSp modSp add del">
        <pc:chgData name="Samuel Robes Loureiro" userId="d72262b9fc01168e" providerId="LiveId" clId="{B5F77FC0-3D5F-421D-9306-6B96DE58043C}" dt="2019-02-25T00:16:33.467" v="1830" actId="20577"/>
        <pc:sldMkLst>
          <pc:docMk/>
          <pc:sldMk cId="67779283" sldId="262"/>
        </pc:sldMkLst>
        <pc:spChg chg="del mod">
          <ac:chgData name="Samuel Robes Loureiro" userId="d72262b9fc01168e" providerId="LiveId" clId="{B5F77FC0-3D5F-421D-9306-6B96DE58043C}" dt="2019-02-24T23:33:19.068" v="988" actId="478"/>
          <ac:spMkLst>
            <pc:docMk/>
            <pc:sldMk cId="67779283" sldId="262"/>
            <ac:spMk id="2" creationId="{8BB9C681-DF72-415A-A7B4-1784F52D5A31}"/>
          </ac:spMkLst>
        </pc:spChg>
        <pc:spChg chg="mod">
          <ac:chgData name="Samuel Robes Loureiro" userId="d72262b9fc01168e" providerId="LiveId" clId="{B5F77FC0-3D5F-421D-9306-6B96DE58043C}" dt="2019-02-24T23:21:34.961" v="922" actId="113"/>
          <ac:spMkLst>
            <pc:docMk/>
            <pc:sldMk cId="67779283" sldId="262"/>
            <ac:spMk id="3" creationId="{223B8B95-0A97-48BA-8660-CFAF9B53D9C3}"/>
          </ac:spMkLst>
        </pc:spChg>
        <pc:spChg chg="add del mod">
          <ac:chgData name="Samuel Robes Loureiro" userId="d72262b9fc01168e" providerId="LiveId" clId="{B5F77FC0-3D5F-421D-9306-6B96DE58043C}" dt="2019-02-24T23:33:21.240" v="989" actId="478"/>
          <ac:spMkLst>
            <pc:docMk/>
            <pc:sldMk cId="67779283" sldId="262"/>
            <ac:spMk id="5" creationId="{0D3A01D3-E83D-4435-B235-837F94945E44}"/>
          </ac:spMkLst>
        </pc:spChg>
        <pc:spChg chg="add mod">
          <ac:chgData name="Samuel Robes Loureiro" userId="d72262b9fc01168e" providerId="LiveId" clId="{B5F77FC0-3D5F-421D-9306-6B96DE58043C}" dt="2019-02-25T00:16:33.467" v="1830" actId="20577"/>
          <ac:spMkLst>
            <pc:docMk/>
            <pc:sldMk cId="67779283" sldId="262"/>
            <ac:spMk id="6" creationId="{7F6E1A8D-A08A-4C82-B84D-82273DF8835F}"/>
          </ac:spMkLst>
        </pc:spChg>
      </pc:sldChg>
      <pc:sldChg chg="addSp delSp modSp add">
        <pc:chgData name="Samuel Robes Loureiro" userId="d72262b9fc01168e" providerId="LiveId" clId="{B5F77FC0-3D5F-421D-9306-6B96DE58043C}" dt="2019-02-25T00:16:18.486" v="1826" actId="20577"/>
        <pc:sldMkLst>
          <pc:docMk/>
          <pc:sldMk cId="3314765007" sldId="263"/>
        </pc:sldMkLst>
        <pc:spChg chg="del mod">
          <ac:chgData name="Samuel Robes Loureiro" userId="d72262b9fc01168e" providerId="LiveId" clId="{B5F77FC0-3D5F-421D-9306-6B96DE58043C}" dt="2019-02-24T23:33:28.391" v="991" actId="478"/>
          <ac:spMkLst>
            <pc:docMk/>
            <pc:sldMk cId="3314765007" sldId="263"/>
            <ac:spMk id="2" creationId="{5209593D-ABFB-4742-A301-FB3511C7A372}"/>
          </ac:spMkLst>
        </pc:spChg>
        <pc:spChg chg="mod">
          <ac:chgData name="Samuel Robes Loureiro" userId="d72262b9fc01168e" providerId="LiveId" clId="{B5F77FC0-3D5F-421D-9306-6B96DE58043C}" dt="2019-02-24T23:33:38.717" v="995" actId="14100"/>
          <ac:spMkLst>
            <pc:docMk/>
            <pc:sldMk cId="3314765007" sldId="263"/>
            <ac:spMk id="3" creationId="{85F166A8-665D-48D9-B577-EF1A7965F7DA}"/>
          </ac:spMkLst>
        </pc:spChg>
        <pc:spChg chg="add del mod">
          <ac:chgData name="Samuel Robes Loureiro" userId="d72262b9fc01168e" providerId="LiveId" clId="{B5F77FC0-3D5F-421D-9306-6B96DE58043C}" dt="2019-02-24T23:33:32.265" v="992" actId="478"/>
          <ac:spMkLst>
            <pc:docMk/>
            <pc:sldMk cId="3314765007" sldId="263"/>
            <ac:spMk id="5" creationId="{C6877B99-9C5B-401F-A93F-7424EA16678E}"/>
          </ac:spMkLst>
        </pc:spChg>
        <pc:spChg chg="add mod">
          <ac:chgData name="Samuel Robes Loureiro" userId="d72262b9fc01168e" providerId="LiveId" clId="{B5F77FC0-3D5F-421D-9306-6B96DE58043C}" dt="2019-02-25T00:16:18.486" v="1826" actId="20577"/>
          <ac:spMkLst>
            <pc:docMk/>
            <pc:sldMk cId="3314765007" sldId="263"/>
            <ac:spMk id="6" creationId="{018EF809-5C2D-4026-B2B1-E2B7FAE80AD0}"/>
          </ac:spMkLst>
        </pc:spChg>
      </pc:sldChg>
      <pc:sldChg chg="modSp add">
        <pc:chgData name="Samuel Robes Loureiro" userId="d72262b9fc01168e" providerId="LiveId" clId="{B5F77FC0-3D5F-421D-9306-6B96DE58043C}" dt="2019-02-25T00:15:52.936" v="1823" actId="14100"/>
        <pc:sldMkLst>
          <pc:docMk/>
          <pc:sldMk cId="1430070446" sldId="266"/>
        </pc:sldMkLst>
        <pc:spChg chg="mod">
          <ac:chgData name="Samuel Robes Loureiro" userId="d72262b9fc01168e" providerId="LiveId" clId="{B5F77FC0-3D5F-421D-9306-6B96DE58043C}" dt="2019-02-24T23:36:29.366" v="1052" actId="27636"/>
          <ac:spMkLst>
            <pc:docMk/>
            <pc:sldMk cId="1430070446" sldId="266"/>
            <ac:spMk id="3" creationId="{3DFE4F03-EB5F-4459-900C-23E6C14DBC1D}"/>
          </ac:spMkLst>
        </pc:spChg>
        <pc:spChg chg="mod">
          <ac:chgData name="Samuel Robes Loureiro" userId="d72262b9fc01168e" providerId="LiveId" clId="{B5F77FC0-3D5F-421D-9306-6B96DE58043C}" dt="2019-02-25T00:15:52.936" v="1823" actId="14100"/>
          <ac:spMkLst>
            <pc:docMk/>
            <pc:sldMk cId="1430070446" sldId="266"/>
            <ac:spMk id="8" creationId="{E2D287B4-AD13-46CA-BBFC-9C0BCAE22F6D}"/>
          </ac:spMkLst>
        </pc:spChg>
      </pc:sldChg>
      <pc:sldChg chg="modSp add">
        <pc:chgData name="Samuel Robes Loureiro" userId="d72262b9fc01168e" providerId="LiveId" clId="{B5F77FC0-3D5F-421D-9306-6B96DE58043C}" dt="2019-02-25T00:27:12.592" v="1856" actId="313"/>
        <pc:sldMkLst>
          <pc:docMk/>
          <pc:sldMk cId="742229782" sldId="267"/>
        </pc:sldMkLst>
        <pc:spChg chg="mod">
          <ac:chgData name="Samuel Robes Loureiro" userId="d72262b9fc01168e" providerId="LiveId" clId="{B5F77FC0-3D5F-421D-9306-6B96DE58043C}" dt="2019-02-25T00:27:12.592" v="1856" actId="313"/>
          <ac:spMkLst>
            <pc:docMk/>
            <pc:sldMk cId="742229782" sldId="267"/>
            <ac:spMk id="3" creationId="{3DFE4F03-EB5F-4459-900C-23E6C14DBC1D}"/>
          </ac:spMkLst>
        </pc:spChg>
        <pc:spChg chg="mod">
          <ac:chgData name="Samuel Robes Loureiro" userId="d72262b9fc01168e" providerId="LiveId" clId="{B5F77FC0-3D5F-421D-9306-6B96DE58043C}" dt="2019-02-25T00:16:04.885" v="1824" actId="14100"/>
          <ac:spMkLst>
            <pc:docMk/>
            <pc:sldMk cId="742229782" sldId="267"/>
            <ac:spMk id="8" creationId="{E2D287B4-AD13-46CA-BBFC-9C0BCAE22F6D}"/>
          </ac:spMkLst>
        </pc:spChg>
      </pc:sldChg>
      <pc:sldChg chg="modSp add">
        <pc:chgData name="Samuel Robes Loureiro" userId="d72262b9fc01168e" providerId="LiveId" clId="{B5F77FC0-3D5F-421D-9306-6B96DE58043C}" dt="2019-02-25T00:27:23.667" v="1862" actId="14100"/>
        <pc:sldMkLst>
          <pc:docMk/>
          <pc:sldMk cId="4263118476" sldId="268"/>
        </pc:sldMkLst>
        <pc:spChg chg="mod">
          <ac:chgData name="Samuel Robes Loureiro" userId="d72262b9fc01168e" providerId="LiveId" clId="{B5F77FC0-3D5F-421D-9306-6B96DE58043C}" dt="2019-02-25T00:27:23.667" v="1862" actId="14100"/>
          <ac:spMkLst>
            <pc:docMk/>
            <pc:sldMk cId="4263118476" sldId="268"/>
            <ac:spMk id="3" creationId="{3DFE4F03-EB5F-4459-900C-23E6C14DBC1D}"/>
          </ac:spMkLst>
        </pc:spChg>
        <pc:spChg chg="mod">
          <ac:chgData name="Samuel Robes Loureiro" userId="d72262b9fc01168e" providerId="LiveId" clId="{B5F77FC0-3D5F-421D-9306-6B96DE58043C}" dt="2019-02-25T00:03:24.319" v="1710" actId="255"/>
          <ac:spMkLst>
            <pc:docMk/>
            <pc:sldMk cId="4263118476" sldId="268"/>
            <ac:spMk id="8" creationId="{E2D287B4-AD13-46CA-BBFC-9C0BCAE22F6D}"/>
          </ac:spMkLst>
        </pc:spChg>
      </pc:sldChg>
      <pc:sldChg chg="modSp add">
        <pc:chgData name="Samuel Robes Loureiro" userId="d72262b9fc01168e" providerId="LiveId" clId="{B5F77FC0-3D5F-421D-9306-6B96DE58043C}" dt="2019-02-25T00:08:30.218" v="1776" actId="14100"/>
        <pc:sldMkLst>
          <pc:docMk/>
          <pc:sldMk cId="1059076006" sldId="282"/>
        </pc:sldMkLst>
        <pc:spChg chg="mod">
          <ac:chgData name="Samuel Robes Loureiro" userId="d72262b9fc01168e" providerId="LiveId" clId="{B5F77FC0-3D5F-421D-9306-6B96DE58043C}" dt="2019-02-25T00:08:28.125" v="1775" actId="1076"/>
          <ac:spMkLst>
            <pc:docMk/>
            <pc:sldMk cId="1059076006" sldId="282"/>
            <ac:spMk id="2" creationId="{A71B45DE-5E15-42E7-8024-2F4154C9B3CF}"/>
          </ac:spMkLst>
        </pc:spChg>
        <pc:spChg chg="mod">
          <ac:chgData name="Samuel Robes Loureiro" userId="d72262b9fc01168e" providerId="LiveId" clId="{B5F77FC0-3D5F-421D-9306-6B96DE58043C}" dt="2019-02-25T00:08:30.218" v="1776" actId="14100"/>
          <ac:spMkLst>
            <pc:docMk/>
            <pc:sldMk cId="1059076006" sldId="282"/>
            <ac:spMk id="3" creationId="{41CCAFED-D40E-46CB-8BA3-4AC8D4594B74}"/>
          </ac:spMkLst>
        </pc:spChg>
      </pc:sldChg>
      <pc:sldChg chg="modSp">
        <pc:chgData name="Samuel Robes Loureiro" userId="d72262b9fc01168e" providerId="LiveId" clId="{B5F77FC0-3D5F-421D-9306-6B96DE58043C}" dt="2019-03-17T23:23:18.051" v="11707" actId="20577"/>
        <pc:sldMkLst>
          <pc:docMk/>
          <pc:sldMk cId="4022106872" sldId="283"/>
        </pc:sldMkLst>
        <pc:spChg chg="mod">
          <ac:chgData name="Samuel Robes Loureiro" userId="d72262b9fc01168e" providerId="LiveId" clId="{B5F77FC0-3D5F-421D-9306-6B96DE58043C}" dt="2019-02-25T00:15:19.631" v="1819" actId="14100"/>
          <ac:spMkLst>
            <pc:docMk/>
            <pc:sldMk cId="4022106872" sldId="283"/>
            <ac:spMk id="2" creationId="{F5B0F87C-D6AD-4142-8FAF-3E4ADD95E8C4}"/>
          </ac:spMkLst>
        </pc:spChg>
        <pc:spChg chg="mod">
          <ac:chgData name="Samuel Robes Loureiro" userId="d72262b9fc01168e" providerId="LiveId" clId="{B5F77FC0-3D5F-421D-9306-6B96DE58043C}" dt="2019-03-17T23:23:18.051" v="11707" actId="20577"/>
          <ac:spMkLst>
            <pc:docMk/>
            <pc:sldMk cId="4022106872" sldId="283"/>
            <ac:spMk id="3" creationId="{C54C1454-5F95-4156-9C38-9275C48AD2C5}"/>
          </ac:spMkLst>
        </pc:spChg>
      </pc:sldChg>
      <pc:sldChg chg="addSp delSp modSp add">
        <pc:chgData name="Samuel Robes Loureiro" userId="d72262b9fc01168e" providerId="LiveId" clId="{B5F77FC0-3D5F-421D-9306-6B96DE58043C}" dt="2019-02-25T03:02:09.249" v="5557" actId="207"/>
        <pc:sldMkLst>
          <pc:docMk/>
          <pc:sldMk cId="2243135713" sldId="287"/>
        </pc:sldMkLst>
        <pc:spChg chg="mod">
          <ac:chgData name="Samuel Robes Loureiro" userId="d72262b9fc01168e" providerId="LiveId" clId="{B5F77FC0-3D5F-421D-9306-6B96DE58043C}" dt="2019-02-25T03:02:09.249" v="5557" actId="207"/>
          <ac:spMkLst>
            <pc:docMk/>
            <pc:sldMk cId="2243135713" sldId="287"/>
            <ac:spMk id="3" creationId="{3DFE4F03-EB5F-4459-900C-23E6C14DBC1D}"/>
          </ac:spMkLst>
        </pc:spChg>
        <pc:spChg chg="add del mod">
          <ac:chgData name="Samuel Robes Loureiro" userId="d72262b9fc01168e" providerId="LiveId" clId="{B5F77FC0-3D5F-421D-9306-6B96DE58043C}" dt="2019-02-25T01:55:32.219" v="4045" actId="478"/>
          <ac:spMkLst>
            <pc:docMk/>
            <pc:sldMk cId="2243135713" sldId="287"/>
            <ac:spMk id="4" creationId="{D5463552-B9C6-4D37-B4D0-80D1B67FFDF2}"/>
          </ac:spMkLst>
        </pc:spChg>
        <pc:spChg chg="add">
          <ac:chgData name="Samuel Robes Loureiro" userId="d72262b9fc01168e" providerId="LiveId" clId="{B5F77FC0-3D5F-421D-9306-6B96DE58043C}" dt="2019-02-25T01:55:33.219" v="4046"/>
          <ac:spMkLst>
            <pc:docMk/>
            <pc:sldMk cId="2243135713" sldId="287"/>
            <ac:spMk id="6" creationId="{359054FE-9FE9-4453-B049-0659091B703D}"/>
          </ac:spMkLst>
        </pc:spChg>
        <pc:spChg chg="del mod">
          <ac:chgData name="Samuel Robes Loureiro" userId="d72262b9fc01168e" providerId="LiveId" clId="{B5F77FC0-3D5F-421D-9306-6B96DE58043C}" dt="2019-02-25T01:55:29.579" v="4044" actId="478"/>
          <ac:spMkLst>
            <pc:docMk/>
            <pc:sldMk cId="2243135713" sldId="287"/>
            <ac:spMk id="8" creationId="{E2D287B4-AD13-46CA-BBFC-9C0BCAE22F6D}"/>
          </ac:spMkLst>
        </pc:spChg>
      </pc:sldChg>
      <pc:sldChg chg="addSp delSp modSp add">
        <pc:chgData name="Samuel Robes Loureiro" userId="d72262b9fc01168e" providerId="LiveId" clId="{B5F77FC0-3D5F-421D-9306-6B96DE58043C}" dt="2019-02-25T03:04:12.215" v="5570" actId="12"/>
        <pc:sldMkLst>
          <pc:docMk/>
          <pc:sldMk cId="4035183859" sldId="292"/>
        </pc:sldMkLst>
        <pc:spChg chg="mod">
          <ac:chgData name="Samuel Robes Loureiro" userId="d72262b9fc01168e" providerId="LiveId" clId="{B5F77FC0-3D5F-421D-9306-6B96DE58043C}" dt="2019-02-25T03:04:12.215" v="5570" actId="12"/>
          <ac:spMkLst>
            <pc:docMk/>
            <pc:sldMk cId="4035183859" sldId="292"/>
            <ac:spMk id="3" creationId="{3DFE4F03-EB5F-4459-900C-23E6C14DBC1D}"/>
          </ac:spMkLst>
        </pc:spChg>
        <pc:spChg chg="add del mod">
          <ac:chgData name="Samuel Robes Loureiro" userId="d72262b9fc01168e" providerId="LiveId" clId="{B5F77FC0-3D5F-421D-9306-6B96DE58043C}" dt="2019-02-25T01:59:49.385" v="4232" actId="478"/>
          <ac:spMkLst>
            <pc:docMk/>
            <pc:sldMk cId="4035183859" sldId="292"/>
            <ac:spMk id="4" creationId="{813C56B6-0F52-4F97-86E0-20575D9A216B}"/>
          </ac:spMkLst>
        </pc:spChg>
        <pc:spChg chg="add">
          <ac:chgData name="Samuel Robes Loureiro" userId="d72262b9fc01168e" providerId="LiveId" clId="{B5F77FC0-3D5F-421D-9306-6B96DE58043C}" dt="2019-02-25T01:59:50.400" v="4233"/>
          <ac:spMkLst>
            <pc:docMk/>
            <pc:sldMk cId="4035183859" sldId="292"/>
            <ac:spMk id="6" creationId="{7A691C78-FF33-4485-95E7-D94AB8EDD2A5}"/>
          </ac:spMkLst>
        </pc:spChg>
        <pc:spChg chg="del mod">
          <ac:chgData name="Samuel Robes Loureiro" userId="d72262b9fc01168e" providerId="LiveId" clId="{B5F77FC0-3D5F-421D-9306-6B96DE58043C}" dt="2019-02-25T01:59:46.229" v="4231" actId="478"/>
          <ac:spMkLst>
            <pc:docMk/>
            <pc:sldMk cId="4035183859" sldId="292"/>
            <ac:spMk id="8" creationId="{E2D287B4-AD13-46CA-BBFC-9C0BCAE22F6D}"/>
          </ac:spMkLst>
        </pc:spChg>
      </pc:sldChg>
      <pc:sldChg chg="modSp add">
        <pc:chgData name="Samuel Robes Loureiro" userId="d72262b9fc01168e" providerId="LiveId" clId="{B5F77FC0-3D5F-421D-9306-6B96DE58043C}" dt="2019-02-25T00:28:41.213" v="1902" actId="20577"/>
        <pc:sldMkLst>
          <pc:docMk/>
          <pc:sldMk cId="344775018" sldId="293"/>
        </pc:sldMkLst>
        <pc:spChg chg="mod">
          <ac:chgData name="Samuel Robes Loureiro" userId="d72262b9fc01168e" providerId="LiveId" clId="{B5F77FC0-3D5F-421D-9306-6B96DE58043C}" dt="2019-02-25T00:28:41.213" v="1902" actId="20577"/>
          <ac:spMkLst>
            <pc:docMk/>
            <pc:sldMk cId="344775018" sldId="293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00:44:12.675" v="2024"/>
        <pc:sldMkLst>
          <pc:docMk/>
          <pc:sldMk cId="4023831781" sldId="294"/>
        </pc:sldMkLst>
        <pc:spChg chg="mod">
          <ac:chgData name="Samuel Robes Loureiro" userId="d72262b9fc01168e" providerId="LiveId" clId="{B5F77FC0-3D5F-421D-9306-6B96DE58043C}" dt="2019-02-25T00:44:12.675" v="2024"/>
          <ac:spMkLst>
            <pc:docMk/>
            <pc:sldMk cId="4023831781" sldId="294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01:00:40.737" v="3000" actId="20577"/>
        <pc:sldMkLst>
          <pc:docMk/>
          <pc:sldMk cId="4164163717" sldId="295"/>
        </pc:sldMkLst>
        <pc:spChg chg="mod">
          <ac:chgData name="Samuel Robes Loureiro" userId="d72262b9fc01168e" providerId="LiveId" clId="{B5F77FC0-3D5F-421D-9306-6B96DE58043C}" dt="2019-02-25T01:00:40.737" v="3000" actId="20577"/>
          <ac:spMkLst>
            <pc:docMk/>
            <pc:sldMk cId="4164163717" sldId="295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01:05:45.861" v="3275" actId="20577"/>
        <pc:sldMkLst>
          <pc:docMk/>
          <pc:sldMk cId="3522051324" sldId="296"/>
        </pc:sldMkLst>
        <pc:spChg chg="mod">
          <ac:chgData name="Samuel Robes Loureiro" userId="d72262b9fc01168e" providerId="LiveId" clId="{B5F77FC0-3D5F-421D-9306-6B96DE58043C}" dt="2019-02-25T01:05:45.861" v="3275" actId="20577"/>
          <ac:spMkLst>
            <pc:docMk/>
            <pc:sldMk cId="3522051324" sldId="296"/>
            <ac:spMk id="3" creationId="{3DFE4F03-EB5F-4459-900C-23E6C14DBC1D}"/>
          </ac:spMkLst>
        </pc:spChg>
      </pc:sldChg>
      <pc:sldChg chg="addSp delSp modSp add">
        <pc:chgData name="Samuel Robes Loureiro" userId="d72262b9fc01168e" providerId="LiveId" clId="{B5F77FC0-3D5F-421D-9306-6B96DE58043C}" dt="2019-02-25T03:02:15.332" v="5558" actId="12"/>
        <pc:sldMkLst>
          <pc:docMk/>
          <pc:sldMk cId="1888638078" sldId="297"/>
        </pc:sldMkLst>
        <pc:spChg chg="mod">
          <ac:chgData name="Samuel Robes Loureiro" userId="d72262b9fc01168e" providerId="LiveId" clId="{B5F77FC0-3D5F-421D-9306-6B96DE58043C}" dt="2019-02-25T03:02:15.332" v="5558" actId="12"/>
          <ac:spMkLst>
            <pc:docMk/>
            <pc:sldMk cId="1888638078" sldId="297"/>
            <ac:spMk id="3" creationId="{3DFE4F03-EB5F-4459-900C-23E6C14DBC1D}"/>
          </ac:spMkLst>
        </pc:spChg>
        <pc:spChg chg="add del mod">
          <ac:chgData name="Samuel Robes Loureiro" userId="d72262b9fc01168e" providerId="LiveId" clId="{B5F77FC0-3D5F-421D-9306-6B96DE58043C}" dt="2019-02-25T01:55:40.185" v="4048" actId="478"/>
          <ac:spMkLst>
            <pc:docMk/>
            <pc:sldMk cId="1888638078" sldId="297"/>
            <ac:spMk id="4" creationId="{B0B4B38D-93E9-455C-A58C-C866834C4329}"/>
          </ac:spMkLst>
        </pc:spChg>
        <pc:spChg chg="add">
          <ac:chgData name="Samuel Robes Loureiro" userId="d72262b9fc01168e" providerId="LiveId" clId="{B5F77FC0-3D5F-421D-9306-6B96DE58043C}" dt="2019-02-25T01:55:41.279" v="4049"/>
          <ac:spMkLst>
            <pc:docMk/>
            <pc:sldMk cId="1888638078" sldId="297"/>
            <ac:spMk id="6" creationId="{870AF38F-C3AF-42C2-87B1-A290272840A8}"/>
          </ac:spMkLst>
        </pc:spChg>
        <pc:spChg chg="del">
          <ac:chgData name="Samuel Robes Loureiro" userId="d72262b9fc01168e" providerId="LiveId" clId="{B5F77FC0-3D5F-421D-9306-6B96DE58043C}" dt="2019-02-25T01:55:37.373" v="4047" actId="478"/>
          <ac:spMkLst>
            <pc:docMk/>
            <pc:sldMk cId="1888638078" sldId="297"/>
            <ac:spMk id="8" creationId="{E2D287B4-AD13-46CA-BBFC-9C0BCAE22F6D}"/>
          </ac:spMkLst>
        </pc:spChg>
      </pc:sldChg>
      <pc:sldChg chg="addSp delSp modSp add">
        <pc:chgData name="Samuel Robes Loureiro" userId="d72262b9fc01168e" providerId="LiveId" clId="{B5F77FC0-3D5F-421D-9306-6B96DE58043C}" dt="2019-02-25T15:12:38.531" v="5591" actId="313"/>
        <pc:sldMkLst>
          <pc:docMk/>
          <pc:sldMk cId="3982758824" sldId="298"/>
        </pc:sldMkLst>
        <pc:spChg chg="mod">
          <ac:chgData name="Samuel Robes Loureiro" userId="d72262b9fc01168e" providerId="LiveId" clId="{B5F77FC0-3D5F-421D-9306-6B96DE58043C}" dt="2019-02-25T15:12:38.531" v="5591" actId="313"/>
          <ac:spMkLst>
            <pc:docMk/>
            <pc:sldMk cId="3982758824" sldId="298"/>
            <ac:spMk id="3" creationId="{3DFE4F03-EB5F-4459-900C-23E6C14DBC1D}"/>
          </ac:spMkLst>
        </pc:spChg>
        <pc:spChg chg="add del mod">
          <ac:chgData name="Samuel Robes Loureiro" userId="d72262b9fc01168e" providerId="LiveId" clId="{B5F77FC0-3D5F-421D-9306-6B96DE58043C}" dt="2019-02-25T01:55:57.619" v="4054" actId="478"/>
          <ac:spMkLst>
            <pc:docMk/>
            <pc:sldMk cId="3982758824" sldId="298"/>
            <ac:spMk id="4" creationId="{A924740E-FFFB-4D71-921D-3F75A9BE314C}"/>
          </ac:spMkLst>
        </pc:spChg>
        <pc:spChg chg="add">
          <ac:chgData name="Samuel Robes Loureiro" userId="d72262b9fc01168e" providerId="LiveId" clId="{B5F77FC0-3D5F-421D-9306-6B96DE58043C}" dt="2019-02-25T01:55:58.619" v="4055"/>
          <ac:spMkLst>
            <pc:docMk/>
            <pc:sldMk cId="3982758824" sldId="298"/>
            <ac:spMk id="6" creationId="{97145CCA-936E-4F0E-9F3B-3EB151666AE2}"/>
          </ac:spMkLst>
        </pc:spChg>
        <pc:spChg chg="del">
          <ac:chgData name="Samuel Robes Loureiro" userId="d72262b9fc01168e" providerId="LiveId" clId="{B5F77FC0-3D5F-421D-9306-6B96DE58043C}" dt="2019-02-25T01:55:54.370" v="4053" actId="478"/>
          <ac:spMkLst>
            <pc:docMk/>
            <pc:sldMk cId="3982758824" sldId="298"/>
            <ac:spMk id="8" creationId="{E2D287B4-AD13-46CA-BBFC-9C0BCAE22F6D}"/>
          </ac:spMkLst>
        </pc:spChg>
      </pc:sldChg>
      <pc:sldChg chg="modSp add">
        <pc:chgData name="Samuel Robes Loureiro" userId="d72262b9fc01168e" providerId="LiveId" clId="{B5F77FC0-3D5F-421D-9306-6B96DE58043C}" dt="2019-02-25T15:27:20.577" v="6137" actId="20577"/>
        <pc:sldMkLst>
          <pc:docMk/>
          <pc:sldMk cId="2323833967" sldId="300"/>
        </pc:sldMkLst>
        <pc:spChg chg="mod">
          <ac:chgData name="Samuel Robes Loureiro" userId="d72262b9fc01168e" providerId="LiveId" clId="{B5F77FC0-3D5F-421D-9306-6B96DE58043C}" dt="2019-02-25T15:27:20.577" v="6137" actId="20577"/>
          <ac:spMkLst>
            <pc:docMk/>
            <pc:sldMk cId="2323833967" sldId="300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5:41:51.124" v="7360" actId="20577"/>
        <pc:sldMkLst>
          <pc:docMk/>
          <pc:sldMk cId="3892557936" sldId="303"/>
        </pc:sldMkLst>
        <pc:spChg chg="mod">
          <ac:chgData name="Samuel Robes Loureiro" userId="d72262b9fc01168e" providerId="LiveId" clId="{B5F77FC0-3D5F-421D-9306-6B96DE58043C}" dt="2019-02-25T15:41:51.124" v="7360" actId="20577"/>
          <ac:spMkLst>
            <pc:docMk/>
            <pc:sldMk cId="3892557936" sldId="303"/>
            <ac:spMk id="3" creationId="{3DFE4F03-EB5F-4459-900C-23E6C14DBC1D}"/>
          </ac:spMkLst>
        </pc:spChg>
        <pc:spChg chg="mod">
          <ac:chgData name="Samuel Robes Loureiro" userId="d72262b9fc01168e" providerId="LiveId" clId="{B5F77FC0-3D5F-421D-9306-6B96DE58043C}" dt="2019-02-25T00:04:34.366" v="1734" actId="255"/>
          <ac:spMkLst>
            <pc:docMk/>
            <pc:sldMk cId="3892557936" sldId="303"/>
            <ac:spMk id="8" creationId="{E2D287B4-AD13-46CA-BBFC-9C0BCAE22F6D}"/>
          </ac:spMkLst>
        </pc:spChg>
      </pc:sldChg>
      <pc:sldChg chg="modSp add">
        <pc:chgData name="Samuel Robes Loureiro" userId="d72262b9fc01168e" providerId="LiveId" clId="{B5F77FC0-3D5F-421D-9306-6B96DE58043C}" dt="2019-02-25T15:44:34.189" v="7527" actId="20577"/>
        <pc:sldMkLst>
          <pc:docMk/>
          <pc:sldMk cId="181198815" sldId="304"/>
        </pc:sldMkLst>
        <pc:spChg chg="mod">
          <ac:chgData name="Samuel Robes Loureiro" userId="d72262b9fc01168e" providerId="LiveId" clId="{B5F77FC0-3D5F-421D-9306-6B96DE58043C}" dt="2019-02-25T15:44:34.189" v="7527" actId="20577"/>
          <ac:spMkLst>
            <pc:docMk/>
            <pc:sldMk cId="181198815" sldId="304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5:57:36.095" v="8219"/>
        <pc:sldMkLst>
          <pc:docMk/>
          <pc:sldMk cId="578694808" sldId="306"/>
        </pc:sldMkLst>
        <pc:spChg chg="mod">
          <ac:chgData name="Samuel Robes Loureiro" userId="d72262b9fc01168e" providerId="LiveId" clId="{B5F77FC0-3D5F-421D-9306-6B96DE58043C}" dt="2019-02-25T15:57:36.095" v="8219"/>
          <ac:spMkLst>
            <pc:docMk/>
            <pc:sldMk cId="578694808" sldId="306"/>
            <ac:spMk id="3" creationId="{3DFE4F03-EB5F-4459-900C-23E6C14DBC1D}"/>
          </ac:spMkLst>
        </pc:spChg>
        <pc:spChg chg="mod">
          <ac:chgData name="Samuel Robes Loureiro" userId="d72262b9fc01168e" providerId="LiveId" clId="{B5F77FC0-3D5F-421D-9306-6B96DE58043C}" dt="2019-02-25T02:45:59.576" v="5254" actId="20577"/>
          <ac:spMkLst>
            <pc:docMk/>
            <pc:sldMk cId="578694808" sldId="306"/>
            <ac:spMk id="8" creationId="{E2D287B4-AD13-46CA-BBFC-9C0BCAE22F6D}"/>
          </ac:spMkLst>
        </pc:spChg>
      </pc:sldChg>
      <pc:sldChg chg="modSp add">
        <pc:chgData name="Samuel Robes Loureiro" userId="d72262b9fc01168e" providerId="LiveId" clId="{B5F77FC0-3D5F-421D-9306-6B96DE58043C}" dt="2019-02-25T16:28:23.059" v="10149" actId="20577"/>
        <pc:sldMkLst>
          <pc:docMk/>
          <pc:sldMk cId="182540432" sldId="310"/>
        </pc:sldMkLst>
        <pc:spChg chg="mod">
          <ac:chgData name="Samuel Robes Loureiro" userId="d72262b9fc01168e" providerId="LiveId" clId="{B5F77FC0-3D5F-421D-9306-6B96DE58043C}" dt="2019-02-25T16:28:23.059" v="10149" actId="20577"/>
          <ac:spMkLst>
            <pc:docMk/>
            <pc:sldMk cId="182540432" sldId="310"/>
            <ac:spMk id="3" creationId="{3DFE4F03-EB5F-4459-900C-23E6C14DBC1D}"/>
          </ac:spMkLst>
        </pc:spChg>
        <pc:spChg chg="mod">
          <ac:chgData name="Samuel Robes Loureiro" userId="d72262b9fc01168e" providerId="LiveId" clId="{B5F77FC0-3D5F-421D-9306-6B96DE58043C}" dt="2019-02-25T02:58:36.235" v="5536" actId="20577"/>
          <ac:spMkLst>
            <pc:docMk/>
            <pc:sldMk cId="182540432" sldId="310"/>
            <ac:spMk id="8" creationId="{E2D287B4-AD13-46CA-BBFC-9C0BCAE22F6D}"/>
          </ac:spMkLst>
        </pc:spChg>
      </pc:sldChg>
      <pc:sldChg chg="modSp add">
        <pc:chgData name="Samuel Robes Loureiro" userId="d72262b9fc01168e" providerId="LiveId" clId="{B5F77FC0-3D5F-421D-9306-6B96DE58043C}" dt="2019-02-25T16:57:13.790" v="11341" actId="20577"/>
        <pc:sldMkLst>
          <pc:docMk/>
          <pc:sldMk cId="2898781860" sldId="314"/>
        </pc:sldMkLst>
        <pc:spChg chg="mod">
          <ac:chgData name="Samuel Robes Loureiro" userId="d72262b9fc01168e" providerId="LiveId" clId="{B5F77FC0-3D5F-421D-9306-6B96DE58043C}" dt="2019-02-25T16:57:13.790" v="11341" actId="20577"/>
          <ac:spMkLst>
            <pc:docMk/>
            <pc:sldMk cId="2898781860" sldId="314"/>
            <ac:spMk id="3" creationId="{3DFE4F03-EB5F-4459-900C-23E6C14DBC1D}"/>
          </ac:spMkLst>
        </pc:spChg>
        <pc:spChg chg="mod">
          <ac:chgData name="Samuel Robes Loureiro" userId="d72262b9fc01168e" providerId="LiveId" clId="{B5F77FC0-3D5F-421D-9306-6B96DE58043C}" dt="2019-02-25T00:06:48.644" v="1757" actId="255"/>
          <ac:spMkLst>
            <pc:docMk/>
            <pc:sldMk cId="2898781860" sldId="314"/>
            <ac:spMk id="8" creationId="{E2D287B4-AD13-46CA-BBFC-9C0BCAE22F6D}"/>
          </ac:spMkLst>
        </pc:spChg>
      </pc:sldChg>
      <pc:sldChg chg="modSp add">
        <pc:chgData name="Samuel Robes Loureiro" userId="d72262b9fc01168e" providerId="LiveId" clId="{B5F77FC0-3D5F-421D-9306-6B96DE58043C}" dt="2019-02-25T16:52:39.398" v="11038" actId="20577"/>
        <pc:sldMkLst>
          <pc:docMk/>
          <pc:sldMk cId="627137269" sldId="317"/>
        </pc:sldMkLst>
        <pc:spChg chg="mod">
          <ac:chgData name="Samuel Robes Loureiro" userId="d72262b9fc01168e" providerId="LiveId" clId="{B5F77FC0-3D5F-421D-9306-6B96DE58043C}" dt="2019-02-25T16:52:39.398" v="11038" actId="20577"/>
          <ac:spMkLst>
            <pc:docMk/>
            <pc:sldMk cId="627137269" sldId="317"/>
            <ac:spMk id="3" creationId="{3DFE4F03-EB5F-4459-900C-23E6C14DBC1D}"/>
          </ac:spMkLst>
        </pc:spChg>
        <pc:spChg chg="mod">
          <ac:chgData name="Samuel Robes Loureiro" userId="d72262b9fc01168e" providerId="LiveId" clId="{B5F77FC0-3D5F-421D-9306-6B96DE58043C}" dt="2019-02-25T00:07:18.232" v="1763" actId="255"/>
          <ac:spMkLst>
            <pc:docMk/>
            <pc:sldMk cId="627137269" sldId="317"/>
            <ac:spMk id="8" creationId="{E2D287B4-AD13-46CA-BBFC-9C0BCAE22F6D}"/>
          </ac:spMkLst>
        </pc:spChg>
      </pc:sldChg>
      <pc:sldChg chg="modSp add">
        <pc:chgData name="Samuel Robes Loureiro" userId="d72262b9fc01168e" providerId="LiveId" clId="{B5F77FC0-3D5F-421D-9306-6B96DE58043C}" dt="2019-04-12T15:29:33.003" v="11708" actId="313"/>
        <pc:sldMkLst>
          <pc:docMk/>
          <pc:sldMk cId="3964544345" sldId="320"/>
        </pc:sldMkLst>
        <pc:spChg chg="mod">
          <ac:chgData name="Samuel Robes Loureiro" userId="d72262b9fc01168e" providerId="LiveId" clId="{B5F77FC0-3D5F-421D-9306-6B96DE58043C}" dt="2019-04-12T15:29:33.003" v="11708" actId="313"/>
          <ac:spMkLst>
            <pc:docMk/>
            <pc:sldMk cId="3964544345" sldId="320"/>
            <ac:spMk id="3" creationId="{3DFE4F03-EB5F-4459-900C-23E6C14DBC1D}"/>
          </ac:spMkLst>
        </pc:spChg>
        <pc:spChg chg="mod">
          <ac:chgData name="Samuel Robes Loureiro" userId="d72262b9fc01168e" providerId="LiveId" clId="{B5F77FC0-3D5F-421D-9306-6B96DE58043C}" dt="2019-02-25T00:07:46.533" v="1768" actId="255"/>
          <ac:spMkLst>
            <pc:docMk/>
            <pc:sldMk cId="3964544345" sldId="320"/>
            <ac:spMk id="8" creationId="{E2D287B4-AD13-46CA-BBFC-9C0BCAE22F6D}"/>
          </ac:spMkLst>
        </pc:spChg>
      </pc:sldChg>
      <pc:sldChg chg="modSp add ord">
        <pc:chgData name="Samuel Robes Loureiro" userId="d72262b9fc01168e" providerId="LiveId" clId="{B5F77FC0-3D5F-421D-9306-6B96DE58043C}" dt="2019-02-25T00:50:21.300" v="2521" actId="20577"/>
        <pc:sldMkLst>
          <pc:docMk/>
          <pc:sldMk cId="1569946614" sldId="324"/>
        </pc:sldMkLst>
        <pc:spChg chg="mod">
          <ac:chgData name="Samuel Robes Loureiro" userId="d72262b9fc01168e" providerId="LiveId" clId="{B5F77FC0-3D5F-421D-9306-6B96DE58043C}" dt="2019-02-25T00:50:21.300" v="2521" actId="20577"/>
          <ac:spMkLst>
            <pc:docMk/>
            <pc:sldMk cId="1569946614" sldId="324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01:00:51.419" v="3011" actId="20577"/>
        <pc:sldMkLst>
          <pc:docMk/>
          <pc:sldMk cId="287373065" sldId="325"/>
        </pc:sldMkLst>
        <pc:spChg chg="mod">
          <ac:chgData name="Samuel Robes Loureiro" userId="d72262b9fc01168e" providerId="LiveId" clId="{B5F77FC0-3D5F-421D-9306-6B96DE58043C}" dt="2019-02-25T01:00:51.419" v="3011" actId="20577"/>
          <ac:spMkLst>
            <pc:docMk/>
            <pc:sldMk cId="287373065" sldId="325"/>
            <ac:spMk id="3" creationId="{3DFE4F03-EB5F-4459-900C-23E6C14DBC1D}"/>
          </ac:spMkLst>
        </pc:spChg>
      </pc:sldChg>
      <pc:sldChg chg="addSp delSp modSp add">
        <pc:chgData name="Samuel Robes Loureiro" userId="d72262b9fc01168e" providerId="LiveId" clId="{B5F77FC0-3D5F-421D-9306-6B96DE58043C}" dt="2019-02-25T15:12:30.952" v="5589" actId="20577"/>
        <pc:sldMkLst>
          <pc:docMk/>
          <pc:sldMk cId="1706993315" sldId="326"/>
        </pc:sldMkLst>
        <pc:spChg chg="mod">
          <ac:chgData name="Samuel Robes Loureiro" userId="d72262b9fc01168e" providerId="LiveId" clId="{B5F77FC0-3D5F-421D-9306-6B96DE58043C}" dt="2019-02-25T15:12:30.952" v="5589" actId="20577"/>
          <ac:spMkLst>
            <pc:docMk/>
            <pc:sldMk cId="1706993315" sldId="326"/>
            <ac:spMk id="3" creationId="{3DFE4F03-EB5F-4459-900C-23E6C14DBC1D}"/>
          </ac:spMkLst>
        </pc:spChg>
        <pc:spChg chg="add del mod">
          <ac:chgData name="Samuel Robes Loureiro" userId="d72262b9fc01168e" providerId="LiveId" clId="{B5F77FC0-3D5F-421D-9306-6B96DE58043C}" dt="2019-02-25T01:55:47.512" v="4051" actId="478"/>
          <ac:spMkLst>
            <pc:docMk/>
            <pc:sldMk cId="1706993315" sldId="326"/>
            <ac:spMk id="4" creationId="{62259381-14F7-4B7E-8A28-EA4B9F2A3D74}"/>
          </ac:spMkLst>
        </pc:spChg>
        <pc:spChg chg="add">
          <ac:chgData name="Samuel Robes Loureiro" userId="d72262b9fc01168e" providerId="LiveId" clId="{B5F77FC0-3D5F-421D-9306-6B96DE58043C}" dt="2019-02-25T01:55:48.606" v="4052"/>
          <ac:spMkLst>
            <pc:docMk/>
            <pc:sldMk cId="1706993315" sldId="326"/>
            <ac:spMk id="6" creationId="{9F71AEAB-F240-4F94-9D3B-DE55FB2ADA57}"/>
          </ac:spMkLst>
        </pc:spChg>
        <pc:spChg chg="del">
          <ac:chgData name="Samuel Robes Loureiro" userId="d72262b9fc01168e" providerId="LiveId" clId="{B5F77FC0-3D5F-421D-9306-6B96DE58043C}" dt="2019-02-25T01:55:45.231" v="4050" actId="478"/>
          <ac:spMkLst>
            <pc:docMk/>
            <pc:sldMk cId="1706993315" sldId="326"/>
            <ac:spMk id="8" creationId="{E2D287B4-AD13-46CA-BBFC-9C0BCAE22F6D}"/>
          </ac:spMkLst>
        </pc:spChg>
      </pc:sldChg>
      <pc:sldChg chg="addSp delSp modSp add">
        <pc:chgData name="Samuel Robes Loureiro" userId="d72262b9fc01168e" providerId="LiveId" clId="{B5F77FC0-3D5F-421D-9306-6B96DE58043C}" dt="2019-02-25T03:03:39.738" v="5566" actId="179"/>
        <pc:sldMkLst>
          <pc:docMk/>
          <pc:sldMk cId="829997149" sldId="327"/>
        </pc:sldMkLst>
        <pc:spChg chg="mod">
          <ac:chgData name="Samuel Robes Loureiro" userId="d72262b9fc01168e" providerId="LiveId" clId="{B5F77FC0-3D5F-421D-9306-6B96DE58043C}" dt="2019-02-25T03:03:39.738" v="5566" actId="179"/>
          <ac:spMkLst>
            <pc:docMk/>
            <pc:sldMk cId="829997149" sldId="327"/>
            <ac:spMk id="3" creationId="{3DFE4F03-EB5F-4459-900C-23E6C14DBC1D}"/>
          </ac:spMkLst>
        </pc:spChg>
        <pc:spChg chg="add del mod">
          <ac:chgData name="Samuel Robes Loureiro" userId="d72262b9fc01168e" providerId="LiveId" clId="{B5F77FC0-3D5F-421D-9306-6B96DE58043C}" dt="2019-02-25T01:56:06.617" v="4057" actId="478"/>
          <ac:spMkLst>
            <pc:docMk/>
            <pc:sldMk cId="829997149" sldId="327"/>
            <ac:spMk id="4" creationId="{2464CD69-FB12-4D3A-8B46-0CC7EC0A66C1}"/>
          </ac:spMkLst>
        </pc:spChg>
        <pc:spChg chg="add">
          <ac:chgData name="Samuel Robes Loureiro" userId="d72262b9fc01168e" providerId="LiveId" clId="{B5F77FC0-3D5F-421D-9306-6B96DE58043C}" dt="2019-02-25T01:56:07.351" v="4058"/>
          <ac:spMkLst>
            <pc:docMk/>
            <pc:sldMk cId="829997149" sldId="327"/>
            <ac:spMk id="6" creationId="{1DC12B8A-5C81-4FA8-9BDB-1A995DB8DA9F}"/>
          </ac:spMkLst>
        </pc:spChg>
        <pc:spChg chg="del">
          <ac:chgData name="Samuel Robes Loureiro" userId="d72262b9fc01168e" providerId="LiveId" clId="{B5F77FC0-3D5F-421D-9306-6B96DE58043C}" dt="2019-02-25T01:56:02.977" v="4056" actId="478"/>
          <ac:spMkLst>
            <pc:docMk/>
            <pc:sldMk cId="829997149" sldId="327"/>
            <ac:spMk id="8" creationId="{E2D287B4-AD13-46CA-BBFC-9C0BCAE22F6D}"/>
          </ac:spMkLst>
        </pc:spChg>
      </pc:sldChg>
      <pc:sldChg chg="addSp delSp modSp add">
        <pc:chgData name="Samuel Robes Loureiro" userId="d72262b9fc01168e" providerId="LiveId" clId="{B5F77FC0-3D5F-421D-9306-6B96DE58043C}" dt="2019-02-25T03:03:48.424" v="5567" actId="12"/>
        <pc:sldMkLst>
          <pc:docMk/>
          <pc:sldMk cId="3008003930" sldId="328"/>
        </pc:sldMkLst>
        <pc:spChg chg="mod">
          <ac:chgData name="Samuel Robes Loureiro" userId="d72262b9fc01168e" providerId="LiveId" clId="{B5F77FC0-3D5F-421D-9306-6B96DE58043C}" dt="2019-02-25T03:03:48.424" v="5567" actId="12"/>
          <ac:spMkLst>
            <pc:docMk/>
            <pc:sldMk cId="3008003930" sldId="328"/>
            <ac:spMk id="3" creationId="{3DFE4F03-EB5F-4459-900C-23E6C14DBC1D}"/>
          </ac:spMkLst>
        </pc:spChg>
        <pc:spChg chg="add del mod">
          <ac:chgData name="Samuel Robes Loureiro" userId="d72262b9fc01168e" providerId="LiveId" clId="{B5F77FC0-3D5F-421D-9306-6B96DE58043C}" dt="2019-02-25T01:56:15.746" v="4060" actId="478"/>
          <ac:spMkLst>
            <pc:docMk/>
            <pc:sldMk cId="3008003930" sldId="328"/>
            <ac:spMk id="4" creationId="{0507EA9E-A7EB-4505-8CF3-D83F17593203}"/>
          </ac:spMkLst>
        </pc:spChg>
        <pc:spChg chg="add">
          <ac:chgData name="Samuel Robes Loureiro" userId="d72262b9fc01168e" providerId="LiveId" clId="{B5F77FC0-3D5F-421D-9306-6B96DE58043C}" dt="2019-02-25T01:56:16.964" v="4061"/>
          <ac:spMkLst>
            <pc:docMk/>
            <pc:sldMk cId="3008003930" sldId="328"/>
            <ac:spMk id="6" creationId="{4BF0A96E-022E-4E3F-A479-E24708DD8DCE}"/>
          </ac:spMkLst>
        </pc:spChg>
        <pc:spChg chg="del">
          <ac:chgData name="Samuel Robes Loureiro" userId="d72262b9fc01168e" providerId="LiveId" clId="{B5F77FC0-3D5F-421D-9306-6B96DE58043C}" dt="2019-02-25T01:56:12.809" v="4059" actId="478"/>
          <ac:spMkLst>
            <pc:docMk/>
            <pc:sldMk cId="3008003930" sldId="328"/>
            <ac:spMk id="8" creationId="{E2D287B4-AD13-46CA-BBFC-9C0BCAE22F6D}"/>
          </ac:spMkLst>
        </pc:spChg>
      </pc:sldChg>
      <pc:sldChg chg="addSp delSp modSp add">
        <pc:chgData name="Samuel Robes Loureiro" userId="d72262b9fc01168e" providerId="LiveId" clId="{B5F77FC0-3D5F-421D-9306-6B96DE58043C}" dt="2019-02-25T03:03:57.734" v="5568" actId="12"/>
        <pc:sldMkLst>
          <pc:docMk/>
          <pc:sldMk cId="3707114308" sldId="329"/>
        </pc:sldMkLst>
        <pc:spChg chg="mod">
          <ac:chgData name="Samuel Robes Loureiro" userId="d72262b9fc01168e" providerId="LiveId" clId="{B5F77FC0-3D5F-421D-9306-6B96DE58043C}" dt="2019-02-25T03:03:57.734" v="5568" actId="12"/>
          <ac:spMkLst>
            <pc:docMk/>
            <pc:sldMk cId="3707114308" sldId="329"/>
            <ac:spMk id="3" creationId="{3DFE4F03-EB5F-4459-900C-23E6C14DBC1D}"/>
          </ac:spMkLst>
        </pc:spChg>
        <pc:spChg chg="add del mod">
          <ac:chgData name="Samuel Robes Loureiro" userId="d72262b9fc01168e" providerId="LiveId" clId="{B5F77FC0-3D5F-421D-9306-6B96DE58043C}" dt="2019-02-25T01:59:33.826" v="4226" actId="478"/>
          <ac:spMkLst>
            <pc:docMk/>
            <pc:sldMk cId="3707114308" sldId="329"/>
            <ac:spMk id="4" creationId="{2F33C725-6698-4275-A677-E3C0C4E46E10}"/>
          </ac:spMkLst>
        </pc:spChg>
        <pc:spChg chg="add">
          <ac:chgData name="Samuel Robes Loureiro" userId="d72262b9fc01168e" providerId="LiveId" clId="{B5F77FC0-3D5F-421D-9306-6B96DE58043C}" dt="2019-02-25T01:59:34.842" v="4227"/>
          <ac:spMkLst>
            <pc:docMk/>
            <pc:sldMk cId="3707114308" sldId="329"/>
            <ac:spMk id="6" creationId="{954AA709-AD63-4D9B-9814-F25E1809192F}"/>
          </ac:spMkLst>
        </pc:spChg>
        <pc:spChg chg="del">
          <ac:chgData name="Samuel Robes Loureiro" userId="d72262b9fc01168e" providerId="LiveId" clId="{B5F77FC0-3D5F-421D-9306-6B96DE58043C}" dt="2019-02-25T01:59:31.373" v="4225" actId="478"/>
          <ac:spMkLst>
            <pc:docMk/>
            <pc:sldMk cId="3707114308" sldId="329"/>
            <ac:spMk id="8" creationId="{E2D287B4-AD13-46CA-BBFC-9C0BCAE22F6D}"/>
          </ac:spMkLst>
        </pc:spChg>
      </pc:sldChg>
      <pc:sldChg chg="addSp delSp modSp add">
        <pc:chgData name="Samuel Robes Loureiro" userId="d72262b9fc01168e" providerId="LiveId" clId="{B5F77FC0-3D5F-421D-9306-6B96DE58043C}" dt="2019-02-25T03:04:05.451" v="5569" actId="12"/>
        <pc:sldMkLst>
          <pc:docMk/>
          <pc:sldMk cId="859302543" sldId="330"/>
        </pc:sldMkLst>
        <pc:spChg chg="mod">
          <ac:chgData name="Samuel Robes Loureiro" userId="d72262b9fc01168e" providerId="LiveId" clId="{B5F77FC0-3D5F-421D-9306-6B96DE58043C}" dt="2019-02-25T03:04:05.451" v="5569" actId="12"/>
          <ac:spMkLst>
            <pc:docMk/>
            <pc:sldMk cId="859302543" sldId="330"/>
            <ac:spMk id="3" creationId="{3DFE4F03-EB5F-4459-900C-23E6C14DBC1D}"/>
          </ac:spMkLst>
        </pc:spChg>
        <pc:spChg chg="add del mod">
          <ac:chgData name="Samuel Robes Loureiro" userId="d72262b9fc01168e" providerId="LiveId" clId="{B5F77FC0-3D5F-421D-9306-6B96DE58043C}" dt="2019-02-25T01:59:41.293" v="4229" actId="478"/>
          <ac:spMkLst>
            <pc:docMk/>
            <pc:sldMk cId="859302543" sldId="330"/>
            <ac:spMk id="4" creationId="{04A39EBD-CB39-4C75-B487-20AC44268180}"/>
          </ac:spMkLst>
        </pc:spChg>
        <pc:spChg chg="add">
          <ac:chgData name="Samuel Robes Loureiro" userId="d72262b9fc01168e" providerId="LiveId" clId="{B5F77FC0-3D5F-421D-9306-6B96DE58043C}" dt="2019-02-25T01:59:42.293" v="4230"/>
          <ac:spMkLst>
            <pc:docMk/>
            <pc:sldMk cId="859302543" sldId="330"/>
            <ac:spMk id="6" creationId="{582C3F50-51E4-4AA9-BF99-B0E88B27E8B5}"/>
          </ac:spMkLst>
        </pc:spChg>
        <pc:spChg chg="del">
          <ac:chgData name="Samuel Robes Loureiro" userId="d72262b9fc01168e" providerId="LiveId" clId="{B5F77FC0-3D5F-421D-9306-6B96DE58043C}" dt="2019-02-25T01:59:38.466" v="4228" actId="478"/>
          <ac:spMkLst>
            <pc:docMk/>
            <pc:sldMk cId="859302543" sldId="330"/>
            <ac:spMk id="8" creationId="{E2D287B4-AD13-46CA-BBFC-9C0BCAE22F6D}"/>
          </ac:spMkLst>
        </pc:spChg>
      </pc:sldChg>
      <pc:sldChg chg="addSp delSp modSp add">
        <pc:chgData name="Samuel Robes Loureiro" userId="d72262b9fc01168e" providerId="LiveId" clId="{B5F77FC0-3D5F-421D-9306-6B96DE58043C}" dt="2019-02-25T03:04:23.772" v="5571" actId="12"/>
        <pc:sldMkLst>
          <pc:docMk/>
          <pc:sldMk cId="3337827384" sldId="332"/>
        </pc:sldMkLst>
        <pc:spChg chg="mod">
          <ac:chgData name="Samuel Robes Loureiro" userId="d72262b9fc01168e" providerId="LiveId" clId="{B5F77FC0-3D5F-421D-9306-6B96DE58043C}" dt="2019-02-25T03:04:23.772" v="5571" actId="12"/>
          <ac:spMkLst>
            <pc:docMk/>
            <pc:sldMk cId="3337827384" sldId="332"/>
            <ac:spMk id="3" creationId="{3DFE4F03-EB5F-4459-900C-23E6C14DBC1D}"/>
          </ac:spMkLst>
        </pc:spChg>
        <pc:spChg chg="add del mod">
          <ac:chgData name="Samuel Robes Loureiro" userId="d72262b9fc01168e" providerId="LiveId" clId="{B5F77FC0-3D5F-421D-9306-6B96DE58043C}" dt="2019-02-25T01:59:57.759" v="4235" actId="478"/>
          <ac:spMkLst>
            <pc:docMk/>
            <pc:sldMk cId="3337827384" sldId="332"/>
            <ac:spMk id="4" creationId="{0A50096A-0D3B-4059-87EA-6A73213A43FE}"/>
          </ac:spMkLst>
        </pc:spChg>
        <pc:spChg chg="add">
          <ac:chgData name="Samuel Robes Loureiro" userId="d72262b9fc01168e" providerId="LiveId" clId="{B5F77FC0-3D5F-421D-9306-6B96DE58043C}" dt="2019-02-25T01:59:58.836" v="4236"/>
          <ac:spMkLst>
            <pc:docMk/>
            <pc:sldMk cId="3337827384" sldId="332"/>
            <ac:spMk id="6" creationId="{8AE52E03-170D-440B-9A19-32DCA61D7E80}"/>
          </ac:spMkLst>
        </pc:spChg>
        <pc:spChg chg="del">
          <ac:chgData name="Samuel Robes Loureiro" userId="d72262b9fc01168e" providerId="LiveId" clId="{B5F77FC0-3D5F-421D-9306-6B96DE58043C}" dt="2019-02-25T01:59:54.697" v="4234" actId="478"/>
          <ac:spMkLst>
            <pc:docMk/>
            <pc:sldMk cId="3337827384" sldId="332"/>
            <ac:spMk id="8" creationId="{E2D287B4-AD13-46CA-BBFC-9C0BCAE22F6D}"/>
          </ac:spMkLst>
        </pc:spChg>
      </pc:sldChg>
      <pc:sldChg chg="addSp delSp modSp add">
        <pc:chgData name="Samuel Robes Loureiro" userId="d72262b9fc01168e" providerId="LiveId" clId="{B5F77FC0-3D5F-421D-9306-6B96DE58043C}" dt="2019-02-25T03:04:36.816" v="5575" actId="12"/>
        <pc:sldMkLst>
          <pc:docMk/>
          <pc:sldMk cId="1631756153" sldId="333"/>
        </pc:sldMkLst>
        <pc:spChg chg="mod">
          <ac:chgData name="Samuel Robes Loureiro" userId="d72262b9fc01168e" providerId="LiveId" clId="{B5F77FC0-3D5F-421D-9306-6B96DE58043C}" dt="2019-02-25T03:04:36.816" v="5575" actId="12"/>
          <ac:spMkLst>
            <pc:docMk/>
            <pc:sldMk cId="1631756153" sldId="333"/>
            <ac:spMk id="3" creationId="{3DFE4F03-EB5F-4459-900C-23E6C14DBC1D}"/>
          </ac:spMkLst>
        </pc:spChg>
        <pc:spChg chg="add del mod">
          <ac:chgData name="Samuel Robes Loureiro" userId="d72262b9fc01168e" providerId="LiveId" clId="{B5F77FC0-3D5F-421D-9306-6B96DE58043C}" dt="2019-02-25T02:00:06.954" v="4238" actId="478"/>
          <ac:spMkLst>
            <pc:docMk/>
            <pc:sldMk cId="1631756153" sldId="333"/>
            <ac:spMk id="4" creationId="{F30CFF89-DD68-407F-BCF9-41C7658B61BD}"/>
          </ac:spMkLst>
        </pc:spChg>
        <pc:spChg chg="add">
          <ac:chgData name="Samuel Robes Loureiro" userId="d72262b9fc01168e" providerId="LiveId" clId="{B5F77FC0-3D5F-421D-9306-6B96DE58043C}" dt="2019-02-25T02:00:07.891" v="4239"/>
          <ac:spMkLst>
            <pc:docMk/>
            <pc:sldMk cId="1631756153" sldId="333"/>
            <ac:spMk id="6" creationId="{422426B9-8D7A-4C3C-B838-EBF1E22D6A5A}"/>
          </ac:spMkLst>
        </pc:spChg>
        <pc:spChg chg="del">
          <ac:chgData name="Samuel Robes Loureiro" userId="d72262b9fc01168e" providerId="LiveId" clId="{B5F77FC0-3D5F-421D-9306-6B96DE58043C}" dt="2019-02-25T02:00:03.564" v="4237" actId="478"/>
          <ac:spMkLst>
            <pc:docMk/>
            <pc:sldMk cId="1631756153" sldId="333"/>
            <ac:spMk id="8" creationId="{E2D287B4-AD13-46CA-BBFC-9C0BCAE22F6D}"/>
          </ac:spMkLst>
        </pc:spChg>
      </pc:sldChg>
      <pc:sldChg chg="modSp add">
        <pc:chgData name="Samuel Robes Loureiro" userId="d72262b9fc01168e" providerId="LiveId" clId="{B5F77FC0-3D5F-421D-9306-6B96DE58043C}" dt="2019-02-25T03:00:40.419" v="5545" actId="12"/>
        <pc:sldMkLst>
          <pc:docMk/>
          <pc:sldMk cId="2985903207" sldId="334"/>
        </pc:sldMkLst>
        <pc:spChg chg="mod">
          <ac:chgData name="Samuel Robes Loureiro" userId="d72262b9fc01168e" providerId="LiveId" clId="{B5F77FC0-3D5F-421D-9306-6B96DE58043C}" dt="2019-02-25T03:00:40.419" v="5545" actId="12"/>
          <ac:spMkLst>
            <pc:docMk/>
            <pc:sldMk cId="2985903207" sldId="334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5:16:37.305" v="5683" actId="20577"/>
        <pc:sldMkLst>
          <pc:docMk/>
          <pc:sldMk cId="308439819" sldId="335"/>
        </pc:sldMkLst>
        <pc:spChg chg="mod">
          <ac:chgData name="Samuel Robes Loureiro" userId="d72262b9fc01168e" providerId="LiveId" clId="{B5F77FC0-3D5F-421D-9306-6B96DE58043C}" dt="2019-02-25T15:16:37.305" v="5683" actId="20577"/>
          <ac:spMkLst>
            <pc:docMk/>
            <pc:sldMk cId="308439819" sldId="335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03:02:47.450" v="5561" actId="12"/>
        <pc:sldMkLst>
          <pc:docMk/>
          <pc:sldMk cId="2590678518" sldId="338"/>
        </pc:sldMkLst>
        <pc:spChg chg="mod">
          <ac:chgData name="Samuel Robes Loureiro" userId="d72262b9fc01168e" providerId="LiveId" clId="{B5F77FC0-3D5F-421D-9306-6B96DE58043C}" dt="2019-02-25T03:02:47.450" v="5561" actId="12"/>
          <ac:spMkLst>
            <pc:docMk/>
            <pc:sldMk cId="2590678518" sldId="338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03:02:53.072" v="5562" actId="12"/>
        <pc:sldMkLst>
          <pc:docMk/>
          <pc:sldMk cId="4099629019" sldId="339"/>
        </pc:sldMkLst>
        <pc:spChg chg="mod">
          <ac:chgData name="Samuel Robes Loureiro" userId="d72262b9fc01168e" providerId="LiveId" clId="{B5F77FC0-3D5F-421D-9306-6B96DE58043C}" dt="2019-02-25T03:02:53.072" v="5562" actId="12"/>
          <ac:spMkLst>
            <pc:docMk/>
            <pc:sldMk cId="4099629019" sldId="339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03:03:07.396" v="5563" actId="12"/>
        <pc:sldMkLst>
          <pc:docMk/>
          <pc:sldMk cId="1513725520" sldId="340"/>
        </pc:sldMkLst>
        <pc:spChg chg="mod">
          <ac:chgData name="Samuel Robes Loureiro" userId="d72262b9fc01168e" providerId="LiveId" clId="{B5F77FC0-3D5F-421D-9306-6B96DE58043C}" dt="2019-02-25T03:03:07.396" v="5563" actId="12"/>
          <ac:spMkLst>
            <pc:docMk/>
            <pc:sldMk cId="1513725520" sldId="340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5:17:55.177" v="5771" actId="20577"/>
        <pc:sldMkLst>
          <pc:docMk/>
          <pc:sldMk cId="832428238" sldId="341"/>
        </pc:sldMkLst>
        <pc:spChg chg="mod">
          <ac:chgData name="Samuel Robes Loureiro" userId="d72262b9fc01168e" providerId="LiveId" clId="{B5F77FC0-3D5F-421D-9306-6B96DE58043C}" dt="2019-02-25T15:17:55.177" v="5771" actId="20577"/>
          <ac:spMkLst>
            <pc:docMk/>
            <pc:sldMk cId="832428238" sldId="341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03:04:59.128" v="5577" actId="12"/>
        <pc:sldMkLst>
          <pc:docMk/>
          <pc:sldMk cId="3128955379" sldId="342"/>
        </pc:sldMkLst>
        <pc:spChg chg="mod">
          <ac:chgData name="Samuel Robes Loureiro" userId="d72262b9fc01168e" providerId="LiveId" clId="{B5F77FC0-3D5F-421D-9306-6B96DE58043C}" dt="2019-02-25T03:04:59.128" v="5577" actId="12"/>
          <ac:spMkLst>
            <pc:docMk/>
            <pc:sldMk cId="3128955379" sldId="342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6:10:44.774" v="9080" actId="207"/>
        <pc:sldMkLst>
          <pc:docMk/>
          <pc:sldMk cId="3400956937" sldId="343"/>
        </pc:sldMkLst>
        <pc:spChg chg="mod">
          <ac:chgData name="Samuel Robes Loureiro" userId="d72262b9fc01168e" providerId="LiveId" clId="{B5F77FC0-3D5F-421D-9306-6B96DE58043C}" dt="2019-02-25T16:10:44.774" v="9080" actId="207"/>
          <ac:spMkLst>
            <pc:docMk/>
            <pc:sldMk cId="3400956937" sldId="343"/>
            <ac:spMk id="3" creationId="{3DFE4F03-EB5F-4459-900C-23E6C14DBC1D}"/>
          </ac:spMkLst>
        </pc:spChg>
        <pc:spChg chg="mod">
          <ac:chgData name="Samuel Robes Loureiro" userId="d72262b9fc01168e" providerId="LiveId" clId="{B5F77FC0-3D5F-421D-9306-6B96DE58043C}" dt="2019-02-25T02:57:56.860" v="5524" actId="20577"/>
          <ac:spMkLst>
            <pc:docMk/>
            <pc:sldMk cId="3400956937" sldId="343"/>
            <ac:spMk id="8" creationId="{E2D287B4-AD13-46CA-BBFC-9C0BCAE22F6D}"/>
          </ac:spMkLst>
        </pc:spChg>
      </pc:sldChg>
      <pc:sldChg chg="modSp add">
        <pc:chgData name="Samuel Robes Loureiro" userId="d72262b9fc01168e" providerId="LiveId" clId="{B5F77FC0-3D5F-421D-9306-6B96DE58043C}" dt="2019-02-25T15:29:44.021" v="6288" actId="20577"/>
        <pc:sldMkLst>
          <pc:docMk/>
          <pc:sldMk cId="2189155535" sldId="344"/>
        </pc:sldMkLst>
        <pc:spChg chg="mod">
          <ac:chgData name="Samuel Robes Loureiro" userId="d72262b9fc01168e" providerId="LiveId" clId="{B5F77FC0-3D5F-421D-9306-6B96DE58043C}" dt="2019-02-25T15:29:44.021" v="6288" actId="20577"/>
          <ac:spMkLst>
            <pc:docMk/>
            <pc:sldMk cId="2189155535" sldId="344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5:30:11.276" v="6353" actId="20577"/>
        <pc:sldMkLst>
          <pc:docMk/>
          <pc:sldMk cId="1418397976" sldId="345"/>
        </pc:sldMkLst>
        <pc:spChg chg="mod">
          <ac:chgData name="Samuel Robes Loureiro" userId="d72262b9fc01168e" providerId="LiveId" clId="{B5F77FC0-3D5F-421D-9306-6B96DE58043C}" dt="2019-02-25T15:30:11.276" v="6353" actId="20577"/>
          <ac:spMkLst>
            <pc:docMk/>
            <pc:sldMk cId="1418397976" sldId="345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5:32:07.114" v="6540" actId="20577"/>
        <pc:sldMkLst>
          <pc:docMk/>
          <pc:sldMk cId="3933861266" sldId="346"/>
        </pc:sldMkLst>
        <pc:spChg chg="mod">
          <ac:chgData name="Samuel Robes Loureiro" userId="d72262b9fc01168e" providerId="LiveId" clId="{B5F77FC0-3D5F-421D-9306-6B96DE58043C}" dt="2019-02-25T15:32:07.114" v="6540" actId="20577"/>
          <ac:spMkLst>
            <pc:docMk/>
            <pc:sldMk cId="3933861266" sldId="346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5:34:09.969" v="6734" actId="20577"/>
        <pc:sldMkLst>
          <pc:docMk/>
          <pc:sldMk cId="893350835" sldId="347"/>
        </pc:sldMkLst>
        <pc:spChg chg="mod">
          <ac:chgData name="Samuel Robes Loureiro" userId="d72262b9fc01168e" providerId="LiveId" clId="{B5F77FC0-3D5F-421D-9306-6B96DE58043C}" dt="2019-02-25T15:34:09.969" v="6734" actId="20577"/>
          <ac:spMkLst>
            <pc:docMk/>
            <pc:sldMk cId="893350835" sldId="347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5:34:49.861" v="6804" actId="20577"/>
        <pc:sldMkLst>
          <pc:docMk/>
          <pc:sldMk cId="3476896049" sldId="348"/>
        </pc:sldMkLst>
        <pc:spChg chg="mod">
          <ac:chgData name="Samuel Robes Loureiro" userId="d72262b9fc01168e" providerId="LiveId" clId="{B5F77FC0-3D5F-421D-9306-6B96DE58043C}" dt="2019-02-25T15:34:49.861" v="6804" actId="20577"/>
          <ac:spMkLst>
            <pc:docMk/>
            <pc:sldMk cId="3476896049" sldId="348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5:40:51.243" v="7301" actId="20577"/>
        <pc:sldMkLst>
          <pc:docMk/>
          <pc:sldMk cId="561576467" sldId="349"/>
        </pc:sldMkLst>
        <pc:spChg chg="mod">
          <ac:chgData name="Samuel Robes Loureiro" userId="d72262b9fc01168e" providerId="LiveId" clId="{B5F77FC0-3D5F-421D-9306-6B96DE58043C}" dt="2019-02-25T15:40:51.243" v="7301" actId="20577"/>
          <ac:spMkLst>
            <pc:docMk/>
            <pc:sldMk cId="561576467" sldId="349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5:57:41.223" v="8222" actId="20577"/>
        <pc:sldMkLst>
          <pc:docMk/>
          <pc:sldMk cId="1357021346" sldId="350"/>
        </pc:sldMkLst>
        <pc:spChg chg="mod">
          <ac:chgData name="Samuel Robes Loureiro" userId="d72262b9fc01168e" providerId="LiveId" clId="{B5F77FC0-3D5F-421D-9306-6B96DE58043C}" dt="2019-02-25T15:57:41.223" v="8222" actId="20577"/>
          <ac:spMkLst>
            <pc:docMk/>
            <pc:sldMk cId="1357021346" sldId="350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5:59:56.693" v="8477" actId="20577"/>
        <pc:sldMkLst>
          <pc:docMk/>
          <pc:sldMk cId="1191127539" sldId="351"/>
        </pc:sldMkLst>
        <pc:spChg chg="mod">
          <ac:chgData name="Samuel Robes Loureiro" userId="d72262b9fc01168e" providerId="LiveId" clId="{B5F77FC0-3D5F-421D-9306-6B96DE58043C}" dt="2019-02-25T15:59:56.693" v="8477" actId="20577"/>
          <ac:spMkLst>
            <pc:docMk/>
            <pc:sldMk cId="1191127539" sldId="351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6:35:16.446" v="10240" actId="313"/>
        <pc:sldMkLst>
          <pc:docMk/>
          <pc:sldMk cId="101213279" sldId="352"/>
        </pc:sldMkLst>
        <pc:spChg chg="mod">
          <ac:chgData name="Samuel Robes Loureiro" userId="d72262b9fc01168e" providerId="LiveId" clId="{B5F77FC0-3D5F-421D-9306-6B96DE58043C}" dt="2019-02-25T16:35:16.446" v="10240" actId="313"/>
          <ac:spMkLst>
            <pc:docMk/>
            <pc:sldMk cId="101213279" sldId="352"/>
            <ac:spMk id="3" creationId="{3DFE4F03-EB5F-4459-900C-23E6C14DBC1D}"/>
          </ac:spMkLst>
        </pc:spChg>
        <pc:spChg chg="mod">
          <ac:chgData name="Samuel Robes Loureiro" userId="d72262b9fc01168e" providerId="LiveId" clId="{B5F77FC0-3D5F-421D-9306-6B96DE58043C}" dt="2019-02-25T02:58:30.096" v="5534" actId="20577"/>
          <ac:spMkLst>
            <pc:docMk/>
            <pc:sldMk cId="101213279" sldId="352"/>
            <ac:spMk id="8" creationId="{E2D287B4-AD13-46CA-BBFC-9C0BCAE22F6D}"/>
          </ac:spMkLst>
        </pc:spChg>
      </pc:sldChg>
      <pc:sldChg chg="modSp add">
        <pc:chgData name="Samuel Robes Loureiro" userId="d72262b9fc01168e" providerId="LiveId" clId="{B5F77FC0-3D5F-421D-9306-6B96DE58043C}" dt="2019-02-25T15:51:15.661" v="7814" actId="20577"/>
        <pc:sldMkLst>
          <pc:docMk/>
          <pc:sldMk cId="3556362970" sldId="353"/>
        </pc:sldMkLst>
        <pc:spChg chg="mod">
          <ac:chgData name="Samuel Robes Loureiro" userId="d72262b9fc01168e" providerId="LiveId" clId="{B5F77FC0-3D5F-421D-9306-6B96DE58043C}" dt="2019-02-25T15:51:15.661" v="7814" actId="20577"/>
          <ac:spMkLst>
            <pc:docMk/>
            <pc:sldMk cId="3556362970" sldId="353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5:53:42.403" v="7888" actId="27636"/>
        <pc:sldMkLst>
          <pc:docMk/>
          <pc:sldMk cId="3211550040" sldId="354"/>
        </pc:sldMkLst>
        <pc:spChg chg="mod">
          <ac:chgData name="Samuel Robes Loureiro" userId="d72262b9fc01168e" providerId="LiveId" clId="{B5F77FC0-3D5F-421D-9306-6B96DE58043C}" dt="2019-02-25T15:53:42.403" v="7888" actId="27636"/>
          <ac:spMkLst>
            <pc:docMk/>
            <pc:sldMk cId="3211550040" sldId="354"/>
            <ac:spMk id="3" creationId="{3DFE4F03-EB5F-4459-900C-23E6C14DBC1D}"/>
          </ac:spMkLst>
        </pc:spChg>
      </pc:sldChg>
      <pc:sldChg chg="modSp add ord">
        <pc:chgData name="Samuel Robes Loureiro" userId="d72262b9fc01168e" providerId="LiveId" clId="{B5F77FC0-3D5F-421D-9306-6B96DE58043C}" dt="2019-02-25T16:05:52.599" v="8838" actId="20577"/>
        <pc:sldMkLst>
          <pc:docMk/>
          <pc:sldMk cId="3038126077" sldId="355"/>
        </pc:sldMkLst>
        <pc:spChg chg="mod">
          <ac:chgData name="Samuel Robes Loureiro" userId="d72262b9fc01168e" providerId="LiveId" clId="{B5F77FC0-3D5F-421D-9306-6B96DE58043C}" dt="2019-02-25T16:05:52.599" v="8838" actId="20577"/>
          <ac:spMkLst>
            <pc:docMk/>
            <pc:sldMk cId="3038126077" sldId="355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6:12:54.405" v="9154" actId="313"/>
        <pc:sldMkLst>
          <pc:docMk/>
          <pc:sldMk cId="3392815941" sldId="356"/>
        </pc:sldMkLst>
        <pc:spChg chg="mod">
          <ac:chgData name="Samuel Robes Loureiro" userId="d72262b9fc01168e" providerId="LiveId" clId="{B5F77FC0-3D5F-421D-9306-6B96DE58043C}" dt="2019-02-25T16:12:54.405" v="9154" actId="313"/>
          <ac:spMkLst>
            <pc:docMk/>
            <pc:sldMk cId="3392815941" sldId="356"/>
            <ac:spMk id="3" creationId="{3DFE4F03-EB5F-4459-900C-23E6C14DBC1D}"/>
          </ac:spMkLst>
        </pc:spChg>
      </pc:sldChg>
      <pc:sldChg chg="addSp delSp modSp add">
        <pc:chgData name="Samuel Robes Loureiro" userId="d72262b9fc01168e" providerId="LiveId" clId="{B5F77FC0-3D5F-421D-9306-6B96DE58043C}" dt="2019-02-25T16:22:41.943" v="9758" actId="20577"/>
        <pc:sldMkLst>
          <pc:docMk/>
          <pc:sldMk cId="3881080267" sldId="357"/>
        </pc:sldMkLst>
        <pc:spChg chg="add del">
          <ac:chgData name="Samuel Robes Loureiro" userId="d72262b9fc01168e" providerId="LiveId" clId="{B5F77FC0-3D5F-421D-9306-6B96DE58043C}" dt="2019-02-25T16:19:06.452" v="9406"/>
          <ac:spMkLst>
            <pc:docMk/>
            <pc:sldMk cId="3881080267" sldId="357"/>
            <ac:spMk id="2" creationId="{769CB83E-0AC0-434B-9AF2-47B435010D1E}"/>
          </ac:spMkLst>
        </pc:spChg>
        <pc:spChg chg="mod">
          <ac:chgData name="Samuel Robes Loureiro" userId="d72262b9fc01168e" providerId="LiveId" clId="{B5F77FC0-3D5F-421D-9306-6B96DE58043C}" dt="2019-02-25T16:22:41.943" v="9758" actId="20577"/>
          <ac:spMkLst>
            <pc:docMk/>
            <pc:sldMk cId="3881080267" sldId="357"/>
            <ac:spMk id="3" creationId="{3DFE4F03-EB5F-4459-900C-23E6C14DBC1D}"/>
          </ac:spMkLst>
        </pc:spChg>
      </pc:sldChg>
      <pc:sldChg chg="modSp add ord">
        <pc:chgData name="Samuel Robes Loureiro" userId="d72262b9fc01168e" providerId="LiveId" clId="{B5F77FC0-3D5F-421D-9306-6B96DE58043C}" dt="2019-02-25T16:37:16.885" v="10246" actId="20577"/>
        <pc:sldMkLst>
          <pc:docMk/>
          <pc:sldMk cId="753650015" sldId="358"/>
        </pc:sldMkLst>
        <pc:spChg chg="mod">
          <ac:chgData name="Samuel Robes Loureiro" userId="d72262b9fc01168e" providerId="LiveId" clId="{B5F77FC0-3D5F-421D-9306-6B96DE58043C}" dt="2019-02-25T16:37:16.885" v="10246" actId="20577"/>
          <ac:spMkLst>
            <pc:docMk/>
            <pc:sldMk cId="753650015" sldId="358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6:38:19.532" v="10283" actId="20577"/>
        <pc:sldMkLst>
          <pc:docMk/>
          <pc:sldMk cId="3843739755" sldId="359"/>
        </pc:sldMkLst>
        <pc:spChg chg="mod">
          <ac:chgData name="Samuel Robes Loureiro" userId="d72262b9fc01168e" providerId="LiveId" clId="{B5F77FC0-3D5F-421D-9306-6B96DE58043C}" dt="2019-02-25T16:38:19.532" v="10283" actId="20577"/>
          <ac:spMkLst>
            <pc:docMk/>
            <pc:sldMk cId="3843739755" sldId="359"/>
            <ac:spMk id="3" creationId="{3DFE4F03-EB5F-4459-900C-23E6C14DBC1D}"/>
          </ac:spMkLst>
        </pc:spChg>
      </pc:sldChg>
      <pc:sldChg chg="modSp add ord">
        <pc:chgData name="Samuel Robes Loureiro" userId="d72262b9fc01168e" providerId="LiveId" clId="{B5F77FC0-3D5F-421D-9306-6B96DE58043C}" dt="2019-02-25T16:37:40.630" v="10249"/>
        <pc:sldMkLst>
          <pc:docMk/>
          <pc:sldMk cId="145296320" sldId="360"/>
        </pc:sldMkLst>
        <pc:spChg chg="mod">
          <ac:chgData name="Samuel Robes Loureiro" userId="d72262b9fc01168e" providerId="LiveId" clId="{B5F77FC0-3D5F-421D-9306-6B96DE58043C}" dt="2019-02-25T16:37:40.630" v="10249"/>
          <ac:spMkLst>
            <pc:docMk/>
            <pc:sldMk cId="145296320" sldId="360"/>
            <ac:spMk id="3" creationId="{3DFE4F03-EB5F-4459-900C-23E6C14DBC1D}"/>
          </ac:spMkLst>
        </pc:spChg>
      </pc:sldChg>
      <pc:sldChg chg="addSp delSp modSp add">
        <pc:chgData name="Samuel Robes Loureiro" userId="d72262b9fc01168e" providerId="LiveId" clId="{B5F77FC0-3D5F-421D-9306-6B96DE58043C}" dt="2019-02-25T16:47:01.228" v="10475"/>
        <pc:sldMkLst>
          <pc:docMk/>
          <pc:sldMk cId="3035686939" sldId="361"/>
        </pc:sldMkLst>
        <pc:spChg chg="add del">
          <ac:chgData name="Samuel Robes Loureiro" userId="d72262b9fc01168e" providerId="LiveId" clId="{B5F77FC0-3D5F-421D-9306-6B96DE58043C}" dt="2019-02-25T16:40:21.417" v="10325"/>
          <ac:spMkLst>
            <pc:docMk/>
            <pc:sldMk cId="3035686939" sldId="361"/>
            <ac:spMk id="2" creationId="{AAEF60D6-34DB-408B-95B4-F9361C28FAB1}"/>
          </ac:spMkLst>
        </pc:spChg>
        <pc:spChg chg="mod">
          <ac:chgData name="Samuel Robes Loureiro" userId="d72262b9fc01168e" providerId="LiveId" clId="{B5F77FC0-3D5F-421D-9306-6B96DE58043C}" dt="2019-02-25T16:47:01.228" v="10475"/>
          <ac:spMkLst>
            <pc:docMk/>
            <pc:sldMk cId="3035686939" sldId="361"/>
            <ac:spMk id="3" creationId="{3DFE4F03-EB5F-4459-900C-23E6C14DBC1D}"/>
          </ac:spMkLst>
        </pc:spChg>
      </pc:sldChg>
      <pc:sldChg chg="modSp add">
        <pc:chgData name="Samuel Robes Loureiro" userId="d72262b9fc01168e" providerId="LiveId" clId="{B5F77FC0-3D5F-421D-9306-6B96DE58043C}" dt="2019-02-25T17:00:45.485" v="11624"/>
        <pc:sldMkLst>
          <pc:docMk/>
          <pc:sldMk cId="3519218220" sldId="362"/>
        </pc:sldMkLst>
        <pc:spChg chg="mod">
          <ac:chgData name="Samuel Robes Loureiro" userId="d72262b9fc01168e" providerId="LiveId" clId="{B5F77FC0-3D5F-421D-9306-6B96DE58043C}" dt="2019-02-25T17:00:45.485" v="11624"/>
          <ac:spMkLst>
            <pc:docMk/>
            <pc:sldMk cId="3519218220" sldId="362"/>
            <ac:spMk id="3" creationId="{4741ACC3-F0F2-434D-81B1-2ABDA45DA6D6}"/>
          </ac:spMkLst>
        </pc:spChg>
      </pc:sldChg>
      <pc:sldChg chg="add">
        <pc:chgData name="Samuel Robes Loureiro" userId="d72262b9fc01168e" providerId="LiveId" clId="{B5F77FC0-3D5F-421D-9306-6B96DE58043C}" dt="2019-02-25T17:02:48.491" v="11625"/>
        <pc:sldMkLst>
          <pc:docMk/>
          <pc:sldMk cId="2245820051" sldId="1253"/>
        </pc:sldMkLst>
      </pc:sldChg>
      <pc:sldChg chg="add">
        <pc:chgData name="Samuel Robes Loureiro" userId="d72262b9fc01168e" providerId="LiveId" clId="{B5F77FC0-3D5F-421D-9306-6B96DE58043C}" dt="2019-02-25T17:02:48.491" v="11625"/>
        <pc:sldMkLst>
          <pc:docMk/>
          <pc:sldMk cId="2217079810" sldId="1257"/>
        </pc:sldMkLst>
      </pc:sldChg>
    </pc:docChg>
  </pc:docChgLst>
  <pc:docChgLst>
    <pc:chgData name="Samuel Robes Loureiro" userId="d72262b9fc01168e" providerId="Windows Live" clId="Web-{BB9E5DF9-4C06-4206-861A-4E1A9EEC138A}"/>
    <pc:docChg chg="addSld modSld sldOrd">
      <pc:chgData name="Samuel Robes Loureiro" userId="d72262b9fc01168e" providerId="Windows Live" clId="Web-{BB9E5DF9-4C06-4206-861A-4E1A9EEC138A}" dt="2019-05-20T22:22:49.418" v="15" actId="20577"/>
      <pc:docMkLst>
        <pc:docMk/>
      </pc:docMkLst>
      <pc:sldChg chg="modSp new ord">
        <pc:chgData name="Samuel Robes Loureiro" userId="d72262b9fc01168e" providerId="Windows Live" clId="Web-{BB9E5DF9-4C06-4206-861A-4E1A9EEC138A}" dt="2019-05-20T22:22:49.418" v="14" actId="20577"/>
        <pc:sldMkLst>
          <pc:docMk/>
          <pc:sldMk cId="2492093340" sldId="1258"/>
        </pc:sldMkLst>
        <pc:spChg chg="mod">
          <ac:chgData name="Samuel Robes Loureiro" userId="d72262b9fc01168e" providerId="Windows Live" clId="Web-{BB9E5DF9-4C06-4206-861A-4E1A9EEC138A}" dt="2019-05-20T22:22:49.418" v="14" actId="20577"/>
          <ac:spMkLst>
            <pc:docMk/>
            <pc:sldMk cId="2492093340" sldId="1258"/>
            <ac:spMk id="2" creationId="{117F0752-E8F1-4D68-9135-6070F15F44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8EC62-0ECA-4048-A05B-31F1B36697BA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A6915-3294-4BE7-A0BA-B4FCFFC41AB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71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BB05E-68FB-4D8C-A8C3-D54BFB980111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2724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BB05E-68FB-4D8C-A8C3-D54BFB980111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787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ED1B3-42C9-42F6-9A1C-13C2A0130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6EB512-7A3C-40C9-A2AA-40B9BF235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F49F88-661C-4E14-B49B-37E97408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252E1E-1CDD-4658-93AD-61D4956A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C67B5E-C201-4657-A222-1F5FE214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26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E21C03-2850-49BF-9542-4D3E694FC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C4880EF-CEAB-49FA-8F03-AC797C6C2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CA6144-AE35-4815-9A5A-10DD45FF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7B8484-529F-44A9-A16B-111AA7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F0011B-FEE9-4742-8DD0-DC427FE1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49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594AA5-4728-4CC1-9AA4-3B214B0000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362232D-10C8-4922-BEB5-DFE67B671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89DC89-7EA9-49E8-A512-B6C2F1607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CC6AE1-F030-4D44-81A6-FF3C50A94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5C96E4-359B-4FEF-AA47-970D7D30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871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 hasCustomPrompt="1"/>
          </p:nvPr>
        </p:nvSpPr>
        <p:spPr>
          <a:xfrm>
            <a:off x="165384" y="114344"/>
            <a:ext cx="11852444" cy="801866"/>
          </a:xfrm>
        </p:spPr>
        <p:txBody>
          <a:bodyPr>
            <a:normAutofit/>
          </a:bodyPr>
          <a:lstStyle>
            <a:lvl1pPr algn="ctr">
              <a:defRPr sz="3200" b="1" u="sng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628131E-0F1C-4EE6-9E88-9A34FAF1DD6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39255" y="1075369"/>
            <a:ext cx="11878573" cy="554750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2800" b="1" u="sng"/>
            </a:lvl1pPr>
            <a:lvl2pPr marL="363538" indent="-363538">
              <a:buFont typeface="+mj-lt"/>
              <a:buAutoNum type="arabicPeriod"/>
              <a:defRPr sz="2800" b="1"/>
            </a:lvl2pPr>
            <a:lvl3pPr marL="363538" indent="-363538" defTabSz="711200">
              <a:buFont typeface="+mj-lt"/>
              <a:buAutoNum type="alphaUcPeriod"/>
              <a:defRPr sz="2800" b="1"/>
            </a:lvl3pPr>
            <a:lvl4pPr marL="514350" indent="-514350">
              <a:buFont typeface="+mj-lt"/>
              <a:buAutoNum type="arabicParenR"/>
              <a:defRPr sz="2800" b="1"/>
            </a:lvl4pPr>
            <a:lvl5pPr marL="514350" indent="-514350">
              <a:buFont typeface="+mj-lt"/>
              <a:buAutoNum type="alphaLcParenR"/>
              <a:defRPr sz="2800" b="1"/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32628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ACBA75-CE1A-413A-BD5E-571F2FEC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A91598-9069-4045-8950-4922908F5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1C37EB-8A18-49F6-8EF2-0A45507A7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C23CE-4E9A-4500-B7B0-8691C612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DA3F50-2507-4323-86B0-63AC36CA4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76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37118-BB87-46E6-811B-77E9BF70E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7B8AEB-8BF6-4F85-A40F-5134D3107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8B6187-8211-473B-B481-68C34711E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21DFB7-72F0-451B-AF29-1A00A2EA6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9AB5A6-7529-47D1-830F-85AB6EC04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5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0F90D-5812-4EAC-8AAD-0DB376779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722367-46D8-43CE-B0D8-901A38B1C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D1BD45-F866-4EEA-BD96-7D2FBD3E8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E7E7A5-E7A7-4809-BA96-6728C90C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CABFDC9-1322-4979-B76B-A86EC0B8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DBB41B-6231-493F-BB58-79221707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39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AFB61-4659-4FCC-B2D0-39FED83D4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C43427-728C-45A6-A05B-BFD747EF1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BF1D255-D5A7-4FAB-8C0D-CD102E1C3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9264B6D-375C-46A6-9C27-F12CB31C2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5D43F28-C172-4BF8-86AF-FA55A924D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B56DB5B-C0FD-43B5-8569-C1289161D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1778499-650F-4784-B56F-F38F8685C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957BC87-F930-44DE-BB54-A103AB85D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82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1C054-47A1-43CD-962F-F664704C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6A5A852-4997-4C1F-AB1D-31134E18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47E5BA2-F068-43B0-91C3-C077D37EB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D09216D-60B5-4FE7-9E50-A957093AB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22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4AC2DFB-4318-426F-901E-2EA538834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92452E2-5837-4415-B4F6-EBA834A3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620F478-927D-449F-912D-D828400D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60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81993D-D8BC-46DE-BAD7-6BFFEB9C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594BEF-2546-4612-977B-4CB19A01B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85245F3-4DDC-4C63-9497-1AD793D95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2D2EC3-FA0A-4792-884F-2F201D61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3A7B5E6-F73F-4307-9E26-D9B8F11E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D468B4-DCF0-48D7-977C-C81E63E7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33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36AF3-41C2-4B69-90E3-C24B15F38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350D53C-C022-4812-B738-778EB35D7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2DB4207-21CE-481C-9608-2E9F61FA3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C5F16A-8568-4135-A445-FBF1AECCC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0FC802-591D-40CD-8EFF-59A160510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1C2A3B-3E1D-41CB-88B8-E0BA8433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804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E3E0CC6-189C-40D7-A0CF-5DFC04948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FB87F1-011E-408E-8F19-51FF01EB2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5D413C-6DED-462E-A064-C662685A9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2CE37-3D4F-416A-82EA-78421BE7A98D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D8BDA7-F246-4014-939D-6B0A513C7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37BB3F-0875-41ED-A354-1963CF93A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7CDC9-146F-443E-8C50-EE7098FE70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80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attes.cnpq.br/7235020200200379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attes.cnpq.br/723502020020037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attes.cnpq.br/723502020020037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0752-E8F1-4D68-9135-6070F15F44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>
                <a:cs typeface="Calibri Light"/>
              </a:rPr>
              <a:t>Passar a Lista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B4DEFD-7F08-4793-AFA8-EA3371326B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093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0F87C-D6AD-4142-8FAF-3E4ADD95E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29" y="365125"/>
            <a:ext cx="11509827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ORGANIZAÇÃO DO CAPÍTULO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4C1454-5F95-4156-9C38-9275C48AD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9" y="1553029"/>
            <a:ext cx="11509827" cy="4623934"/>
          </a:xfrm>
          <a:ln w="508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INTRODUÇÃO (p. 15 - 16)</a:t>
            </a:r>
          </a:p>
          <a:p>
            <a:r>
              <a:rPr lang="pt-BR" b="1" dirty="0"/>
              <a:t>O DIREITO A EDUCAÇÃO NAS CONSTITUIÇÕES BRASILEIRAS (p. 16 - 23)</a:t>
            </a:r>
          </a:p>
          <a:p>
            <a:r>
              <a:rPr lang="pt-BR" b="1" dirty="0"/>
              <a:t>A DECLARAÇÃO DO DIREITO À EDUCAÇÃO NO TEXTO DE 1988 (p. 23-24)</a:t>
            </a:r>
          </a:p>
          <a:p>
            <a:r>
              <a:rPr lang="pt-BR" b="1" dirty="0"/>
              <a:t>DETALHAMENTO DO DIREITO À EDUCAÇÃO - O ARTIGO 208 (p. 24 - 28)</a:t>
            </a:r>
          </a:p>
          <a:p>
            <a:r>
              <a:rPr lang="pt-BR" b="1" dirty="0"/>
              <a:t>O ARTIGO 227 E O ESTATUTO DA CRIANÇA E DO ADOLESCENTE (p. 28 - 29)</a:t>
            </a:r>
          </a:p>
          <a:p>
            <a:r>
              <a:rPr lang="pt-BR" b="1" dirty="0"/>
              <a:t>OS PARÁGRAFOS DO ARTIGO 208 (p. 29 - 35)</a:t>
            </a:r>
          </a:p>
          <a:p>
            <a:r>
              <a:rPr lang="pt-BR" b="1" dirty="0"/>
              <a:t>O DIREITO A EDUCAÇÃO NA LDB (p. 35 - 38)</a:t>
            </a:r>
          </a:p>
          <a:p>
            <a:r>
              <a:rPr lang="pt-BR" b="1" dirty="0"/>
              <a:t>O ENSINO FUNDAMENTAL DE NOVE ANOS (p. 38 - 39)</a:t>
            </a:r>
          </a:p>
          <a:p>
            <a:r>
              <a:rPr lang="pt-BR" b="1" dirty="0"/>
              <a:t>QUALIDADE, A NOVA DIMENSÃO DO DIREITO À EDUCAÇÃO (p. 39 - 40)</a:t>
            </a:r>
          </a:p>
          <a:p>
            <a:r>
              <a:rPr lang="pt-BR" b="1" dirty="0"/>
              <a:t>CONSIDERAÇÕES FINAIS (p. 40 - 41)</a:t>
            </a:r>
          </a:p>
        </p:txBody>
      </p:sp>
    </p:spTree>
    <p:extLst>
      <p:ext uri="{BB962C8B-B14F-4D97-AF65-F5344CB8AC3E}">
        <p14:creationId xmlns:p14="http://schemas.microsoft.com/office/powerpoint/2010/main" val="4022106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2E4F634-71E5-4E8C-B7C7-4EC4CA9C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365126"/>
            <a:ext cx="11480799" cy="781504"/>
          </a:xfrm>
        </p:spPr>
        <p:txBody>
          <a:bodyPr/>
          <a:lstStyle/>
          <a:p>
            <a:pPr algn="ctr"/>
            <a:r>
              <a:rPr lang="pt-BR" sz="3200" b="1" dirty="0"/>
              <a:t>INTRODUÇÃO</a:t>
            </a:r>
            <a:r>
              <a:rPr lang="pt-BR" b="1" dirty="0"/>
              <a:t>  </a:t>
            </a:r>
            <a:r>
              <a:rPr lang="pt-BR" sz="2200" b="1" dirty="0"/>
              <a:t>(p. 15-16)</a:t>
            </a:r>
            <a:endParaRPr lang="pt-BR" sz="2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B95CC6-822A-4B82-B7A8-5C3F625D1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335314"/>
            <a:ext cx="11480800" cy="3701143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b="1" dirty="0"/>
              <a:t>Educação: forma de acesso aos bens e serviços da sociedade moderna (p. 15).</a:t>
            </a:r>
          </a:p>
          <a:p>
            <a:r>
              <a:rPr lang="pt-BR" b="1" dirty="0"/>
              <a:t>Direito a Educação reconhecido como Direito Fundamental da Pessoa Humana.</a:t>
            </a:r>
          </a:p>
          <a:p>
            <a:pPr lvl="1"/>
            <a:r>
              <a:rPr lang="pt-BR" sz="2800" b="1" dirty="0"/>
              <a:t>Declaração Universal dos Direitos Humanos (1948)</a:t>
            </a:r>
          </a:p>
          <a:p>
            <a:pPr lvl="1"/>
            <a:r>
              <a:rPr lang="pt-BR" sz="2800" b="1" dirty="0"/>
              <a:t>Declaração Mundial sobre Educação para Todos </a:t>
            </a:r>
          </a:p>
          <a:p>
            <a:pPr marL="457200" lvl="1" indent="0">
              <a:buNone/>
            </a:pPr>
            <a:r>
              <a:rPr lang="pt-BR" sz="2800" b="1" dirty="0"/>
              <a:t>						(Conferência de Jomtien – 1990)</a:t>
            </a:r>
          </a:p>
          <a:p>
            <a:pPr lvl="1"/>
            <a:r>
              <a:rPr lang="pt-BR" sz="2800" b="1" dirty="0"/>
              <a:t>Constituição da República Federativa do Brasil de 1988</a:t>
            </a:r>
          </a:p>
          <a:p>
            <a:pPr lvl="1"/>
            <a:endParaRPr lang="pt-BR" sz="2800" b="1" dirty="0"/>
          </a:p>
          <a:p>
            <a:pPr lvl="1"/>
            <a:endParaRPr lang="pt-BR" sz="2800" b="1" dirty="0"/>
          </a:p>
          <a:p>
            <a:pPr lvl="1"/>
            <a:endParaRPr lang="pt-BR" sz="28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415382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3B8B95-0A97-48BA-8660-CFAF9B53D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3" y="1223888"/>
            <a:ext cx="11452485" cy="5367459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Declaração Universal dos Direitos Humanos (1948)</a:t>
            </a:r>
            <a:r>
              <a:rPr lang="pt-BR" dirty="0"/>
              <a:t>:</a:t>
            </a:r>
          </a:p>
          <a:p>
            <a:pPr marL="457200" lvl="1" indent="0">
              <a:buNone/>
            </a:pPr>
            <a:r>
              <a:rPr lang="pt-BR" b="1" dirty="0"/>
              <a:t>Artigo 26</a:t>
            </a:r>
          </a:p>
          <a:p>
            <a:pPr marL="457200" lvl="1" indent="0">
              <a:buNone/>
            </a:pPr>
            <a:r>
              <a:rPr lang="pt-BR" b="1" dirty="0"/>
              <a:t>1. </a:t>
            </a:r>
            <a:r>
              <a:rPr lang="pt-BR" b="1" dirty="0">
                <a:highlight>
                  <a:srgbClr val="FFFF00"/>
                </a:highlight>
              </a:rPr>
              <a:t>Todo ser humano tem direito à instrução</a:t>
            </a:r>
            <a:r>
              <a:rPr lang="pt-BR" b="1" dirty="0"/>
              <a:t>. A instrução será </a:t>
            </a:r>
            <a:r>
              <a:rPr lang="pt-BR" b="1" dirty="0">
                <a:highlight>
                  <a:srgbClr val="FFFF00"/>
                </a:highlight>
              </a:rPr>
              <a:t>gratuita, pelo menos nos graus elementares e fundamentais</a:t>
            </a:r>
            <a:r>
              <a:rPr lang="pt-BR" b="1" dirty="0"/>
              <a:t>. A instrução elementar será </a:t>
            </a:r>
            <a:r>
              <a:rPr lang="pt-BR" b="1" dirty="0">
                <a:highlight>
                  <a:srgbClr val="FFFF00"/>
                </a:highlight>
              </a:rPr>
              <a:t>obrigatória</a:t>
            </a:r>
            <a:r>
              <a:rPr lang="pt-BR" b="1" dirty="0"/>
              <a:t>. </a:t>
            </a:r>
            <a:r>
              <a:rPr lang="pt-BR" b="1" dirty="0">
                <a:highlight>
                  <a:srgbClr val="FFFF00"/>
                </a:highlight>
              </a:rPr>
              <a:t>A instrução técnico-profissional será acessível a todos</a:t>
            </a:r>
            <a:r>
              <a:rPr lang="pt-BR" b="1" dirty="0"/>
              <a:t>, bem como a </a:t>
            </a:r>
            <a:r>
              <a:rPr lang="pt-BR" b="1" dirty="0">
                <a:highlight>
                  <a:srgbClr val="FFFF00"/>
                </a:highlight>
              </a:rPr>
              <a:t>instrução superior, esta baseada no mérito.</a:t>
            </a:r>
            <a:r>
              <a:rPr lang="pt-BR" b="1" dirty="0"/>
              <a:t> </a:t>
            </a:r>
          </a:p>
          <a:p>
            <a:pPr marL="457200" lvl="1" indent="0">
              <a:buNone/>
            </a:pPr>
            <a:r>
              <a:rPr lang="pt-BR" b="1" dirty="0"/>
              <a:t>2. A instrução será orientada no sentido do pleno desenvolvimento da personalidade humana e do fortalecimento do respeito pelos direitos do ser humano e pelas liberdades fundamentais. A instrução promoverá a compreensão, a tolerância e a amizade entre todas as nações e grupos raciais ou religiosos e coadjuvará as atividades das Nações Unidas em prol da manutenção da paz. </a:t>
            </a:r>
          </a:p>
          <a:p>
            <a:pPr marL="457200" lvl="1" indent="0">
              <a:buNone/>
            </a:pPr>
            <a:r>
              <a:rPr lang="pt-BR" b="1" dirty="0"/>
              <a:t>3. </a:t>
            </a:r>
            <a:r>
              <a:rPr lang="pt-BR" b="1" dirty="0">
                <a:highlight>
                  <a:srgbClr val="FFFF00"/>
                </a:highlight>
              </a:rPr>
              <a:t>Os pais têm prioridade de direito na escolha do gênero de instrução que será ministrada a seus filhos</a:t>
            </a:r>
            <a:r>
              <a:rPr lang="pt-BR" b="1" dirty="0"/>
              <a:t>. </a:t>
            </a:r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7F6E1A8D-A08A-4C82-B84D-82273DF88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763" y="365126"/>
            <a:ext cx="11452485" cy="781504"/>
          </a:xfrm>
        </p:spPr>
        <p:txBody>
          <a:bodyPr/>
          <a:lstStyle/>
          <a:p>
            <a:pPr algn="ctr"/>
            <a:r>
              <a:rPr lang="pt-BR" sz="3200" b="1" dirty="0"/>
              <a:t>INTRODUÇÃO  </a:t>
            </a:r>
            <a:r>
              <a:rPr lang="pt-BR" sz="2200" b="1" dirty="0"/>
              <a:t>(p. 15-16)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67779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F166A8-665D-48D9-B577-EF1A7965F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53" y="1349828"/>
            <a:ext cx="11452485" cy="51430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Declaração Mundial sobre Educação para Todos </a:t>
            </a:r>
          </a:p>
          <a:p>
            <a:pPr marL="0" indent="0">
              <a:buNone/>
            </a:pPr>
            <a:r>
              <a:rPr lang="pt-BR" b="1" dirty="0"/>
              <a:t>							(Conferência de Jomtien – 1990)</a:t>
            </a:r>
          </a:p>
          <a:p>
            <a:pPr marL="0" indent="0">
              <a:buNone/>
            </a:pPr>
            <a:r>
              <a:rPr lang="pt-BR" b="1" dirty="0"/>
              <a:t>PREÂMBULO</a:t>
            </a:r>
          </a:p>
          <a:p>
            <a:pPr marL="0" indent="0">
              <a:buNone/>
            </a:pPr>
            <a:r>
              <a:rPr lang="pt-BR" b="1" dirty="0"/>
              <a:t>[...] Relembrando que a educação é um direito fundamental de todos, mulheres e homens, de todas as idades, no mundo inteiro;</a:t>
            </a:r>
          </a:p>
          <a:p>
            <a:pPr marL="0" indent="0">
              <a:buNone/>
            </a:pPr>
            <a:r>
              <a:rPr lang="pt-BR" b="1" dirty="0"/>
              <a:t>SATISFAZER AS NECESSIDADES BÁSICAS DE APRENDIZAGEM</a:t>
            </a:r>
          </a:p>
          <a:p>
            <a:pPr marL="0" indent="0">
              <a:buNone/>
            </a:pPr>
            <a:r>
              <a:rPr lang="pt-BR" b="1" dirty="0"/>
              <a:t>1. </a:t>
            </a:r>
            <a:r>
              <a:rPr lang="pt-BR" b="1" dirty="0">
                <a:highlight>
                  <a:srgbClr val="FFFF00"/>
                </a:highlight>
              </a:rPr>
              <a:t>Cada pessoa – criança, jovem ou adulto – deve estar em condições de aproveitar as oportunidades educativas voltadas para satisfazer suas necessidades básicas de aprendizagem </a:t>
            </a:r>
            <a:r>
              <a:rPr lang="pt-BR" b="1" dirty="0"/>
              <a:t>[...].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018EF809-5C2D-4026-B2B1-E2B7FAE80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753" y="365126"/>
            <a:ext cx="11452485" cy="781504"/>
          </a:xfrm>
        </p:spPr>
        <p:txBody>
          <a:bodyPr/>
          <a:lstStyle/>
          <a:p>
            <a:pPr algn="ctr"/>
            <a:r>
              <a:rPr lang="pt-BR" sz="3200" b="1" dirty="0"/>
              <a:t>INTRODUÇÃO  </a:t>
            </a:r>
            <a:r>
              <a:rPr lang="pt-BR" sz="2200" b="1" dirty="0"/>
              <a:t>(p. 15-16)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314765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b="1" dirty="0"/>
              <a:t>Direito a educação: compulsoriedade e gratuidade da educação (p. 15)</a:t>
            </a:r>
          </a:p>
          <a:p>
            <a:r>
              <a:rPr lang="pt-BR" b="1" dirty="0"/>
              <a:t>Depende do tipo de sistema de cada país/nação (p. 15)</a:t>
            </a:r>
          </a:p>
          <a:p>
            <a:r>
              <a:rPr lang="pt-BR" b="1" dirty="0"/>
              <a:t>Número de anos ou níveis de escolaridade (p. 15)</a:t>
            </a:r>
          </a:p>
          <a:p>
            <a:r>
              <a:rPr lang="pt-BR" b="1" dirty="0"/>
              <a:t>Dupla obrigatoriedade (p. 15):</a:t>
            </a:r>
          </a:p>
          <a:p>
            <a:pPr lvl="1"/>
            <a:r>
              <a:rPr lang="pt-BR" sz="2800" b="1" dirty="0"/>
              <a:t>Direito de todo o cidadão (Estado agente ativo; cidadão agente passivo)</a:t>
            </a:r>
          </a:p>
          <a:p>
            <a:pPr lvl="1"/>
            <a:r>
              <a:rPr lang="pt-BR" sz="2800" b="1" dirty="0"/>
              <a:t>Dever do Estado e da Família (não é facultado o direito de não lembrar a criança à escola)</a:t>
            </a:r>
          </a:p>
          <a:p>
            <a:r>
              <a:rPr lang="pt-BR" b="1" dirty="0"/>
              <a:t>No Brasil desde o Império existe a obrigatoriedade em fornecer a educação e multas para os responsáveis que não garantissem esse direito (p. 15-16)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/>
          <a:lstStyle/>
          <a:p>
            <a:pPr algn="ctr"/>
            <a:r>
              <a:rPr lang="pt-BR" sz="3200" b="1" dirty="0"/>
              <a:t>INTRODUÇÃO  </a:t>
            </a:r>
            <a:r>
              <a:rPr lang="pt-BR" sz="2200" b="1" dirty="0"/>
              <a:t>(p. 15-16)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430070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pt-BR" b="1" dirty="0"/>
              <a:t>Exemplos: </a:t>
            </a:r>
          </a:p>
          <a:p>
            <a:pPr lvl="1"/>
            <a:r>
              <a:rPr lang="pt-BR" sz="2800" b="1" dirty="0"/>
              <a:t>Reforma Leôncio de Carvalho de 1878, instituía obrigatoriedade do ensino primário na escolas da Corte (p. 16)</a:t>
            </a:r>
          </a:p>
          <a:p>
            <a:pPr lvl="1"/>
            <a:r>
              <a:rPr lang="pt-BR" sz="2800" b="1" dirty="0"/>
              <a:t>Código Penal de 1940: estabelece o crime de abandono intelectual (p. 16)</a:t>
            </a:r>
          </a:p>
          <a:p>
            <a:pPr lvl="1"/>
            <a:r>
              <a:rPr lang="pt-BR" sz="2800" b="1" dirty="0"/>
              <a:t>Art. 30 da Lei nº 4.024, de 1961, estabelece restrições de emprego para responsáveis que não provem matrícula, ou comprovação e ensino no lar, de criança em idade escolar (p. 16).</a:t>
            </a:r>
          </a:p>
          <a:p>
            <a:r>
              <a:rPr lang="pt-BR" b="1" dirty="0"/>
              <a:t>Gratuidade: obrigação do Estado em fornecer a Educação a todos, prevista no Art. 26 da Declaração Universal dos Direitos Humanos (1948) (p. 16).</a:t>
            </a:r>
          </a:p>
          <a:p>
            <a:r>
              <a:rPr lang="pt-BR" b="1" dirty="0"/>
              <a:t>A gratuidade da Escola Elementar está prevista desde a Constituição Federal de 1934 (p. 16)</a:t>
            </a:r>
          </a:p>
          <a:p>
            <a:endParaRPr lang="pt-BR" b="1" dirty="0"/>
          </a:p>
          <a:p>
            <a:endParaRPr lang="pt-BR" sz="3200" b="1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/>
          <a:lstStyle/>
          <a:p>
            <a:pPr algn="ctr"/>
            <a:r>
              <a:rPr lang="pt-BR" sz="3200" b="1" dirty="0"/>
              <a:t>INTRODUÇÃO  </a:t>
            </a:r>
            <a:r>
              <a:rPr lang="pt-BR" sz="2200" b="1" dirty="0"/>
              <a:t>(p. 15-16)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742229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9"/>
            <a:ext cx="11654971" cy="415108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200" b="1" dirty="0"/>
              <a:t>Constituição de 1824 (p. 16-17):</a:t>
            </a:r>
          </a:p>
          <a:p>
            <a:pPr lvl="1"/>
            <a:r>
              <a:rPr lang="pt-BR" sz="3200" b="1" dirty="0"/>
              <a:t>Art. 179 - Direitos civis e políticos dos cidadãos brasileiros</a:t>
            </a:r>
          </a:p>
          <a:p>
            <a:pPr lvl="2"/>
            <a:r>
              <a:rPr lang="pt-BR" sz="3200" b="1" dirty="0"/>
              <a:t>32 -  Instrução Primária e Gratuita</a:t>
            </a:r>
          </a:p>
          <a:p>
            <a:pPr lvl="1"/>
            <a:r>
              <a:rPr lang="pt-BR" sz="3200" b="1" dirty="0"/>
              <a:t>Restringe o direito aos cidadãos (escravos não eram cidadãos)</a:t>
            </a:r>
          </a:p>
          <a:p>
            <a:pPr lvl="1"/>
            <a:r>
              <a:rPr lang="pt-BR" sz="3200" b="1" dirty="0"/>
              <a:t>Não foi transformada em Política Pública</a:t>
            </a:r>
          </a:p>
          <a:p>
            <a:pPr lvl="1"/>
            <a:r>
              <a:rPr lang="pt-BR" sz="3200" b="1" dirty="0"/>
              <a:t>Ato adicional de 1834, transforma a obrigatoriedade em fornecer a educação primária gratuita em obrigação das Províncias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63118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200" b="1" dirty="0"/>
              <a:t>Constituição de 1891, primeira da República (p. 17- ):</a:t>
            </a:r>
          </a:p>
          <a:p>
            <a:pPr lvl="1"/>
            <a:r>
              <a:rPr lang="pt-BR" sz="3200" b="1" dirty="0"/>
              <a:t>Transforma os Estados em Províncias</a:t>
            </a:r>
          </a:p>
          <a:p>
            <a:pPr lvl="1"/>
            <a:r>
              <a:rPr lang="pt-BR" sz="3200" b="1" dirty="0"/>
              <a:t>Omitiu a gratuidade da Educação</a:t>
            </a:r>
          </a:p>
          <a:p>
            <a:pPr lvl="1"/>
            <a:r>
              <a:rPr lang="pt-BR" sz="3200" b="1" dirty="0"/>
              <a:t>Diversas Constituições Estaduais previam a instrução elementar como responsabilidade dos Estados</a:t>
            </a:r>
          </a:p>
          <a:p>
            <a:pPr lvl="1"/>
            <a:r>
              <a:rPr lang="pt-BR" sz="3200" b="1" dirty="0"/>
              <a:t>Educação gratuita e obrigatória do ensino primário transforma-se em "ideia hegemônica" (p. 17)</a:t>
            </a:r>
          </a:p>
          <a:p>
            <a:pPr lvl="1"/>
            <a:endParaRPr lang="pt-BR" sz="3200" b="1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4775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/>
          <a:lstStyle/>
          <a:p>
            <a:r>
              <a:rPr lang="pt-BR" sz="3200" b="1" dirty="0"/>
              <a:t>Revolução de 1930 (p. 17)</a:t>
            </a:r>
          </a:p>
          <a:p>
            <a:pPr lvl="1"/>
            <a:r>
              <a:rPr lang="pt-BR" sz="3200" b="1" dirty="0"/>
              <a:t>Promessa de modernização do país</a:t>
            </a:r>
          </a:p>
          <a:p>
            <a:r>
              <a:rPr lang="pt-BR" sz="3200" b="1" dirty="0"/>
              <a:t>Constituinte de 1933/34 (p. 17-18)</a:t>
            </a:r>
          </a:p>
          <a:p>
            <a:pPr lvl="1"/>
            <a:r>
              <a:rPr lang="pt-BR" sz="3200" b="1" dirty="0"/>
              <a:t>Inspirada na Constituição alemã de 1919 (Constituição da República de Weimar, que contou com a participação da Max Weber) e na Constituição espanhola de 1931</a:t>
            </a:r>
          </a:p>
          <a:p>
            <a:pPr lvl="1"/>
            <a:r>
              <a:rPr lang="pt-BR" sz="3200" b="1" dirty="0"/>
              <a:t>Incorporou os Direitos Sociais aos Direitos dos cidadãos</a:t>
            </a:r>
          </a:p>
          <a:p>
            <a:pPr lvl="1"/>
            <a:r>
              <a:rPr lang="pt-BR" sz="3200" b="1" dirty="0"/>
              <a:t>Direito à educação: influencia pelo ideário da Escola Nova, defendia uma Educação independente da Igreja Católica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23831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/>
          <a:lstStyle/>
          <a:p>
            <a:r>
              <a:rPr lang="pt-BR" sz="3200" b="1" dirty="0"/>
              <a:t>Educação Familiar X Educação Escolar (p. 18)</a:t>
            </a:r>
          </a:p>
          <a:p>
            <a:pPr lvl="1"/>
            <a:r>
              <a:rPr lang="pt-BR" sz="3200" b="1" dirty="0"/>
              <a:t>Primazia da Família: família escolhe a Instituição de ensino</a:t>
            </a:r>
          </a:p>
          <a:p>
            <a:pPr lvl="2"/>
            <a:r>
              <a:rPr lang="pt-BR" sz="3200" b="1" dirty="0"/>
              <a:t>Subsídios às escolas particulares escolhidas pelas famílias</a:t>
            </a:r>
          </a:p>
          <a:p>
            <a:pPr lvl="2"/>
            <a:r>
              <a:rPr lang="pt-BR" sz="3200" b="1" dirty="0"/>
              <a:t>Interesse das Escolas Confessionais (predomínio das católicas)</a:t>
            </a:r>
          </a:p>
          <a:p>
            <a:pPr lvl="1"/>
            <a:r>
              <a:rPr lang="pt-BR" sz="3200" b="1" dirty="0"/>
              <a:t>Primazia do Estado:</a:t>
            </a:r>
          </a:p>
          <a:p>
            <a:pPr lvl="2"/>
            <a:r>
              <a:rPr lang="pt-BR" sz="3200" b="1" dirty="0"/>
              <a:t>Interesse dos Liberais</a:t>
            </a:r>
          </a:p>
          <a:p>
            <a:pPr lvl="2"/>
            <a:r>
              <a:rPr lang="pt-BR" sz="3200" b="1" dirty="0"/>
              <a:t>Escola Pública: para todos, gratuita e laica</a:t>
            </a:r>
          </a:p>
          <a:p>
            <a:pPr lvl="2"/>
            <a:r>
              <a:rPr lang="pt-BR" sz="3200" b="1" dirty="0"/>
              <a:t>Escola particular: opção da família</a:t>
            </a:r>
          </a:p>
          <a:p>
            <a:pPr lvl="1"/>
            <a:r>
              <a:rPr lang="pt-BR" sz="3200" b="1" dirty="0"/>
              <a:t>Manifesto dos Pioneiros da Escola nova (1932)</a:t>
            </a:r>
          </a:p>
          <a:p>
            <a:pPr lvl="2"/>
            <a:endParaRPr lang="pt-BR" sz="2400" b="1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69946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68CEC0-64F0-4BA5-9615-AB681D3CD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234" y="815926"/>
            <a:ext cx="11408898" cy="4159835"/>
          </a:xfrm>
        </p:spPr>
        <p:txBody>
          <a:bodyPr>
            <a:normAutofit fontScale="90000"/>
          </a:bodyPr>
          <a:lstStyle/>
          <a:p>
            <a:pPr algn="just"/>
            <a:br>
              <a:rPr lang="pt-BR" dirty="0"/>
            </a:br>
            <a:br>
              <a:rPr lang="pt-BR" dirty="0"/>
            </a:br>
            <a:r>
              <a:rPr lang="pt-BR" sz="4400" b="1" dirty="0"/>
              <a:t>TEMA: Direito à Educação, cidadania, diversidade e direito à diferença </a:t>
            </a:r>
            <a:br>
              <a:rPr lang="pt-BR" sz="4400" b="1" dirty="0"/>
            </a:br>
            <a:r>
              <a:rPr lang="pt-BR" sz="4400" b="1" dirty="0"/>
              <a:t>TEXTO: OLIVEIRA, R. P.. O Direito à Educação. In: OLIVEIRA, R. P.; ADRIÃO, T. (Org.). Gestão, Financiamento e Direito à Educação: análise da LDB e da Constituição Federal. 2a.ed. São Paulo: Xamã, 2002, p. 15 – 41. </a:t>
            </a:r>
          </a:p>
        </p:txBody>
      </p:sp>
    </p:spTree>
    <p:extLst>
      <p:ext uri="{BB962C8B-B14F-4D97-AF65-F5344CB8AC3E}">
        <p14:creationId xmlns:p14="http://schemas.microsoft.com/office/powerpoint/2010/main" val="1692608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200" b="1" dirty="0"/>
              <a:t>Constituição de 1934 (p. 18-19)</a:t>
            </a:r>
          </a:p>
          <a:p>
            <a:pPr lvl="1"/>
            <a:r>
              <a:rPr lang="pt-BR" sz="3200" b="1" dirty="0"/>
              <a:t>Capítulo dedicado à Educação</a:t>
            </a:r>
          </a:p>
          <a:p>
            <a:pPr lvl="1"/>
            <a:r>
              <a:rPr lang="pt-BR" sz="3200" b="1" dirty="0"/>
              <a:t>Art. 149. Educação é direito de todos e deve ser ministrada pela família e pelos poderes públicos, cumprindo a estes proporcioná-la a brasileiros e estrangeiros domiciliados no País, de modo que possibilite eficientes fatores da vida moral e econômica da Nação, e desenvolva num espírito a consciência da solidariedade humana. 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64163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pt-BR" sz="3200" b="1" dirty="0"/>
              <a:t>Constituição de 1934 (p. 18-19)</a:t>
            </a:r>
          </a:p>
          <a:p>
            <a:pPr lvl="1"/>
            <a:r>
              <a:rPr lang="pt-BR" sz="3200" b="1" dirty="0"/>
              <a:t>Art. 150. Define as competências da União</a:t>
            </a:r>
          </a:p>
          <a:p>
            <a:pPr lvl="1"/>
            <a:r>
              <a:rPr lang="pt-BR" sz="3200" b="1" dirty="0"/>
              <a:t>Define as normas a serem obedecida na elaboração do Plano Nacional de Educação</a:t>
            </a:r>
          </a:p>
          <a:p>
            <a:pPr lvl="1"/>
            <a:r>
              <a:rPr lang="pt-BR" sz="3200" b="1" dirty="0"/>
              <a:t>Extensão do direito à educação:</a:t>
            </a:r>
          </a:p>
          <a:p>
            <a:pPr lvl="1"/>
            <a:r>
              <a:rPr lang="pt-BR" sz="3200" b="1" dirty="0"/>
              <a:t>	a) ensino primário integral gratuito e de frequência obrigatória</a:t>
            </a:r>
          </a:p>
          <a:p>
            <a:pPr lvl="1"/>
            <a:r>
              <a:rPr lang="pt-BR" sz="3200" b="1" dirty="0"/>
              <a:t>	b) Tendência de gratuidade ao ensino ulterior aos ensino primário</a:t>
            </a:r>
          </a:p>
          <a:p>
            <a:r>
              <a:rPr lang="pt-BR" sz="3600" b="1" dirty="0"/>
              <a:t>Frequência será substituída pela palavra matrícula</a:t>
            </a:r>
          </a:p>
          <a:p>
            <a:r>
              <a:rPr lang="pt-BR" sz="3600" b="1" dirty="0"/>
              <a:t>Integral= frequência a todos os anos do ensino primário</a:t>
            </a:r>
          </a:p>
          <a:p>
            <a:r>
              <a:rPr lang="pt-BR" sz="3600" b="1" dirty="0"/>
              <a:t>Essa Constituição inaugura o debate </a:t>
            </a:r>
          </a:p>
          <a:p>
            <a:pPr marL="0" indent="0">
              <a:buNone/>
            </a:pPr>
            <a:r>
              <a:rPr lang="pt-BR" sz="3600" b="1" dirty="0"/>
              <a:t>		</a:t>
            </a:r>
          </a:p>
          <a:p>
            <a:pPr marL="0" indent="0">
              <a:buNone/>
            </a:pPr>
            <a:r>
              <a:rPr lang="pt-BR" sz="3600" b="1" dirty="0"/>
              <a:t>		Família (privado) X Estado (público) </a:t>
            </a:r>
          </a:p>
          <a:p>
            <a:endParaRPr lang="pt-BR" sz="3600" b="1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7373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200" b="1" dirty="0"/>
              <a:t>Constituição de 1937 (p. 19-20) </a:t>
            </a:r>
          </a:p>
          <a:p>
            <a:pPr lvl="1"/>
            <a:r>
              <a:rPr lang="pt-BR" sz="2800" b="1" dirty="0"/>
              <a:t>Instituí o Estado Novo</a:t>
            </a:r>
          </a:p>
          <a:p>
            <a:pPr lvl="1"/>
            <a:r>
              <a:rPr lang="pt-BR" sz="2800" b="1" dirty="0"/>
              <a:t>Inspirada na Constituição da Polônia de 1926 (Polaca)</a:t>
            </a:r>
          </a:p>
          <a:p>
            <a:pPr lvl="1"/>
            <a:r>
              <a:rPr lang="pt-BR" sz="2800" b="1" dirty="0" err="1"/>
              <a:t>Art</a:t>
            </a:r>
            <a:r>
              <a:rPr lang="pt-BR" sz="2800" b="1" dirty="0"/>
              <a:t> 125 . A educação integral da prole é o primeiro dever e o direito natural dos pais. O Estado não será estranho a esse dever, colaborando, de maneira principal ou subsidiária, para facilitar a sua execução ou suprir as deficiências e lacunas da educação particular. </a:t>
            </a:r>
          </a:p>
          <a:p>
            <a:pPr lvl="1"/>
            <a:r>
              <a:rPr lang="pt-BR" sz="2800" b="1" dirty="0"/>
              <a:t>Educação: não e dever do Estado, primazia da educação particular, o Estado teria um papel secundário (colaborador)</a:t>
            </a:r>
          </a:p>
          <a:p>
            <a:pPr lvl="1"/>
            <a:r>
              <a:rPr lang="pt-BR" sz="2800" b="1" dirty="0"/>
              <a:t>Código penal de 1940: crime de abandono intelectual</a:t>
            </a:r>
          </a:p>
          <a:p>
            <a:pPr lvl="1"/>
            <a:endParaRPr lang="pt-BR" sz="2800" b="1" dirty="0"/>
          </a:p>
          <a:p>
            <a:pPr lvl="1"/>
            <a:endParaRPr lang="pt-BR" sz="2800" b="1" dirty="0"/>
          </a:p>
          <a:p>
            <a:pPr lvl="1"/>
            <a:endParaRPr lang="pt-BR" sz="2800" b="1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22051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/>
              <a:t>Constituição de 1937 (p. 19-20):</a:t>
            </a:r>
          </a:p>
          <a:p>
            <a:pPr marL="457200" lvl="1" indent="0">
              <a:buNone/>
            </a:pPr>
            <a:r>
              <a:rPr lang="pt-BR" sz="3200" b="1" dirty="0" err="1"/>
              <a:t>Art</a:t>
            </a:r>
            <a:r>
              <a:rPr lang="pt-BR" sz="3200" b="1" dirty="0"/>
              <a:t> 130. O ensino primário é obrigatório e gratuito. A gratuidade, porém, não exclui o dever de solidariedade dos menos para com os mais necessitados; assim, por ocasião da matrícula, será exigida aos que não alegarem, ou notoriamente não puderem alegar escassez de recursos, uma contribuição módica e mensal para a caixa escolar. </a:t>
            </a:r>
          </a:p>
          <a:p>
            <a:pPr marL="457200" lvl="1" indent="0">
              <a:buNone/>
            </a:pPr>
            <a:r>
              <a:rPr lang="pt-BR" sz="3200" b="1" dirty="0">
                <a:solidFill>
                  <a:srgbClr val="FF0000"/>
                </a:solidFill>
              </a:rPr>
              <a:t>Transformação do Direito à Educação (universal - de todos) em forma de distribuição de renda (caridade, favor)</a:t>
            </a:r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359054FE-9FE9-4453-B049-0659091B7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43135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500" b="1" dirty="0"/>
              <a:t>Constituição de 1946:</a:t>
            </a:r>
          </a:p>
          <a:p>
            <a:pPr marL="457200" lvl="1" indent="0">
              <a:buNone/>
            </a:pPr>
            <a:r>
              <a:rPr lang="pt-BR" sz="3500" b="1" dirty="0"/>
              <a:t>Promulgada no contexto da redemocratização pós Estado Novo</a:t>
            </a:r>
          </a:p>
          <a:p>
            <a:pPr marL="457200" lvl="1" indent="0">
              <a:buNone/>
            </a:pPr>
            <a:r>
              <a:rPr lang="pt-BR" sz="3500" b="1" dirty="0"/>
              <a:t>Art. 166.  A educação é direito de todos e será dada no lar e na escola. Deve inspirar-se nos princípios de liberdade e nos ideais de solidariedade humana. 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870AF38F-C3AF-42C2-87B1-A29027284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88638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4100" b="1" dirty="0"/>
              <a:t>Constituição de 1946:</a:t>
            </a:r>
          </a:p>
          <a:p>
            <a:pPr marL="457200" lvl="1" indent="0">
              <a:buNone/>
            </a:pPr>
            <a:r>
              <a:rPr lang="pt-BR" sz="4100" b="1" dirty="0"/>
              <a:t>Art. 168.  A legislação do ensino adotará os seguintes princípios: </a:t>
            </a:r>
          </a:p>
          <a:p>
            <a:pPr marL="914400" lvl="2" indent="0">
              <a:buNone/>
            </a:pPr>
            <a:r>
              <a:rPr lang="pt-BR" sz="4100" b="1" dirty="0"/>
              <a:t>I - o ensino primário é obrigatório e só será dado na língua nacional; </a:t>
            </a:r>
          </a:p>
          <a:p>
            <a:pPr marL="914400" lvl="2" indent="0">
              <a:buNone/>
            </a:pPr>
            <a:r>
              <a:rPr lang="pt-BR" sz="4100" b="1" dirty="0"/>
              <a:t>II - o ensino primário oficial é gratuito para todos; o ensino oficial ulterior ao primário sê-lo-á para quantos provarem falta ou insuficiência de recursos; </a:t>
            </a:r>
          </a:p>
          <a:p>
            <a:pPr marL="457200" lvl="1" indent="0">
              <a:buNone/>
            </a:pPr>
            <a:r>
              <a:rPr lang="pt-BR" sz="4100" b="1" dirty="0"/>
              <a:t> Art. 172.  Cada sistema de ensino terá obrigatoriamente serviços de assistência educacional que assegurem aos alunos necessitados condições de eficiência escolar. </a:t>
            </a:r>
          </a:p>
          <a:p>
            <a:pPr marL="457200" lvl="1" indent="0">
              <a:buNone/>
            </a:pPr>
            <a:r>
              <a:rPr lang="pt-BR" sz="4100" b="1" dirty="0"/>
              <a:t>Disputa quanto ao ensino gratuito: Público (Direito) X Privado (Concessão)</a:t>
            </a:r>
          </a:p>
          <a:p>
            <a:pPr marL="914400" lvl="2" indent="0">
              <a:buNone/>
            </a:pPr>
            <a:r>
              <a:rPr lang="pt-BR" sz="4100" b="1" dirty="0"/>
              <a:t>Ensino primário: Direito de todos, garantido pelo Estado</a:t>
            </a:r>
          </a:p>
          <a:p>
            <a:pPr marL="914400" lvl="2" indent="0">
              <a:buNone/>
            </a:pPr>
            <a:r>
              <a:rPr lang="pt-BR" sz="4100" b="1" dirty="0"/>
              <a:t>Ensino Ulterior: Concessão aos que provarem necessidade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9F71AEAB-F240-4F94-9D3B-DE55FB2AD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06993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377371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/>
              <a:t>Constituições Estaduais de 1947:</a:t>
            </a:r>
          </a:p>
          <a:p>
            <a:pPr marL="457200" lvl="1" indent="0">
              <a:buNone/>
            </a:pPr>
            <a:r>
              <a:rPr lang="pt-BR" sz="3200" b="1" dirty="0"/>
              <a:t>Mato Grosso: Ensino primário obrigatório para criança entre 7 e 14 anos</a:t>
            </a:r>
          </a:p>
          <a:p>
            <a:pPr marL="457200" lvl="1" indent="0">
              <a:buNone/>
            </a:pPr>
            <a:r>
              <a:rPr lang="pt-BR" sz="3200" b="1" dirty="0"/>
              <a:t>São Paulo: O ensino oficial será gratuito em todos os graus</a:t>
            </a:r>
          </a:p>
          <a:p>
            <a:pPr marL="457200" lvl="1" indent="0">
              <a:buNone/>
            </a:pPr>
            <a:r>
              <a:rPr lang="pt-BR" sz="3200" b="1" dirty="0"/>
              <a:t>Seguiam o modelo paulista: RS, RN e BA.</a:t>
            </a:r>
          </a:p>
          <a:p>
            <a:pPr marL="0" indent="0">
              <a:buNone/>
            </a:pPr>
            <a:r>
              <a:rPr lang="pt-BR" sz="3200" b="1" dirty="0"/>
              <a:t>Obrigatoriedade e gratuidade: direitos e deveres auto executórios, sem necessidade de regulamentação(p. 20-121)</a:t>
            </a:r>
          </a:p>
          <a:p>
            <a:pPr marL="0" indent="0">
              <a:buNone/>
            </a:pPr>
            <a:endParaRPr lang="pt-BR" sz="3200" dirty="0"/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97145CCA-936E-4F0E-9F3B-3EB151666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827588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4818743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b="1" dirty="0"/>
              <a:t>Lei nº 4.024, de 20 de dezembro de 1961, Fixa as Diretrizes e Bases da Educação Nacional:</a:t>
            </a:r>
          </a:p>
          <a:p>
            <a:pPr marL="457200" lvl="1" indent="0">
              <a:buNone/>
            </a:pPr>
            <a:r>
              <a:rPr lang="pt-BR" sz="3200" b="1" dirty="0"/>
              <a:t>[...]</a:t>
            </a:r>
          </a:p>
          <a:p>
            <a:pPr marL="457200" lvl="1" indent="0">
              <a:buNone/>
            </a:pPr>
            <a:r>
              <a:rPr lang="pt-BR" sz="3200" b="1" dirty="0"/>
              <a:t> Art. 2º A educação é direito de todos e será dada no lar e na escola. </a:t>
            </a:r>
          </a:p>
          <a:p>
            <a:pPr marL="914400" lvl="2" indent="0">
              <a:buNone/>
            </a:pPr>
            <a:r>
              <a:rPr lang="pt-BR" sz="3200" b="1" dirty="0"/>
              <a:t>Parágrafo único. À família cabe escolher o gênero de educação que deve dar a seus filhos. </a:t>
            </a:r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97145CCA-936E-4F0E-9F3B-3EB151666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906785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4818743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b="1" dirty="0"/>
              <a:t>Lei nº 4.024, de 20 de dezembro de 1961, Fixa as Diretrizes e Bases da Educação Nacional:</a:t>
            </a:r>
          </a:p>
          <a:p>
            <a:pPr marL="457200" lvl="1" indent="0">
              <a:buNone/>
            </a:pPr>
            <a:r>
              <a:rPr lang="pt-BR" sz="3200" b="1" dirty="0"/>
              <a:t>[...]</a:t>
            </a:r>
          </a:p>
          <a:p>
            <a:pPr marL="457200" lvl="1" indent="0">
              <a:buNone/>
            </a:pPr>
            <a:r>
              <a:rPr lang="pt-BR" sz="3200" b="1" dirty="0"/>
              <a:t>Art. 3º O direito à educação é assegurado: </a:t>
            </a:r>
          </a:p>
          <a:p>
            <a:pPr marL="1371600" lvl="3" indent="0">
              <a:buNone/>
            </a:pPr>
            <a:r>
              <a:rPr lang="pt-BR" sz="3200" b="1" dirty="0"/>
              <a:t>I - pela </a:t>
            </a:r>
            <a:r>
              <a:rPr lang="pt-BR" sz="3200" b="1" u="sng" dirty="0"/>
              <a:t>obrigação do poder público </a:t>
            </a:r>
            <a:r>
              <a:rPr lang="pt-BR" sz="3200" b="1" dirty="0"/>
              <a:t>e pela </a:t>
            </a:r>
            <a:r>
              <a:rPr lang="pt-BR" sz="3200" b="1" u="sng" dirty="0"/>
              <a:t>liberdade de iniciativa particular</a:t>
            </a:r>
            <a:r>
              <a:rPr lang="pt-BR" sz="3200" b="1" dirty="0"/>
              <a:t> de ministrarem o ensino em todos os graus, na forma de lei em vigor; </a:t>
            </a:r>
            <a:r>
              <a:rPr lang="pt-BR" sz="3200" b="1" dirty="0">
                <a:solidFill>
                  <a:srgbClr val="FF0000"/>
                </a:solidFill>
              </a:rPr>
              <a:t>(PÚBLICO x PRIVADO)</a:t>
            </a:r>
            <a:endParaRPr lang="pt-BR" sz="3200" b="1" dirty="0"/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97145CCA-936E-4F0E-9F3B-3EB151666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99629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6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b="1" dirty="0"/>
              <a:t>Lei nº 4.024, de 20 de dezembro de 1961, Fixa as Diretrizes e Bases da Educação Nacional:</a:t>
            </a:r>
          </a:p>
          <a:p>
            <a:pPr marL="457200" lvl="1" indent="0">
              <a:buNone/>
            </a:pPr>
            <a:r>
              <a:rPr lang="pt-BR" sz="3200" b="1" dirty="0"/>
              <a:t>[...]</a:t>
            </a:r>
          </a:p>
          <a:p>
            <a:pPr marL="457200" lvl="1" indent="0">
              <a:buNone/>
            </a:pPr>
            <a:r>
              <a:rPr lang="pt-BR" sz="3200" b="1" dirty="0"/>
              <a:t>Art. 3º [...]</a:t>
            </a:r>
          </a:p>
          <a:p>
            <a:pPr marL="1371600" lvl="3" indent="0">
              <a:buNone/>
            </a:pPr>
            <a:r>
              <a:rPr lang="pt-BR" sz="3200" b="1" dirty="0"/>
              <a:t>II - pela obrigação do Estado de fornecer recursos indispensáveis para que a família e, na falta desta, os demais membros da sociedade se </a:t>
            </a:r>
            <a:r>
              <a:rPr lang="pt-BR" sz="3200" b="1" u="sng" dirty="0"/>
              <a:t>desobriguem dos encargos da educação</a:t>
            </a:r>
            <a:r>
              <a:rPr lang="pt-BR" sz="3200" b="1" dirty="0"/>
              <a:t>, quando </a:t>
            </a:r>
            <a:r>
              <a:rPr lang="pt-BR" sz="3200" b="1" u="sng" dirty="0"/>
              <a:t>provada a insuficiência de meios</a:t>
            </a:r>
            <a:r>
              <a:rPr lang="pt-BR" sz="3200" b="1" dirty="0"/>
              <a:t>, de </a:t>
            </a:r>
            <a:r>
              <a:rPr lang="pt-BR" sz="3200" b="1" u="sng" dirty="0"/>
              <a:t>modo que sejam asseguradas iguais oportunidades a todos</a:t>
            </a:r>
            <a:r>
              <a:rPr lang="pt-BR" sz="3200" b="1" dirty="0"/>
              <a:t>. </a:t>
            </a:r>
            <a:r>
              <a:rPr lang="pt-BR" sz="3200" b="1" dirty="0">
                <a:solidFill>
                  <a:srgbClr val="FF0000"/>
                </a:solidFill>
              </a:rPr>
              <a:t>(Recursos Públicos garantem o ensino privado)</a:t>
            </a:r>
            <a:endParaRPr lang="pt-BR" sz="3200" dirty="0"/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97145CCA-936E-4F0E-9F3B-3EB151666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1372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777C5-F2D2-40C4-A908-91662550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OBJETIVOS DA AULA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41ACC3-F0F2-434D-81B1-2ABDA45DA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649"/>
            <a:ext cx="10515600" cy="4587314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pt-BR" b="1" dirty="0"/>
              <a:t>Discutir com os alunos a importância de se considerar a Educação como um Direito à Luz do Texto:</a:t>
            </a:r>
          </a:p>
          <a:p>
            <a:pPr marL="0" indent="0" algn="just">
              <a:buNone/>
            </a:pPr>
            <a:r>
              <a:rPr lang="pt-BR" b="1" dirty="0"/>
              <a:t>OLIVEIRA, R. P.. O Direito à Educação. In: OLIVEIRA, R. P.; ADRIÃO, T. (Org.). Gestão, Financiamento e Direito à Educação: análise da LDB e da Constituição Federal. 2a.ed. São Paulo: Xamã, 2002, p. 15 – 41.</a:t>
            </a:r>
          </a:p>
          <a:p>
            <a:pPr marL="0" indent="0" algn="just">
              <a:buNone/>
            </a:pPr>
            <a:r>
              <a:rPr lang="pt-BR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92182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pt-BR" sz="3200" b="1" dirty="0"/>
              <a:t>Constituição de 1967:</a:t>
            </a:r>
          </a:p>
          <a:p>
            <a:pPr lvl="1"/>
            <a:r>
              <a:rPr lang="pt-BR" sz="3200" b="1" dirty="0"/>
              <a:t>Contexto da Ditadura Militar instituída em 1964</a:t>
            </a:r>
          </a:p>
          <a:p>
            <a:pPr lvl="1"/>
            <a:r>
              <a:rPr lang="pt-BR" sz="3200" b="1" dirty="0"/>
              <a:t>Prazo exíguo de elaboração</a:t>
            </a:r>
          </a:p>
          <a:p>
            <a:pPr marL="457200" lvl="1" indent="0">
              <a:buNone/>
            </a:pPr>
            <a:r>
              <a:rPr lang="pt-BR" sz="3200" b="1" dirty="0"/>
              <a:t>Art. 168 - A educação é direito de todos e será dada no lar e na escola; assegurada a igualdade de oportunidade, deve inspirar-se no princípio da unidade nacional e nos ideais de liberdade e de solidariedade humana. </a:t>
            </a:r>
          </a:p>
          <a:p>
            <a:pPr marL="900113" lvl="1" indent="-442913">
              <a:buNone/>
            </a:pPr>
            <a:r>
              <a:rPr lang="pt-BR" sz="3200" b="1" dirty="0"/>
              <a:t>	§ 1º - O ensino será ministrado nos diferentes graus pelos Poderes Públicos. </a:t>
            </a:r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1DC12B8A-5C81-4FA8-9BDB-1A995DB8D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299971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9"/>
            <a:ext cx="11654971" cy="2191658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pt-BR" sz="3200" b="1" dirty="0"/>
              <a:t>Constituição de 1967 (Art. 168, continuação):</a:t>
            </a:r>
          </a:p>
          <a:p>
            <a:pPr marL="914400" lvl="2" indent="0">
              <a:buNone/>
            </a:pPr>
            <a:r>
              <a:rPr lang="pt-BR" sz="3200" b="1" dirty="0"/>
              <a:t>§ 2º - Respeitadas as disposições legais, o ensino é livre à Iniciativa particular, a qual merecerá o amparo técnico e financeiro dos Poderes Públicos, inclusive bolsas de estudo. </a:t>
            </a:r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4BF0A96E-022E-4E3F-A479-E24708DD8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080039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4847772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pt-BR" sz="3200" b="1" dirty="0"/>
              <a:t>Constituição de 1967 (Art. 168, continuação):</a:t>
            </a:r>
          </a:p>
          <a:p>
            <a:pPr marL="914400" lvl="2" indent="0">
              <a:buNone/>
            </a:pPr>
            <a:r>
              <a:rPr lang="pt-BR" sz="3200" b="1" dirty="0"/>
              <a:t>§ 3º - A legislação do ensino adotará os seguintes princípios e normas: </a:t>
            </a:r>
          </a:p>
          <a:p>
            <a:pPr marL="1371600" lvl="3" indent="0">
              <a:buNone/>
            </a:pPr>
            <a:r>
              <a:rPr lang="pt-BR" sz="3200" b="1" dirty="0"/>
              <a:t>I - o ensino primário somente será ministrado na língua nacional; </a:t>
            </a:r>
          </a:p>
          <a:p>
            <a:pPr marL="1371600" lvl="3" indent="0">
              <a:buNone/>
            </a:pPr>
            <a:r>
              <a:rPr lang="pt-BR" sz="3200" b="1" dirty="0"/>
              <a:t>II - o ensino dos sete aos quatorze anos é obrigatório para todos e gratuito nos estabelecimentos primários oficiais;</a:t>
            </a:r>
          </a:p>
          <a:p>
            <a:pPr marL="1611313" lvl="3" indent="0">
              <a:buNone/>
            </a:pPr>
            <a:r>
              <a:rPr lang="pt-BR" sz="3200" b="1" dirty="0">
                <a:solidFill>
                  <a:srgbClr val="FF0000"/>
                </a:solidFill>
              </a:rPr>
              <a:t>(ampliação do ensino primário para oito anos só se tornaria realidade com a Lei 5.692, de 11 de agosto de 1971. que instituí as Diretrizes e bases da educação)</a:t>
            </a:r>
          </a:p>
          <a:p>
            <a:pPr marL="1371600" lvl="3" indent="0">
              <a:buNone/>
            </a:pPr>
            <a:r>
              <a:rPr lang="pt-BR" sz="3200" b="1" dirty="0"/>
              <a:t> </a:t>
            </a:r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954AA709-AD63-4D9B-9814-F25E18091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071143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pt-BR" sz="3200" b="1" dirty="0"/>
              <a:t>Constituição de 1967 (Art. 168, § 3º, continuação):</a:t>
            </a:r>
          </a:p>
          <a:p>
            <a:pPr marL="1371600" lvl="3" indent="0">
              <a:buNone/>
            </a:pPr>
            <a:r>
              <a:rPr lang="pt-BR" sz="3200" b="1" dirty="0"/>
              <a:t>III - o ensino oficial ulterior ao primário será, igualmente, gratuito para quantos, demonstrando efetivo aproveitamento, provarem falta ou insuficiência de recursos. Sempre que possível, o Poder Público substituirá o regime de gratuidade pelo de concessão de bolsas de estudo, exigido o posterior reembolso no caso de ensino de grau superior; </a:t>
            </a:r>
          </a:p>
          <a:p>
            <a:pPr marL="1800225" lvl="3" indent="0">
              <a:buNone/>
            </a:pPr>
            <a:r>
              <a:rPr lang="pt-BR" sz="3200" b="1" dirty="0">
                <a:solidFill>
                  <a:srgbClr val="FF0000"/>
                </a:solidFill>
              </a:rPr>
              <a:t>	(Retomada da discussão Público X Privado para a educação ulterior ao primário)</a:t>
            </a:r>
          </a:p>
          <a:p>
            <a:pPr marL="1800225" lvl="3" indent="0">
              <a:buNone/>
            </a:pPr>
            <a:r>
              <a:rPr lang="pt-BR" sz="3200" b="1" dirty="0">
                <a:solidFill>
                  <a:srgbClr val="FF0000"/>
                </a:solidFill>
              </a:rPr>
              <a:t>(Origem do FIES)</a:t>
            </a:r>
            <a:endParaRPr lang="pt-BR" sz="3200" b="1" dirty="0"/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582C3F50-51E4-4AA9-BF99-B0E88B27E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593025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b="1" dirty="0"/>
              <a:t>Emenda Constitucional nº 1 de 1969:</a:t>
            </a:r>
          </a:p>
          <a:p>
            <a:pPr marL="457200" lvl="1" indent="0">
              <a:buNone/>
            </a:pPr>
            <a:r>
              <a:rPr lang="pt-BR" sz="3200" b="1" dirty="0"/>
              <a:t>Art. 176. A educação, inspirada no princípio da unidade nacional e nos ideais de liberdade e solidariedade humana, é </a:t>
            </a:r>
            <a:r>
              <a:rPr lang="pt-BR" sz="3200" b="1" u="sng" dirty="0">
                <a:solidFill>
                  <a:srgbClr val="FF0000"/>
                </a:solidFill>
              </a:rPr>
              <a:t>direito de todos e dever do Estado</a:t>
            </a:r>
            <a:r>
              <a:rPr lang="pt-BR" sz="3200" b="1" dirty="0"/>
              <a:t>, e será dada no lar e na escola. </a:t>
            </a:r>
          </a:p>
          <a:p>
            <a:pPr marL="914400" lvl="2" indent="0">
              <a:buNone/>
            </a:pPr>
            <a:r>
              <a:rPr lang="pt-BR" sz="3200" b="1" dirty="0"/>
              <a:t>§ 1º O ensino será ministrado nos diferentes graus pelos Poderes Públicos. </a:t>
            </a:r>
          </a:p>
          <a:p>
            <a:pPr marL="914400" lvl="2" indent="0">
              <a:buNone/>
            </a:pPr>
            <a:r>
              <a:rPr lang="pt-BR" sz="3200" b="1" dirty="0"/>
              <a:t>§ 2º Respeitadas as disposições legais, o ensino é livre à iniciativa particular, a qual merecerá o amparo técnico e financeiro dos Poderes Públicos, inclusive mediante bolsas de estudos. </a:t>
            </a:r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7A691C78-FF33-4485-95E7-D94AB8EDD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351838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b="1" dirty="0"/>
              <a:t>Emenda Constitucional nº 1 de 1969:</a:t>
            </a:r>
          </a:p>
          <a:p>
            <a:pPr marL="457200" lvl="1" indent="0">
              <a:buNone/>
            </a:pPr>
            <a:r>
              <a:rPr lang="pt-BR" sz="3200" b="1" dirty="0"/>
              <a:t>Art. 176. [...]</a:t>
            </a:r>
          </a:p>
          <a:p>
            <a:pPr marL="914400" lvl="2" indent="0">
              <a:buNone/>
            </a:pPr>
            <a:r>
              <a:rPr lang="pt-BR" sz="2800" b="1" dirty="0"/>
              <a:t>[...]</a:t>
            </a:r>
          </a:p>
          <a:p>
            <a:pPr marL="914400" lvl="2" indent="0">
              <a:buNone/>
            </a:pPr>
            <a:r>
              <a:rPr lang="pt-BR" sz="3200" b="1" dirty="0"/>
              <a:t>§ 3º A legislação do ensino adotará os seguintes princípios e normas: </a:t>
            </a:r>
          </a:p>
          <a:p>
            <a:pPr marL="1371600" lvl="3" indent="0">
              <a:buNone/>
            </a:pPr>
            <a:r>
              <a:rPr lang="pt-BR" sz="3200" b="1" dirty="0"/>
              <a:t>[...]</a:t>
            </a:r>
          </a:p>
          <a:p>
            <a:pPr marL="1371600" lvl="3" indent="0">
              <a:buNone/>
            </a:pPr>
            <a:r>
              <a:rPr lang="pt-BR" sz="3200" b="1" dirty="0"/>
              <a:t>II - o ensino primário é obrigatório para todos, dos sete aos quatorze anos, e gratuito nos estabelecimentos oficiais; </a:t>
            </a:r>
            <a:r>
              <a:rPr lang="pt-BR" sz="3200" b="1" dirty="0">
                <a:solidFill>
                  <a:srgbClr val="FF0000"/>
                </a:solidFill>
              </a:rPr>
              <a:t>(Gratuidade do Ensino Primário)</a:t>
            </a:r>
            <a:endParaRPr lang="pt-BR" sz="3200" b="1" dirty="0"/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8AE52E03-170D-440B-9A19-32DCA61D7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378273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210629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b="1" dirty="0"/>
              <a:t>Emenda Constitucional nº 1 de 1969:</a:t>
            </a:r>
          </a:p>
          <a:p>
            <a:pPr marL="457200" lvl="1" indent="0">
              <a:buNone/>
            </a:pPr>
            <a:r>
              <a:rPr lang="pt-BR" sz="3200" b="1" dirty="0"/>
              <a:t>Art. 176. [...]</a:t>
            </a:r>
          </a:p>
          <a:p>
            <a:pPr marL="914400" lvl="2" indent="0">
              <a:buNone/>
            </a:pPr>
            <a:r>
              <a:rPr lang="pt-BR" sz="3200" b="1" dirty="0"/>
              <a:t>[...]</a:t>
            </a:r>
          </a:p>
          <a:p>
            <a:pPr marL="914400" lvl="2" indent="0">
              <a:buNone/>
            </a:pPr>
            <a:r>
              <a:rPr lang="pt-BR" sz="3200" b="1" dirty="0"/>
              <a:t>§ 3º [...]</a:t>
            </a:r>
          </a:p>
          <a:p>
            <a:pPr marL="1371600" lvl="3" indent="0">
              <a:buNone/>
            </a:pPr>
            <a:r>
              <a:rPr lang="pt-BR" sz="3000" b="1" dirty="0"/>
              <a:t>[...]</a:t>
            </a:r>
          </a:p>
          <a:p>
            <a:pPr marL="1371600" lvl="3" indent="0">
              <a:buNone/>
            </a:pPr>
            <a:r>
              <a:rPr lang="pt-BR" sz="3200" b="1" dirty="0"/>
              <a:t>III - o ensino público será igualmente gratuito para quantos, no nível médio e no superior, demonstrarem efetivo aproveitamento e provarem falta ou insuficiência de recursos; </a:t>
            </a:r>
          </a:p>
          <a:p>
            <a:pPr marL="1611313" lvl="3" indent="0">
              <a:buNone/>
            </a:pPr>
            <a:r>
              <a:rPr lang="pt-BR" sz="3200" b="1" dirty="0">
                <a:solidFill>
                  <a:srgbClr val="FF0000"/>
                </a:solidFill>
              </a:rPr>
              <a:t>Retomada da disputa Público X Privado no ensino médio e superior, com acréscimo do “aproveitamento”.</a:t>
            </a:r>
            <a:endParaRPr lang="pt-BR" sz="3200" b="1" dirty="0"/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422426B9-8D7A-4C3C-B838-EBF1E22D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DIREITO A EDUCAÇÃO NAS CONSTITUIÇÕES BRASILEIRAS  </a:t>
            </a:r>
            <a:r>
              <a:rPr lang="pt-BR" sz="2400" b="1" dirty="0"/>
              <a:t>(p. 16 - 23)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317561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3904343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/>
              <a:t>Constituição de 1988:</a:t>
            </a:r>
          </a:p>
          <a:p>
            <a:pPr marL="457200" lvl="1" indent="0">
              <a:buNone/>
            </a:pPr>
            <a:r>
              <a:rPr lang="pt-BR" sz="3200" b="1" dirty="0"/>
              <a:t>Promulgada no contexto de redemocratização do país após a Ditadura Militar</a:t>
            </a:r>
          </a:p>
          <a:p>
            <a:pPr marL="457200" lvl="1" indent="0">
              <a:buNone/>
            </a:pPr>
            <a:r>
              <a:rPr lang="pt-BR" sz="3200" b="1" dirty="0"/>
              <a:t>Art. 6o São </a:t>
            </a:r>
            <a:r>
              <a:rPr lang="pt-BR" sz="3200" b="1" u="sng" dirty="0"/>
              <a:t>direitos socia</a:t>
            </a:r>
            <a:r>
              <a:rPr lang="pt-BR" sz="3200" b="1" dirty="0"/>
              <a:t>is a </a:t>
            </a:r>
            <a:r>
              <a:rPr lang="pt-BR" sz="3200" b="1" u="sng" dirty="0"/>
              <a:t>educação</a:t>
            </a:r>
            <a:r>
              <a:rPr lang="pt-BR" sz="3200" b="1" dirty="0"/>
              <a:t>, a saúde, a alimentação, o trabalho, a moradia, o transporte, o lazer, a segurança, a previdência social, a proteção à maternidade e à infância, a assistência aos desamparados, na forma desta Constituição. (EC no 26/2000, EC no 64/2010 e EC no 90/2015)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A DECLARAÇÃO DO DIREITO À EDUCAÇÃO NO TEXTO DE 1988 </a:t>
            </a:r>
            <a:r>
              <a:rPr lang="pt-BR" sz="2200" b="1" dirty="0"/>
              <a:t> (p. 23-24)</a:t>
            </a:r>
          </a:p>
        </p:txBody>
      </p:sp>
    </p:spTree>
    <p:extLst>
      <p:ext uri="{BB962C8B-B14F-4D97-AF65-F5344CB8AC3E}">
        <p14:creationId xmlns:p14="http://schemas.microsoft.com/office/powerpoint/2010/main" val="29859032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b="1" dirty="0"/>
              <a:t>Constituição de 1988:</a:t>
            </a:r>
          </a:p>
          <a:p>
            <a:pPr marL="457200" lvl="1" indent="0">
              <a:buNone/>
            </a:pPr>
            <a:r>
              <a:rPr lang="pt-BR" sz="2800" b="1" dirty="0"/>
              <a:t>[...]</a:t>
            </a:r>
          </a:p>
          <a:p>
            <a:pPr marL="457200" lvl="1" indent="0">
              <a:buNone/>
            </a:pPr>
            <a:r>
              <a:rPr lang="pt-BR" sz="2800" b="1" dirty="0"/>
              <a:t>Título VIII – Da Ordem Social</a:t>
            </a:r>
          </a:p>
          <a:p>
            <a:pPr marL="457200" lvl="1" indent="0">
              <a:buNone/>
            </a:pPr>
            <a:r>
              <a:rPr lang="pt-BR" sz="2800" b="1" dirty="0"/>
              <a:t>Capítulo III – Da Educação, da Cultura e do Desporto</a:t>
            </a:r>
          </a:p>
          <a:p>
            <a:pPr marL="457200" lvl="1" indent="0">
              <a:buNone/>
            </a:pPr>
            <a:r>
              <a:rPr lang="pt-BR" sz="2800" b="1" dirty="0"/>
              <a:t>Art. 205. A educação, </a:t>
            </a:r>
            <a:r>
              <a:rPr lang="pt-BR" sz="2800" b="1" u="sng" dirty="0"/>
              <a:t>direito de todos e dever do Estado e da família</a:t>
            </a:r>
            <a:r>
              <a:rPr lang="pt-BR" sz="2800" b="1" dirty="0"/>
              <a:t>, será promovida e incentivada com a colaboração da sociedade, visando ao pleno desenvolvimento da pessoa, </a:t>
            </a:r>
            <a:r>
              <a:rPr lang="pt-BR" sz="2800" b="1" u="sng" dirty="0"/>
              <a:t>seu preparo para o exercício da cidadania</a:t>
            </a:r>
            <a:r>
              <a:rPr lang="pt-BR" sz="2800" b="1" dirty="0"/>
              <a:t> e sua </a:t>
            </a:r>
            <a:r>
              <a:rPr lang="pt-BR" sz="2800" b="1" u="sng" dirty="0"/>
              <a:t>qualificação para o trabalho</a:t>
            </a:r>
            <a:r>
              <a:rPr lang="pt-BR" sz="2800" b="1" dirty="0"/>
              <a:t>. </a:t>
            </a:r>
          </a:p>
          <a:p>
            <a:pPr marL="914400" lvl="2" indent="0">
              <a:buNone/>
            </a:pPr>
            <a:r>
              <a:rPr lang="pt-BR" sz="2800" b="1" dirty="0">
                <a:solidFill>
                  <a:srgbClr val="FF0000"/>
                </a:solidFill>
              </a:rPr>
              <a:t>Educação como Direito e Dever do Estado</a:t>
            </a:r>
          </a:p>
          <a:p>
            <a:pPr marL="914400" lvl="2" indent="0">
              <a:buNone/>
            </a:pPr>
            <a:r>
              <a:rPr lang="pt-BR" sz="2800" b="1" dirty="0">
                <a:solidFill>
                  <a:srgbClr val="FF0000"/>
                </a:solidFill>
              </a:rPr>
              <a:t>Formação para cidadania (Propedêutica) X Ensino Profissional</a:t>
            </a:r>
          </a:p>
          <a:p>
            <a:pPr marL="914400" lvl="2" indent="0">
              <a:buNone/>
            </a:pPr>
            <a:r>
              <a:rPr lang="pt-BR" sz="2800" b="1" dirty="0">
                <a:solidFill>
                  <a:srgbClr val="FF0000"/>
                </a:solidFill>
              </a:rPr>
              <a:t>	Característica presente na Lei 5.692, de 1971.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A DECLARAÇÃO DO DIREITO À EDUCAÇÃO NO TEXTO DE 1988 </a:t>
            </a:r>
            <a:r>
              <a:rPr lang="pt-BR" sz="2200" b="1" dirty="0"/>
              <a:t> (p. 23-24)</a:t>
            </a:r>
          </a:p>
        </p:txBody>
      </p:sp>
    </p:spTree>
    <p:extLst>
      <p:ext uri="{BB962C8B-B14F-4D97-AF65-F5344CB8AC3E}">
        <p14:creationId xmlns:p14="http://schemas.microsoft.com/office/powerpoint/2010/main" val="3084398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b="1" dirty="0"/>
              <a:t>Constituição de 1988:</a:t>
            </a:r>
          </a:p>
          <a:p>
            <a:pPr marL="457200" lvl="1" indent="0">
              <a:buNone/>
            </a:pPr>
            <a:r>
              <a:rPr lang="pt-BR" sz="2800" b="1" dirty="0"/>
              <a:t>[...]</a:t>
            </a:r>
          </a:p>
          <a:p>
            <a:pPr marL="457200" lvl="1" indent="0">
              <a:buNone/>
            </a:pPr>
            <a:r>
              <a:rPr lang="pt-BR" sz="2800" b="1" dirty="0"/>
              <a:t>Art. 206. O ensino será ministrado com base nos seguintes princípios: (EC no 19/98 e EC no 53/2006) I – igualdade de condições para o acesso e permanência na escola; </a:t>
            </a:r>
          </a:p>
          <a:p>
            <a:pPr marL="457200" lvl="1" indent="0">
              <a:buNone/>
            </a:pPr>
            <a:r>
              <a:rPr lang="pt-BR" sz="2800" b="1" dirty="0">
                <a:solidFill>
                  <a:srgbClr val="FF0000"/>
                </a:solidFill>
              </a:rPr>
              <a:t>Direito a Igualdade, negando:</a:t>
            </a:r>
          </a:p>
          <a:p>
            <a:pPr marL="914400" lvl="2" indent="0">
              <a:buNone/>
            </a:pPr>
            <a:r>
              <a:rPr lang="pt-BR" sz="2800" b="1" dirty="0">
                <a:solidFill>
                  <a:srgbClr val="FF0000"/>
                </a:solidFill>
              </a:rPr>
              <a:t>- Falta de vagas</a:t>
            </a:r>
          </a:p>
          <a:p>
            <a:pPr marL="914400" lvl="2" indent="0">
              <a:buNone/>
            </a:pPr>
            <a:r>
              <a:rPr lang="pt-BR" sz="2800" b="1" dirty="0">
                <a:solidFill>
                  <a:srgbClr val="FF0000"/>
                </a:solidFill>
              </a:rPr>
              <a:t>- Educação seletiva, baseada em reprovações que levam ao abandono da escola</a:t>
            </a:r>
          </a:p>
          <a:p>
            <a:pPr lvl="2">
              <a:buFontTx/>
              <a:buChar char="-"/>
            </a:pPr>
            <a:r>
              <a:rPr lang="pt-BR" sz="2800" b="1" dirty="0">
                <a:solidFill>
                  <a:srgbClr val="FF0000"/>
                </a:solidFill>
              </a:rPr>
              <a:t>Educação sem significado (aprovação automática, v.g.)</a:t>
            </a:r>
          </a:p>
          <a:p>
            <a:pPr marL="450850" lvl="2" indent="0">
              <a:buNone/>
            </a:pPr>
            <a:r>
              <a:rPr lang="pt-BR" sz="2800" b="1" dirty="0">
                <a:solidFill>
                  <a:srgbClr val="FF0000"/>
                </a:solidFill>
              </a:rPr>
              <a:t>Surgimento de um conflito para garantir o Direito à Educação.</a:t>
            </a:r>
          </a:p>
          <a:p>
            <a:pPr lvl="1"/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A DECLARAÇÃO DO DIREITO À EDUCAÇÃO NO TEXTO DE 1988 </a:t>
            </a:r>
            <a:r>
              <a:rPr lang="pt-BR" sz="2200" b="1" dirty="0"/>
              <a:t> (p. 23-24)</a:t>
            </a:r>
          </a:p>
        </p:txBody>
      </p:sp>
    </p:spTree>
    <p:extLst>
      <p:ext uri="{BB962C8B-B14F-4D97-AF65-F5344CB8AC3E}">
        <p14:creationId xmlns:p14="http://schemas.microsoft.com/office/powerpoint/2010/main" val="832428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4C7FED24-6949-4651-B0BD-55C8E57B7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PROCESSO HISTÓRICO DE CONQUISTA DE DIREITOS SOCIAIS NO BRASIL 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5EDFF3-D698-4009-958A-D7796742A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9898" y="916210"/>
            <a:ext cx="2581752" cy="5687790"/>
          </a:xfrm>
        </p:spPr>
        <p:txBody>
          <a:bodyPr>
            <a:normAutofit/>
          </a:bodyPr>
          <a:lstStyle/>
          <a:p>
            <a:r>
              <a:rPr lang="pt-BR" dirty="0"/>
              <a:t>PROBLEMA SOCIAS (CULTURAL)</a:t>
            </a:r>
          </a:p>
          <a:p>
            <a:r>
              <a:rPr lang="pt-BR" sz="2600" u="none" dirty="0"/>
              <a:t>Machismo, racismo, etc...</a:t>
            </a:r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D7338338-E639-46CD-A81A-B3C7DD7F3FB1}"/>
              </a:ext>
            </a:extLst>
          </p:cNvPr>
          <p:cNvSpPr/>
          <p:nvPr/>
        </p:nvSpPr>
        <p:spPr>
          <a:xfrm>
            <a:off x="2908283" y="3097895"/>
            <a:ext cx="210955" cy="8018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Espaço Reservado para Conteúdo 3">
            <a:extLst>
              <a:ext uri="{FF2B5EF4-FFF2-40B4-BE49-F238E27FC236}">
                <a16:creationId xmlns:a16="http://schemas.microsoft.com/office/drawing/2014/main" id="{2C8F127D-674F-43DB-AE1D-009C3A010C5E}"/>
              </a:ext>
            </a:extLst>
          </p:cNvPr>
          <p:cNvSpPr txBox="1">
            <a:spLocks/>
          </p:cNvSpPr>
          <p:nvPr/>
        </p:nvSpPr>
        <p:spPr>
          <a:xfrm>
            <a:off x="3119239" y="916210"/>
            <a:ext cx="2680262" cy="5687790"/>
          </a:xfrm>
          <a:prstGeom prst="rect">
            <a:avLst/>
          </a:prstGeom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b="1" u="sng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3538" indent="-363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3538" indent="-363538" algn="l" defTabSz="7112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UcPeriod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43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arenR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43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arenR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6038" indent="-46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MANIFESTAÇÕES CONTRA O PROBLEMA</a:t>
            </a:r>
          </a:p>
          <a:p>
            <a:r>
              <a:rPr lang="pt-BR" sz="2600" u="none" dirty="0"/>
              <a:t>- Rua, políticas, etc...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18614C85-A9E6-4FDE-9B52-EEF0708FBBDB}"/>
              </a:ext>
            </a:extLst>
          </p:cNvPr>
          <p:cNvSpPr/>
          <p:nvPr/>
        </p:nvSpPr>
        <p:spPr>
          <a:xfrm>
            <a:off x="5784672" y="3102594"/>
            <a:ext cx="220789" cy="8018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Espaço Reservado para Conteúdo 3">
            <a:extLst>
              <a:ext uri="{FF2B5EF4-FFF2-40B4-BE49-F238E27FC236}">
                <a16:creationId xmlns:a16="http://schemas.microsoft.com/office/drawing/2014/main" id="{A1E70823-3BF0-4E6D-92C9-FF4A6BB5E6F9}"/>
              </a:ext>
            </a:extLst>
          </p:cNvPr>
          <p:cNvSpPr txBox="1">
            <a:spLocks/>
          </p:cNvSpPr>
          <p:nvPr/>
        </p:nvSpPr>
        <p:spPr>
          <a:xfrm>
            <a:off x="6049996" y="909294"/>
            <a:ext cx="2933092" cy="5694706"/>
          </a:xfrm>
          <a:prstGeom prst="rect">
            <a:avLst/>
          </a:prstGeom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b="1" u="sng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3538" indent="-363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3538" indent="-363538" algn="l" defTabSz="7112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UcPeriod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43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arenR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43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arenR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6038" indent="-46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AVANÇO LEGAL</a:t>
            </a:r>
          </a:p>
          <a:p>
            <a:r>
              <a:rPr lang="pt-BR" sz="2600" u="none" dirty="0"/>
              <a:t>Previsão legal de soluções para o problema.</a:t>
            </a:r>
          </a:p>
          <a:p>
            <a:r>
              <a:rPr lang="pt-BR" sz="2600" u="none" dirty="0"/>
              <a:t>1º Constituição</a:t>
            </a:r>
          </a:p>
          <a:p>
            <a:r>
              <a:rPr lang="pt-BR" sz="2600" u="none" dirty="0"/>
              <a:t>2º Lei infraconstitucional</a:t>
            </a:r>
          </a:p>
          <a:p>
            <a:r>
              <a:rPr lang="pt-BR" sz="2600" u="none" dirty="0"/>
              <a:t>Avanço legal. (Formal)</a:t>
            </a:r>
          </a:p>
          <a:p>
            <a:endParaRPr lang="pt-BR" sz="2600" u="none" dirty="0"/>
          </a:p>
        </p:txBody>
      </p:sp>
      <p:sp>
        <p:nvSpPr>
          <p:cNvPr id="16" name="Espaço Reservado para Conteúdo 3">
            <a:extLst>
              <a:ext uri="{FF2B5EF4-FFF2-40B4-BE49-F238E27FC236}">
                <a16:creationId xmlns:a16="http://schemas.microsoft.com/office/drawing/2014/main" id="{633A852F-371C-4139-B268-7599A8E31530}"/>
              </a:ext>
            </a:extLst>
          </p:cNvPr>
          <p:cNvSpPr txBox="1">
            <a:spLocks/>
          </p:cNvSpPr>
          <p:nvPr/>
        </p:nvSpPr>
        <p:spPr>
          <a:xfrm>
            <a:off x="9180283" y="916210"/>
            <a:ext cx="2634792" cy="5687790"/>
          </a:xfrm>
          <a:prstGeom prst="rect">
            <a:avLst/>
          </a:prstGeom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b="1" u="sng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3538" indent="-363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3538" indent="-363538" algn="l" defTabSz="7112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UcPeriod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43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arenR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43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arenR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6038" indent="-46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PERSISTÊNCIA DO PROBLEMAS</a:t>
            </a:r>
            <a:endParaRPr lang="pt-BR" u="none" dirty="0"/>
          </a:p>
          <a:p>
            <a:r>
              <a:rPr lang="pt-BR" sz="2600" u="none" dirty="0"/>
              <a:t>- Disjunção entre a lei e a realidade</a:t>
            </a:r>
          </a:p>
        </p:txBody>
      </p:sp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id="{6F0CB092-7058-4A80-BDB1-9461930E91B2}"/>
              </a:ext>
            </a:extLst>
          </p:cNvPr>
          <p:cNvSpPr/>
          <p:nvPr/>
        </p:nvSpPr>
        <p:spPr>
          <a:xfrm>
            <a:off x="8959493" y="3097895"/>
            <a:ext cx="220789" cy="8018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Espaço Reservado para Conteúdo 3">
            <a:extLst>
              <a:ext uri="{FF2B5EF4-FFF2-40B4-BE49-F238E27FC236}">
                <a16:creationId xmlns:a16="http://schemas.microsoft.com/office/drawing/2014/main" id="{95E95B2F-A440-44C3-81BB-62375E50F765}"/>
              </a:ext>
            </a:extLst>
          </p:cNvPr>
          <p:cNvSpPr txBox="1">
            <a:spLocks/>
          </p:cNvSpPr>
          <p:nvPr/>
        </p:nvSpPr>
        <p:spPr>
          <a:xfrm>
            <a:off x="165385" y="254000"/>
            <a:ext cx="11790200" cy="6489656"/>
          </a:xfrm>
          <a:prstGeom prst="rect">
            <a:avLst/>
          </a:prstGeom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b="1" u="sng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3538" indent="-363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3538" indent="-363538" algn="l" defTabSz="7112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UcPeriod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43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arenR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43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arenR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6038" indent="-46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600" u="none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8D16B79-2F82-4076-8FC9-73F07B2DD9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015" y="4784659"/>
            <a:ext cx="1714500" cy="14287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D1CF076-F9AB-4911-A57A-1F0BE1EF1D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5281" y="4841809"/>
            <a:ext cx="2461085" cy="131445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EFEF2D29-A8D3-4E5A-B3D0-A05B43506E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2188" y="4714367"/>
            <a:ext cx="1714500" cy="1628775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13046449-E1D4-4554-9432-2B387ED5F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0417" y="4784659"/>
            <a:ext cx="17145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8200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9"/>
            <a:ext cx="11654971" cy="3715658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b="1" dirty="0"/>
              <a:t>Constituição de 1988:</a:t>
            </a:r>
          </a:p>
          <a:p>
            <a:pPr marL="457200" lvl="1" indent="0">
              <a:buNone/>
            </a:pPr>
            <a:r>
              <a:rPr lang="pt-BR" sz="3200" b="1" dirty="0"/>
              <a:t>[...]</a:t>
            </a:r>
          </a:p>
          <a:p>
            <a:pPr marL="457200" lvl="1" indent="0">
              <a:buNone/>
            </a:pPr>
            <a:r>
              <a:rPr lang="pt-BR" sz="3200" b="1" dirty="0"/>
              <a:t>Art. 206. [...]</a:t>
            </a:r>
          </a:p>
          <a:p>
            <a:pPr marL="914400" lvl="2" indent="0">
              <a:buNone/>
            </a:pPr>
            <a:r>
              <a:rPr lang="pt-BR" sz="3200" b="1" dirty="0"/>
              <a:t>IV. gratuidade do ensino público em estabelecimentos oficiais; </a:t>
            </a:r>
          </a:p>
          <a:p>
            <a:pPr marL="914400" lvl="2" indent="0">
              <a:buNone/>
            </a:pPr>
            <a:r>
              <a:rPr lang="pt-BR" sz="3200" b="1" dirty="0">
                <a:solidFill>
                  <a:srgbClr val="FF0000"/>
                </a:solidFill>
              </a:rPr>
              <a:t>Gratuidade em todos os níveis de ensino (incluindo médio e superior)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A DECLARAÇÃO DO DIREITO À EDUCAÇÃO NO TEXTO DE 1988 </a:t>
            </a:r>
            <a:r>
              <a:rPr lang="pt-BR" sz="2200" b="1" dirty="0"/>
              <a:t> (p. 23-24)</a:t>
            </a:r>
          </a:p>
        </p:txBody>
      </p:sp>
    </p:spTree>
    <p:extLst>
      <p:ext uri="{BB962C8B-B14F-4D97-AF65-F5344CB8AC3E}">
        <p14:creationId xmlns:p14="http://schemas.microsoft.com/office/powerpoint/2010/main" val="31289553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3200" b="1" dirty="0"/>
              <a:t>Art. 208. O dever do Estado com a educação será efetivado mediante a garantia de: (EC no 14/96, EC no 53/2006 e EC no 59/2009) </a:t>
            </a:r>
          </a:p>
          <a:p>
            <a:pPr marL="457200" lvl="1" indent="0">
              <a:buNone/>
            </a:pPr>
            <a:r>
              <a:rPr lang="pt-BR" sz="3200" b="1" dirty="0"/>
              <a:t>I – educação básica obrigatória e gratuita dos 4 (quatro) aos 17 (dezessete) anos de idade, assegurada inclusive sua oferta gratuita </a:t>
            </a:r>
            <a:r>
              <a:rPr lang="pt-BR" sz="3200" b="1" u="sng" dirty="0"/>
              <a:t>para todos os que a ela não tiveram acesso na idade própria</a:t>
            </a:r>
            <a:r>
              <a:rPr lang="pt-BR" sz="3200" b="1" dirty="0"/>
              <a:t>; </a:t>
            </a:r>
          </a:p>
          <a:p>
            <a:pPr lvl="1">
              <a:buFontTx/>
              <a:buChar char="-"/>
            </a:pPr>
            <a:r>
              <a:rPr lang="pt-BR" sz="3200" b="1" dirty="0">
                <a:solidFill>
                  <a:srgbClr val="FF0000"/>
                </a:solidFill>
              </a:rPr>
              <a:t>Garantia do acesso à Educação até dos estudantes com mais de 17 anos (EJA, v.g.)</a:t>
            </a:r>
          </a:p>
          <a:p>
            <a:pPr lvl="1">
              <a:buFontTx/>
              <a:buChar char="-"/>
            </a:pPr>
            <a:r>
              <a:rPr lang="pt-BR" sz="3200" b="1" dirty="0">
                <a:solidFill>
                  <a:srgbClr val="FF0000"/>
                </a:solidFill>
              </a:rPr>
              <a:t>Regra meramente utópica se não forem adotadas medidas para oferta de vagas. Falta de sanção para o descumprimento da norma;</a:t>
            </a:r>
          </a:p>
          <a:p>
            <a:pPr lvl="1">
              <a:buFontTx/>
              <a:buChar char="-"/>
            </a:pPr>
            <a:r>
              <a:rPr lang="pt-BR" sz="3200" b="1" dirty="0">
                <a:solidFill>
                  <a:srgbClr val="FF0000"/>
                </a:solidFill>
              </a:rPr>
              <a:t>Art. 231, § 1º, prevê repasse de verbas para a escola particulares, possibilidade de bolsas de estudo.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DETALHAMENTO DO DIREITO À EDUCAÇÃO - O ARTIGO 208  </a:t>
            </a:r>
            <a:r>
              <a:rPr lang="pt-BR" sz="2200" b="1" dirty="0"/>
              <a:t>(p. 24 - 28)</a:t>
            </a:r>
          </a:p>
        </p:txBody>
      </p:sp>
    </p:spTree>
    <p:extLst>
      <p:ext uri="{BB962C8B-B14F-4D97-AF65-F5344CB8AC3E}">
        <p14:creationId xmlns:p14="http://schemas.microsoft.com/office/powerpoint/2010/main" val="23238339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/>
              <a:t>Art. 208. O dever do Estado com a educação será efetivado mediante a garantia de: (EC no 14/96, EC no 53/2006 e EC no 59/2009) </a:t>
            </a:r>
          </a:p>
          <a:p>
            <a:pPr marL="457200" lvl="1" indent="0">
              <a:buNone/>
            </a:pPr>
            <a:r>
              <a:rPr lang="pt-BR" sz="3200" b="1" dirty="0"/>
              <a:t>II – progressiva universalização do ensino médio gratuito;</a:t>
            </a:r>
          </a:p>
          <a:p>
            <a:pPr lvl="1">
              <a:buFontTx/>
              <a:buChar char="-"/>
            </a:pPr>
            <a:r>
              <a:rPr lang="pt-BR" sz="3200" b="1" dirty="0">
                <a:solidFill>
                  <a:srgbClr val="FF0000"/>
                </a:solidFill>
              </a:rPr>
              <a:t>Semelhante à CF 1834, prevê a extensão do ensino médio;</a:t>
            </a:r>
          </a:p>
          <a:p>
            <a:pPr lvl="1">
              <a:buFontTx/>
              <a:buChar char="-"/>
            </a:pPr>
            <a:r>
              <a:rPr lang="pt-BR" sz="3200" b="1" dirty="0">
                <a:solidFill>
                  <a:srgbClr val="FF0000"/>
                </a:solidFill>
              </a:rPr>
              <a:t>Paulatinamente tornar o ensino médio parte da educação obrigatória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DETALHAMENTO DO DIREITO À EDUCAÇÃO - O ARTIGO 208  </a:t>
            </a:r>
            <a:r>
              <a:rPr lang="pt-BR" sz="2200" b="1" dirty="0"/>
              <a:t>(p. 24 - 28)</a:t>
            </a:r>
          </a:p>
        </p:txBody>
      </p:sp>
    </p:spTree>
    <p:extLst>
      <p:ext uri="{BB962C8B-B14F-4D97-AF65-F5344CB8AC3E}">
        <p14:creationId xmlns:p14="http://schemas.microsoft.com/office/powerpoint/2010/main" val="21891555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/>
              <a:t>Art. 208. O dever do Estado com a educação será efetivado mediante a garantia de: (EC no 14/96, EC no 53/2006 e EC no 59/2009) </a:t>
            </a:r>
          </a:p>
          <a:p>
            <a:pPr marL="457200" lvl="1" indent="0">
              <a:buNone/>
            </a:pPr>
            <a:r>
              <a:rPr lang="pt-BR" sz="3200" b="1" dirty="0"/>
              <a:t>III – atendimento educacional especializado aos portadores de deficiência, preferencialmente na rede regular de ensino;</a:t>
            </a:r>
          </a:p>
          <a:p>
            <a:pPr marL="457200" lvl="1" indent="0">
              <a:buNone/>
            </a:pPr>
            <a:r>
              <a:rPr lang="pt-BR" sz="3200" b="1" dirty="0">
                <a:solidFill>
                  <a:srgbClr val="FF0000"/>
                </a:solidFill>
              </a:rPr>
              <a:t>- Educação Inclusiva, Direito coletivo e individual.</a:t>
            </a:r>
            <a:r>
              <a:rPr lang="pt-BR" sz="3200" b="1" dirty="0"/>
              <a:t> 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DETALHAMENTO DO DIREITO À EDUCAÇÃO - O ARTIGO 208  </a:t>
            </a:r>
            <a:r>
              <a:rPr lang="pt-BR" sz="2200" b="1" dirty="0"/>
              <a:t>(p. 24 - 28)</a:t>
            </a:r>
          </a:p>
        </p:txBody>
      </p:sp>
    </p:spTree>
    <p:extLst>
      <p:ext uri="{BB962C8B-B14F-4D97-AF65-F5344CB8AC3E}">
        <p14:creationId xmlns:p14="http://schemas.microsoft.com/office/powerpoint/2010/main" val="14183979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/>
              <a:t>Art. 208. O dever do Estado com a educação será efetivado mediante a garantia de: (EC no 14/96, EC no 53/2006 e EC no 59/2009) </a:t>
            </a:r>
          </a:p>
          <a:p>
            <a:pPr marL="457200" lvl="1" indent="0">
              <a:buNone/>
            </a:pPr>
            <a:r>
              <a:rPr lang="pt-BR" sz="3200" b="1" dirty="0"/>
              <a:t>IV – educação infantil, em creche e pré-escola, às crianças até 5 (cinco) anos de idade; </a:t>
            </a:r>
          </a:p>
          <a:p>
            <a:pPr lvl="1">
              <a:buFontTx/>
              <a:buChar char="-"/>
            </a:pPr>
            <a:r>
              <a:rPr lang="pt-BR" sz="3200" b="1" dirty="0">
                <a:solidFill>
                  <a:srgbClr val="FF0000"/>
                </a:solidFill>
              </a:rPr>
              <a:t>Abre a possibilidade de incluir a pré-escola na educação básica</a:t>
            </a:r>
          </a:p>
          <a:p>
            <a:pPr lvl="1">
              <a:buFontTx/>
              <a:buChar char="-"/>
            </a:pPr>
            <a:r>
              <a:rPr lang="pt-BR" sz="3200" b="1" dirty="0">
                <a:solidFill>
                  <a:srgbClr val="FF0000"/>
                </a:solidFill>
              </a:rPr>
              <a:t>Creches e pré-escolas agora são Instituições Escolares e não assistenciais;</a:t>
            </a:r>
          </a:p>
          <a:p>
            <a:pPr lvl="1">
              <a:buFontTx/>
              <a:buChar char="-"/>
            </a:pP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DETALHAMENTO DO DIREITO À EDUCAÇÃO - O ARTIGO 208  </a:t>
            </a:r>
            <a:r>
              <a:rPr lang="pt-BR" sz="2200" b="1" dirty="0"/>
              <a:t>(p. 24 - 28)</a:t>
            </a:r>
          </a:p>
        </p:txBody>
      </p:sp>
    </p:spTree>
    <p:extLst>
      <p:ext uri="{BB962C8B-B14F-4D97-AF65-F5344CB8AC3E}">
        <p14:creationId xmlns:p14="http://schemas.microsoft.com/office/powerpoint/2010/main" val="39338612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/>
              <a:t>Art. 208. O dever do Estado com a educação será efetivado mediante a garantia de: (EC no 14/96, EC no 53/2006 e EC no 59/2009) </a:t>
            </a:r>
          </a:p>
          <a:p>
            <a:pPr marL="457200" lvl="1" indent="0">
              <a:buNone/>
            </a:pPr>
            <a:r>
              <a:rPr lang="pt-BR" sz="3200" b="1" dirty="0"/>
              <a:t>V – acesso aos níveis mais elevados do ensino, da pesquisa e da criação artística, </a:t>
            </a:r>
            <a:r>
              <a:rPr lang="pt-BR" sz="3200" b="1" u="sng" dirty="0"/>
              <a:t>segundo a capacidade de cada um</a:t>
            </a:r>
            <a:r>
              <a:rPr lang="pt-BR" sz="3200" b="1" dirty="0"/>
              <a:t>; </a:t>
            </a:r>
          </a:p>
          <a:p>
            <a:pPr marL="457200" lvl="1" indent="0">
              <a:buNone/>
            </a:pPr>
            <a:r>
              <a:rPr lang="pt-BR" sz="3200" b="1" dirty="0">
                <a:solidFill>
                  <a:srgbClr val="FF0000"/>
                </a:solidFill>
              </a:rPr>
              <a:t>- Mecanismo Liberal que pode servir para justificar a “Meritocracia”.</a:t>
            </a:r>
          </a:p>
          <a:p>
            <a:pPr lvl="1">
              <a:buFontTx/>
              <a:buChar char="-"/>
            </a:pPr>
            <a:r>
              <a:rPr lang="pt-BR" sz="3200" b="1" dirty="0">
                <a:solidFill>
                  <a:srgbClr val="FF0000"/>
                </a:solidFill>
              </a:rPr>
              <a:t>Justifica processos seletivos como vestibulares.</a:t>
            </a:r>
          </a:p>
          <a:p>
            <a:pPr lvl="1">
              <a:buFontTx/>
              <a:buChar char="-"/>
            </a:pPr>
            <a:r>
              <a:rPr lang="pt-BR" sz="3200" b="1" dirty="0">
                <a:solidFill>
                  <a:srgbClr val="FF0000"/>
                </a:solidFill>
              </a:rPr>
              <a:t>Por outro lada, da margem a ações afirmativas como as cotas.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DETALHAMENTO DO DIREITO À EDUCAÇÃO - O ARTIGO 208  </a:t>
            </a:r>
            <a:r>
              <a:rPr lang="pt-BR" sz="2200" b="1" dirty="0"/>
              <a:t>(p. 24 - 28)</a:t>
            </a:r>
          </a:p>
        </p:txBody>
      </p:sp>
    </p:spTree>
    <p:extLst>
      <p:ext uri="{BB962C8B-B14F-4D97-AF65-F5344CB8AC3E}">
        <p14:creationId xmlns:p14="http://schemas.microsoft.com/office/powerpoint/2010/main" val="8933508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/>
              <a:t>Art. 208. O dever do Estado com a educação será efetivado mediante a garantia de: (EC no 14/96, EC no 53/2006 e EC no 59/2009) </a:t>
            </a:r>
          </a:p>
          <a:p>
            <a:pPr marL="457200" lvl="1" indent="0">
              <a:buNone/>
            </a:pPr>
            <a:r>
              <a:rPr lang="pt-BR" sz="3200" b="1" dirty="0"/>
              <a:t>VI – oferta de ensino noturno regular, adequado às condições do educando; </a:t>
            </a:r>
          </a:p>
          <a:p>
            <a:pPr marL="457200" lvl="1" indent="0">
              <a:buNone/>
            </a:pPr>
            <a:r>
              <a:rPr lang="pt-BR" sz="3200" b="1" dirty="0">
                <a:solidFill>
                  <a:srgbClr val="FF0000"/>
                </a:solidFill>
              </a:rPr>
              <a:t>- Garantia ao jovem e ao adulto trabalhador.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DETALHAMENTO DO DIREITO À EDUCAÇÃO - O ARTIGO 208  </a:t>
            </a:r>
            <a:r>
              <a:rPr lang="pt-BR" sz="2200" b="1" dirty="0"/>
              <a:t>(p. 24 - 28)</a:t>
            </a:r>
          </a:p>
        </p:txBody>
      </p:sp>
    </p:spTree>
    <p:extLst>
      <p:ext uri="{BB962C8B-B14F-4D97-AF65-F5344CB8AC3E}">
        <p14:creationId xmlns:p14="http://schemas.microsoft.com/office/powerpoint/2010/main" val="34768960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200" b="1" dirty="0"/>
              <a:t>Art. 208. O dever do Estado com a educação será efetivado mediante a garantia de: (EC no 14/96, EC no 53/2006 e EC no 59/2009) </a:t>
            </a:r>
          </a:p>
          <a:p>
            <a:pPr marL="457200" lvl="1" indent="0">
              <a:buNone/>
            </a:pPr>
            <a:r>
              <a:rPr lang="pt-BR" sz="3200" b="1" dirty="0"/>
              <a:t>VII – atendimento ao educando, em todas as etapas da educação básica, por meio de programas suplementares de material didático-escolar, transporte, alimentação e assistência à saúde.</a:t>
            </a:r>
          </a:p>
          <a:p>
            <a:pPr lvl="1">
              <a:buFontTx/>
              <a:buChar char="-"/>
            </a:pPr>
            <a:r>
              <a:rPr lang="pt-BR" sz="3200" b="1" dirty="0">
                <a:solidFill>
                  <a:srgbClr val="FF0000"/>
                </a:solidFill>
              </a:rPr>
              <a:t>Programas de redução de desigualdades (equidade) e de permanência na escola deixam de ser analisados como assistências e passa a ser formas de garantia de acesso à educação.</a:t>
            </a:r>
          </a:p>
          <a:p>
            <a:pPr lvl="1">
              <a:buFontTx/>
              <a:buChar char="-"/>
            </a:pPr>
            <a:r>
              <a:rPr lang="pt-BR" sz="3200" b="1" dirty="0">
                <a:solidFill>
                  <a:srgbClr val="FF0000"/>
                </a:solidFill>
              </a:rPr>
              <a:t>José Carlos de Araújo Melchior cunhou a noção de “gratuidade ativa”. </a:t>
            </a:r>
          </a:p>
          <a:p>
            <a:pPr lvl="1">
              <a:buFontTx/>
              <a:buChar char="-"/>
            </a:pPr>
            <a:r>
              <a:rPr lang="pt-BR" sz="3200" b="1" dirty="0">
                <a:solidFill>
                  <a:srgbClr val="FF0000"/>
                </a:solidFill>
              </a:rPr>
              <a:t>Possibilidade de efetivação pelo sistema de Justiça (atuação do MP v.g.)</a:t>
            </a:r>
          </a:p>
          <a:p>
            <a:pPr lvl="1">
              <a:buFontTx/>
              <a:buChar char="-"/>
            </a:pPr>
            <a:r>
              <a:rPr lang="pt-BR" sz="3200" b="1" dirty="0">
                <a:solidFill>
                  <a:srgbClr val="FF0000"/>
                </a:solidFill>
              </a:rPr>
              <a:t>Art. 60 das disposições transitórias: prevê a criação do FUNDEB e de recursos para atender as diversas demandas da educação.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DETALHAMENTO DO DIREITO À EDUCAÇÃO - O ARTIGO 208  </a:t>
            </a:r>
            <a:r>
              <a:rPr lang="pt-BR" sz="2200" b="1" dirty="0"/>
              <a:t>(p. 24 - 28)</a:t>
            </a:r>
          </a:p>
        </p:txBody>
      </p:sp>
    </p:spTree>
    <p:extLst>
      <p:ext uri="{BB962C8B-B14F-4D97-AF65-F5344CB8AC3E}">
        <p14:creationId xmlns:p14="http://schemas.microsoft.com/office/powerpoint/2010/main" val="5615764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b="1" dirty="0"/>
              <a:t>Art. 227. É dever da família, da sociedade e do Estado assegurar à criança, ao adolescente e ao jovem, com absoluta prioridade, o direito à vida, à saúde, à alimentação, à educação, ao lazer, à profissionalização, à cultura, à dignidade, ao respeito, à liberdade e à convivência familiar e comunitária, além de colocá-los a salvo de toda forma de negligência, discriminação, exploração, violência, crueldade e opressão. (EC no 65/2010) </a:t>
            </a:r>
          </a:p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- Previsão Constitucional para o ECA.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ARTIGO 227 E O ESTATUTO DA CRIANÇA E DO ADOLESCENTE  </a:t>
            </a:r>
            <a:r>
              <a:rPr lang="pt-BR" sz="2400" b="1" dirty="0"/>
              <a:t>(p. 28 - 29)</a:t>
            </a:r>
          </a:p>
        </p:txBody>
      </p:sp>
    </p:spTree>
    <p:extLst>
      <p:ext uri="{BB962C8B-B14F-4D97-AF65-F5344CB8AC3E}">
        <p14:creationId xmlns:p14="http://schemas.microsoft.com/office/powerpoint/2010/main" val="38925579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 Lei nº 8.069, de 13 de julho de 1990, Estatuto da Criança e do Adolescente:</a:t>
            </a:r>
          </a:p>
          <a:p>
            <a:pPr marL="457200" lvl="1" indent="0">
              <a:buNone/>
            </a:pPr>
            <a:r>
              <a:rPr lang="pt-BR" sz="2800" b="1" dirty="0"/>
              <a:t>Art. 53. A criança e o adolescente têm direito à educação, visando ao pleno desenvolvimento de sua pessoa, preparo para o exercício da cidadania e qualificação para o trabalho, </a:t>
            </a:r>
            <a:r>
              <a:rPr lang="pt-BR" sz="2800" b="1" dirty="0" err="1"/>
              <a:t>assegurando-se-lhes</a:t>
            </a:r>
            <a:r>
              <a:rPr lang="pt-BR" sz="2800" b="1" dirty="0"/>
              <a:t>: </a:t>
            </a:r>
          </a:p>
          <a:p>
            <a:pPr marL="914400" lvl="2" indent="0">
              <a:buNone/>
            </a:pPr>
            <a:r>
              <a:rPr lang="pt-BR" sz="2800" b="1" dirty="0"/>
              <a:t>I – igualdade de condições para o acesso </a:t>
            </a:r>
            <a:r>
              <a:rPr lang="pt-BR" sz="2800" b="1" u="sng" dirty="0"/>
              <a:t>e permanência na escola</a:t>
            </a:r>
            <a:r>
              <a:rPr lang="pt-BR" sz="2800" b="1" dirty="0"/>
              <a:t>; </a:t>
            </a:r>
          </a:p>
          <a:p>
            <a:pPr marL="914400" lvl="2" indent="0">
              <a:buNone/>
            </a:pPr>
            <a:r>
              <a:rPr lang="pt-BR" sz="2800" b="1" dirty="0"/>
              <a:t>II – direito de ser </a:t>
            </a:r>
            <a:r>
              <a:rPr lang="pt-BR" sz="2800" b="1" u="sng" dirty="0"/>
              <a:t>respeitado por seus educadores</a:t>
            </a:r>
            <a:r>
              <a:rPr lang="pt-BR" sz="2800" b="1" dirty="0"/>
              <a:t>; </a:t>
            </a:r>
          </a:p>
          <a:p>
            <a:pPr marL="914400" lvl="2" indent="0">
              <a:buNone/>
            </a:pPr>
            <a:r>
              <a:rPr lang="pt-BR" sz="2800" b="1" dirty="0"/>
              <a:t>III – direito de </a:t>
            </a:r>
            <a:r>
              <a:rPr lang="pt-BR" sz="2800" b="1" u="sng" dirty="0"/>
              <a:t>contestar critérios avaliativos, podendo recorrer às instâncias escolares superiores</a:t>
            </a:r>
            <a:r>
              <a:rPr lang="pt-BR" sz="2800" b="1" dirty="0"/>
              <a:t>; </a:t>
            </a:r>
            <a:r>
              <a:rPr lang="pt-BR" sz="2800" b="1" dirty="0">
                <a:solidFill>
                  <a:srgbClr val="FF0000"/>
                </a:solidFill>
              </a:rPr>
              <a:t>(nega a exclusão por reprovação – pedagogia da repetência)</a:t>
            </a:r>
            <a:endParaRPr lang="pt-BR" sz="2800" b="1" dirty="0"/>
          </a:p>
          <a:p>
            <a:pPr marL="914400" lvl="2" indent="0">
              <a:buNone/>
            </a:pPr>
            <a:r>
              <a:rPr lang="pt-BR" sz="2800" b="1" dirty="0"/>
              <a:t>IV – direito de organização e participação em entidades estudantis;</a:t>
            </a:r>
          </a:p>
          <a:p>
            <a:pPr marL="914400" lvl="2" indent="0">
              <a:buNone/>
            </a:pPr>
            <a:r>
              <a:rPr lang="pt-BR" sz="2800" b="1" dirty="0"/>
              <a:t> V – acesso à escola pública e gratuita </a:t>
            </a:r>
            <a:r>
              <a:rPr lang="pt-BR" sz="2800" b="1" u="sng" dirty="0"/>
              <a:t>próxima de sua residência</a:t>
            </a:r>
            <a:r>
              <a:rPr lang="pt-BR" sz="2800" b="1" dirty="0"/>
              <a:t>. </a:t>
            </a:r>
            <a:r>
              <a:rPr lang="pt-BR" sz="2800" b="1" dirty="0">
                <a:solidFill>
                  <a:srgbClr val="FF0000"/>
                </a:solidFill>
              </a:rPr>
              <a:t>(garante a permanência na escola – gera o direito ao transporte escolar)</a:t>
            </a:r>
            <a:endParaRPr lang="pt-BR" sz="2800" b="1" dirty="0"/>
          </a:p>
          <a:p>
            <a:pPr lvl="1"/>
            <a:endParaRPr lang="pt-BR" b="1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ARTIGO 227 E O ESTATUTO DA CRIANÇA E DO ADOLESCENTE  </a:t>
            </a:r>
            <a:r>
              <a:rPr lang="pt-BR" sz="2400" b="1" dirty="0"/>
              <a:t>(p. 28 - 29)</a:t>
            </a:r>
          </a:p>
        </p:txBody>
      </p:sp>
    </p:spTree>
    <p:extLst>
      <p:ext uri="{BB962C8B-B14F-4D97-AF65-F5344CB8AC3E}">
        <p14:creationId xmlns:p14="http://schemas.microsoft.com/office/powerpoint/2010/main" val="18119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4C7FED24-6949-4651-B0BD-55C8E57B7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QUESTÃO DA EDUCAÇÃO COMO DIREITO SOCIAL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5EDFF3-D698-4009-958A-D7796742A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9898" y="916210"/>
            <a:ext cx="2581752" cy="5687790"/>
          </a:xfrm>
        </p:spPr>
        <p:txBody>
          <a:bodyPr>
            <a:normAutofit/>
          </a:bodyPr>
          <a:lstStyle/>
          <a:p>
            <a:r>
              <a:rPr lang="pt-BR" dirty="0"/>
              <a:t>PROBLEMAS DA EDUCAÇÃO</a:t>
            </a:r>
          </a:p>
          <a:p>
            <a:r>
              <a:rPr lang="pt-BR" sz="2600" u="none" dirty="0"/>
              <a:t>- Falta de Vagas</a:t>
            </a:r>
          </a:p>
          <a:p>
            <a:r>
              <a:rPr lang="pt-BR" sz="2600" u="none" dirty="0"/>
              <a:t>- Evasão Escolar</a:t>
            </a:r>
          </a:p>
          <a:p>
            <a:r>
              <a:rPr lang="pt-BR" sz="2600" u="none" dirty="0"/>
              <a:t>- Dificuldades na aprendizagem</a:t>
            </a:r>
          </a:p>
          <a:p>
            <a:r>
              <a:rPr lang="pt-BR" sz="2600" u="none" dirty="0"/>
              <a:t>- Distorção idade-série</a:t>
            </a:r>
          </a:p>
          <a:p>
            <a:r>
              <a:rPr lang="pt-BR" sz="2600" u="none" dirty="0"/>
              <a:t>...</a:t>
            </a:r>
          </a:p>
          <a:p>
            <a:endParaRPr lang="pt-BR" sz="2600" u="none" dirty="0"/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D7338338-E639-46CD-A81A-B3C7DD7F3FB1}"/>
              </a:ext>
            </a:extLst>
          </p:cNvPr>
          <p:cNvSpPr/>
          <p:nvPr/>
        </p:nvSpPr>
        <p:spPr>
          <a:xfrm>
            <a:off x="2908283" y="3097895"/>
            <a:ext cx="210955" cy="8018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Espaço Reservado para Conteúdo 3">
            <a:extLst>
              <a:ext uri="{FF2B5EF4-FFF2-40B4-BE49-F238E27FC236}">
                <a16:creationId xmlns:a16="http://schemas.microsoft.com/office/drawing/2014/main" id="{2C8F127D-674F-43DB-AE1D-009C3A010C5E}"/>
              </a:ext>
            </a:extLst>
          </p:cNvPr>
          <p:cNvSpPr txBox="1">
            <a:spLocks/>
          </p:cNvSpPr>
          <p:nvPr/>
        </p:nvSpPr>
        <p:spPr>
          <a:xfrm>
            <a:off x="3119239" y="916210"/>
            <a:ext cx="2680262" cy="5687790"/>
          </a:xfrm>
          <a:prstGeom prst="rect">
            <a:avLst/>
          </a:prstGeom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b="1" u="sng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3538" indent="-363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3538" indent="-363538" algn="l" defTabSz="7112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UcPeriod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43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arenR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43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arenR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6038" indent="-46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MANIFESTAÇÕES CONTRA O PROBLEMA</a:t>
            </a:r>
          </a:p>
          <a:p>
            <a:r>
              <a:rPr lang="pt-BR" sz="2600" u="none" dirty="0"/>
              <a:t>- Manifesto </a:t>
            </a:r>
            <a:r>
              <a:rPr lang="pt-BR" sz="2400" u="none" dirty="0"/>
              <a:t>dos pioneiros da Educação Nova (1932)</a:t>
            </a:r>
          </a:p>
          <a:p>
            <a:r>
              <a:rPr lang="pt-BR" sz="2400" u="none" dirty="0"/>
              <a:t>- Manifesto dos educadores (1959</a:t>
            </a:r>
            <a:r>
              <a:rPr lang="pt-BR" sz="2400" dirty="0"/>
              <a:t>)</a:t>
            </a:r>
            <a:r>
              <a:rPr lang="pt-BR" sz="2600" u="none" dirty="0"/>
              <a:t> 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18614C85-A9E6-4FDE-9B52-EEF0708FBBDB}"/>
              </a:ext>
            </a:extLst>
          </p:cNvPr>
          <p:cNvSpPr/>
          <p:nvPr/>
        </p:nvSpPr>
        <p:spPr>
          <a:xfrm>
            <a:off x="5814354" y="3095170"/>
            <a:ext cx="220789" cy="8018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Espaço Reservado para Conteúdo 3">
            <a:extLst>
              <a:ext uri="{FF2B5EF4-FFF2-40B4-BE49-F238E27FC236}">
                <a16:creationId xmlns:a16="http://schemas.microsoft.com/office/drawing/2014/main" id="{A1E70823-3BF0-4E6D-92C9-FF4A6BB5E6F9}"/>
              </a:ext>
            </a:extLst>
          </p:cNvPr>
          <p:cNvSpPr txBox="1">
            <a:spLocks/>
          </p:cNvSpPr>
          <p:nvPr/>
        </p:nvSpPr>
        <p:spPr>
          <a:xfrm>
            <a:off x="6049996" y="909294"/>
            <a:ext cx="2933092" cy="5694706"/>
          </a:xfrm>
          <a:prstGeom prst="rect">
            <a:avLst/>
          </a:prstGeom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b="1" u="sng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3538" indent="-363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3538" indent="-363538" algn="l" defTabSz="7112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UcPeriod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43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arenR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43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arenR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6038" indent="-46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AVANÇO LEGAL</a:t>
            </a:r>
          </a:p>
          <a:p>
            <a:r>
              <a:rPr lang="pt-BR" sz="2600" u="none" dirty="0"/>
              <a:t>Previsão legal de soluções para o problema.</a:t>
            </a:r>
          </a:p>
          <a:p>
            <a:r>
              <a:rPr lang="pt-BR" sz="2600" u="none" dirty="0"/>
              <a:t>1º Constituição</a:t>
            </a:r>
          </a:p>
          <a:p>
            <a:r>
              <a:rPr lang="pt-BR" sz="2600" u="none" dirty="0"/>
              <a:t>2º ECA</a:t>
            </a:r>
          </a:p>
          <a:p>
            <a:r>
              <a:rPr lang="pt-BR" sz="2600" u="none" dirty="0"/>
              <a:t>3º Lei Diretrizes e Bases</a:t>
            </a:r>
          </a:p>
          <a:p>
            <a:r>
              <a:rPr lang="pt-BR" sz="2600" u="none" dirty="0"/>
              <a:t>....</a:t>
            </a:r>
          </a:p>
        </p:txBody>
      </p:sp>
      <p:sp>
        <p:nvSpPr>
          <p:cNvPr id="16" name="Espaço Reservado para Conteúdo 3">
            <a:extLst>
              <a:ext uri="{FF2B5EF4-FFF2-40B4-BE49-F238E27FC236}">
                <a16:creationId xmlns:a16="http://schemas.microsoft.com/office/drawing/2014/main" id="{633A852F-371C-4139-B268-7599A8E31530}"/>
              </a:ext>
            </a:extLst>
          </p:cNvPr>
          <p:cNvSpPr txBox="1">
            <a:spLocks/>
          </p:cNvSpPr>
          <p:nvPr/>
        </p:nvSpPr>
        <p:spPr>
          <a:xfrm>
            <a:off x="9180282" y="916210"/>
            <a:ext cx="2691927" cy="5687790"/>
          </a:xfrm>
          <a:prstGeom prst="rect">
            <a:avLst/>
          </a:prstGeom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b="1" u="sng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3538" indent="-363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3538" indent="-363538" algn="l" defTabSz="7112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UcPeriod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43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arenR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43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arenR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6038" indent="-46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PERSISTÊNCIA DO PROBLEMAS</a:t>
            </a:r>
            <a:endParaRPr lang="pt-BR" u="none" dirty="0"/>
          </a:p>
          <a:p>
            <a:r>
              <a:rPr lang="pt-BR" sz="2600" u="none" dirty="0"/>
              <a:t>- Disjunção entre a lei e a realidade</a:t>
            </a:r>
          </a:p>
          <a:p>
            <a:r>
              <a:rPr lang="pt-BR" sz="2600" u="none" dirty="0"/>
              <a:t>- A lei não soluciona o problema</a:t>
            </a:r>
          </a:p>
          <a:p>
            <a:r>
              <a:rPr lang="pt-BR" sz="2600" u="none" dirty="0"/>
              <a:t>- Dilema:</a:t>
            </a:r>
          </a:p>
          <a:p>
            <a:pPr algn="ctr"/>
            <a:r>
              <a:rPr lang="pt-BR" sz="2500" u="none" dirty="0"/>
              <a:t>UNIVERSALIZAÇÃO</a:t>
            </a:r>
          </a:p>
          <a:p>
            <a:pPr algn="ctr"/>
            <a:r>
              <a:rPr lang="pt-BR" sz="2500" u="none" dirty="0"/>
              <a:t>X</a:t>
            </a:r>
          </a:p>
          <a:p>
            <a:pPr algn="ctr"/>
            <a:r>
              <a:rPr lang="pt-BR" sz="2500" u="none" dirty="0"/>
              <a:t>QUALIDADE</a:t>
            </a:r>
          </a:p>
        </p:txBody>
      </p:sp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id="{6F0CB092-7058-4A80-BDB1-9461930E91B2}"/>
              </a:ext>
            </a:extLst>
          </p:cNvPr>
          <p:cNvSpPr/>
          <p:nvPr/>
        </p:nvSpPr>
        <p:spPr>
          <a:xfrm>
            <a:off x="8942949" y="3095170"/>
            <a:ext cx="220789" cy="8018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Espaço Reservado para Conteúdo 3">
            <a:extLst>
              <a:ext uri="{FF2B5EF4-FFF2-40B4-BE49-F238E27FC236}">
                <a16:creationId xmlns:a16="http://schemas.microsoft.com/office/drawing/2014/main" id="{95E95B2F-A440-44C3-81BB-62375E50F765}"/>
              </a:ext>
            </a:extLst>
          </p:cNvPr>
          <p:cNvSpPr txBox="1">
            <a:spLocks/>
          </p:cNvSpPr>
          <p:nvPr/>
        </p:nvSpPr>
        <p:spPr>
          <a:xfrm>
            <a:off x="165385" y="254000"/>
            <a:ext cx="11790200" cy="6489656"/>
          </a:xfrm>
          <a:prstGeom prst="rect">
            <a:avLst/>
          </a:prstGeom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b="1" u="sng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3538" indent="-363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3538" indent="-363538" algn="l" defTabSz="7112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UcPeriod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43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arenR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43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arenR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6038" indent="-46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600" u="none" dirty="0"/>
          </a:p>
        </p:txBody>
      </p:sp>
    </p:spTree>
    <p:extLst>
      <p:ext uri="{BB962C8B-B14F-4D97-AF65-F5344CB8AC3E}">
        <p14:creationId xmlns:p14="http://schemas.microsoft.com/office/powerpoint/2010/main" val="22170798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Art. 54. ECA – repete o Art. 208 da CF.</a:t>
            </a:r>
          </a:p>
          <a:p>
            <a:pPr marL="0" indent="0">
              <a:buNone/>
            </a:pPr>
            <a:r>
              <a:rPr lang="pt-BR" b="1" dirty="0"/>
              <a:t>Art. 55 – Obrigatoriedade do pais em matricularem seus filhos</a:t>
            </a:r>
          </a:p>
          <a:p>
            <a:pPr marL="0" indent="0">
              <a:buNone/>
            </a:pPr>
            <a:r>
              <a:rPr lang="pt-BR" b="1" dirty="0"/>
              <a:t>Art. 56. Os dirigentes de estabelecimentos de ensino fundamental </a:t>
            </a:r>
            <a:r>
              <a:rPr lang="pt-BR" b="1" u="sng" dirty="0"/>
              <a:t>comunicarão ao Conselho Tutelar</a:t>
            </a:r>
            <a:r>
              <a:rPr lang="pt-BR" b="1" dirty="0"/>
              <a:t> os casos de: </a:t>
            </a:r>
          </a:p>
          <a:p>
            <a:pPr marL="0" indent="0">
              <a:buNone/>
            </a:pPr>
            <a:r>
              <a:rPr lang="pt-BR" b="1" dirty="0"/>
              <a:t>I - maus-tratos envolvendo seus alunos;</a:t>
            </a:r>
            <a:r>
              <a:rPr lang="pt-BR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(Área de atuação do Pedagogo Social)</a:t>
            </a:r>
          </a:p>
          <a:p>
            <a:pPr marL="0" indent="0">
              <a:buNone/>
            </a:pPr>
            <a:r>
              <a:rPr lang="pt-BR" b="1" dirty="0"/>
              <a:t>II - reiteração de faltas injustificadas e de evasão escolar, esgotados os recursos escolares;</a:t>
            </a:r>
          </a:p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(Área de atuação do Pedagogo Social)</a:t>
            </a:r>
          </a:p>
          <a:p>
            <a:pPr marL="0" indent="0">
              <a:buNone/>
            </a:pPr>
            <a:r>
              <a:rPr lang="pt-BR" b="1" dirty="0"/>
              <a:t>III - elevados níveis de repetência.</a:t>
            </a:r>
          </a:p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(Necessidade de revisão do processo ensino aprendizagem)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ARTIGO 227 E O ESTATUTO DA CRIANÇA E DO ADOLESCENTE  </a:t>
            </a:r>
            <a:r>
              <a:rPr lang="pt-BR" sz="2400" b="1" dirty="0"/>
              <a:t>(p. 28 - 29)</a:t>
            </a:r>
          </a:p>
        </p:txBody>
      </p:sp>
    </p:spTree>
    <p:extLst>
      <p:ext uri="{BB962C8B-B14F-4D97-AF65-F5344CB8AC3E}">
        <p14:creationId xmlns:p14="http://schemas.microsoft.com/office/powerpoint/2010/main" val="35563629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Art. 57. O poder público estimulará pesquisas, experiências e novas propostas relativas a calendário, seriação, currículo, metodologia, didática e avaliação, com vistas à </a:t>
            </a:r>
            <a:r>
              <a:rPr lang="pt-BR" b="1" u="sng" dirty="0"/>
              <a:t>inserção de crianças e adolescentes excluídos do ensino fundamental obrigatório</a:t>
            </a:r>
            <a:r>
              <a:rPr lang="pt-BR" b="1" dirty="0"/>
              <a:t>.</a:t>
            </a:r>
          </a:p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(Garantir o acesso à educação)</a:t>
            </a:r>
            <a:endParaRPr lang="pt-BR" b="1" dirty="0"/>
          </a:p>
          <a:p>
            <a:pPr marL="0" indent="0">
              <a:buNone/>
            </a:pPr>
            <a:r>
              <a:rPr lang="pt-BR" b="1" dirty="0"/>
              <a:t>Art. 58. No processo educacional </a:t>
            </a:r>
            <a:r>
              <a:rPr lang="pt-BR" b="1" u="sng" dirty="0"/>
              <a:t>respeitar-se-ão os valores culturais, artísticos e históricos próprios do contexto social da criança e do adolescente</a:t>
            </a:r>
            <a:r>
              <a:rPr lang="pt-BR" b="1" dirty="0"/>
              <a:t>, </a:t>
            </a:r>
            <a:r>
              <a:rPr lang="pt-BR" b="1" u="sng" dirty="0"/>
              <a:t>garantindo-se a estes a liberdade da criação e o acesso às fontes de cultura</a:t>
            </a:r>
            <a:r>
              <a:rPr lang="pt-BR" b="1" dirty="0"/>
              <a:t>.</a:t>
            </a:r>
          </a:p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(Direito à Diferença)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O ARTIGO 227 E O ESTATUTO DA CRIANÇA E DO ADOLESCENTE  </a:t>
            </a:r>
            <a:r>
              <a:rPr lang="pt-BR" sz="2400" b="1" dirty="0"/>
              <a:t>(p. 28 - 29)</a:t>
            </a:r>
          </a:p>
        </p:txBody>
      </p:sp>
    </p:spTree>
    <p:extLst>
      <p:ext uri="{BB962C8B-B14F-4D97-AF65-F5344CB8AC3E}">
        <p14:creationId xmlns:p14="http://schemas.microsoft.com/office/powerpoint/2010/main" val="32115500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Constituição de 1988:</a:t>
            </a:r>
          </a:p>
          <a:p>
            <a:pPr marL="457200" lvl="1" indent="0">
              <a:buNone/>
            </a:pPr>
            <a:r>
              <a:rPr lang="pt-BR" sz="2800" b="1" dirty="0"/>
              <a:t>[...]</a:t>
            </a:r>
          </a:p>
          <a:p>
            <a:pPr marL="457200" lvl="1" indent="0">
              <a:buNone/>
            </a:pPr>
            <a:r>
              <a:rPr lang="pt-BR" sz="2800" b="1" dirty="0"/>
              <a:t>Art. 206. [...]</a:t>
            </a:r>
          </a:p>
          <a:p>
            <a:pPr marL="914400" lvl="2" indent="0">
              <a:buNone/>
            </a:pPr>
            <a:r>
              <a:rPr lang="pt-BR" sz="2800" b="1" dirty="0"/>
              <a:t>§ 1o O acesso ao ensino obrigatório e gratuito é </a:t>
            </a:r>
            <a:r>
              <a:rPr lang="pt-BR" sz="2800" b="1" u="sng" dirty="0"/>
              <a:t>direito público subjetivo</a:t>
            </a:r>
            <a:r>
              <a:rPr lang="pt-BR" sz="2800" b="1" dirty="0"/>
              <a:t>. </a:t>
            </a:r>
          </a:p>
          <a:p>
            <a:pPr lvl="2">
              <a:buFontTx/>
              <a:buChar char="-"/>
            </a:pPr>
            <a:r>
              <a:rPr lang="pt-BR" sz="2800" b="1" dirty="0">
                <a:solidFill>
                  <a:srgbClr val="FF0000"/>
                </a:solidFill>
              </a:rPr>
              <a:t>Capacidade do cidadão poder exigir que o Estado garanta esse Direito.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OS PARÁGRAFOS DO ARTIGO 208  </a:t>
            </a:r>
            <a:r>
              <a:rPr lang="pt-BR" sz="2200" b="1" dirty="0"/>
              <a:t>(p. 29 - 31)</a:t>
            </a:r>
          </a:p>
        </p:txBody>
      </p:sp>
    </p:spTree>
    <p:extLst>
      <p:ext uri="{BB962C8B-B14F-4D97-AF65-F5344CB8AC3E}">
        <p14:creationId xmlns:p14="http://schemas.microsoft.com/office/powerpoint/2010/main" val="5786948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Constituição de 1988:</a:t>
            </a:r>
          </a:p>
          <a:p>
            <a:pPr marL="457200" lvl="1" indent="0">
              <a:buNone/>
            </a:pPr>
            <a:r>
              <a:rPr lang="pt-BR" sz="2800" b="1" dirty="0"/>
              <a:t>[...]</a:t>
            </a:r>
          </a:p>
          <a:p>
            <a:pPr marL="457200" lvl="1" indent="0">
              <a:buNone/>
            </a:pPr>
            <a:r>
              <a:rPr lang="pt-BR" sz="2800" b="1" dirty="0"/>
              <a:t>Art. 206. [...]</a:t>
            </a:r>
          </a:p>
          <a:p>
            <a:pPr marL="914400" lvl="2" indent="0">
              <a:buNone/>
            </a:pPr>
            <a:r>
              <a:rPr lang="pt-BR" sz="2800" b="1" dirty="0"/>
              <a:t>§ 2o O não-oferecimento do ensino obrigatório pelo Poder Público, ou sua oferta irregular, importa responsabilidade da autoridade competente. </a:t>
            </a:r>
          </a:p>
          <a:p>
            <a:pPr lvl="2">
              <a:buFontTx/>
              <a:buChar char="-"/>
            </a:pPr>
            <a:r>
              <a:rPr lang="pt-BR" sz="2800" b="1" dirty="0">
                <a:solidFill>
                  <a:srgbClr val="FF0000"/>
                </a:solidFill>
              </a:rPr>
              <a:t>O Estado é Obrigado a oferecer a todos a Educação;</a:t>
            </a:r>
          </a:p>
          <a:p>
            <a:pPr lvl="2">
              <a:buFontTx/>
              <a:buChar char="-"/>
            </a:pPr>
            <a:r>
              <a:rPr lang="pt-BR" sz="2800" b="1" dirty="0">
                <a:solidFill>
                  <a:srgbClr val="FF0000"/>
                </a:solidFill>
              </a:rPr>
              <a:t>Atuação do MP na defesa destes Direitos;</a:t>
            </a:r>
          </a:p>
          <a:p>
            <a:pPr lvl="2">
              <a:buFontTx/>
              <a:buChar char="-"/>
            </a:pPr>
            <a:r>
              <a:rPr lang="pt-BR" sz="2800" b="1" dirty="0">
                <a:solidFill>
                  <a:srgbClr val="FF0000"/>
                </a:solidFill>
              </a:rPr>
              <a:t>Não é prevista sanção para o descumprimento, mas existe a possibilidade de enquadramento no crime de responsabilidade;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OS PARÁGRAFOS DO ARTIGO 208  </a:t>
            </a:r>
            <a:r>
              <a:rPr lang="pt-BR" sz="2200" b="1" dirty="0"/>
              <a:t>(p. 29 - 31)</a:t>
            </a:r>
          </a:p>
        </p:txBody>
      </p:sp>
    </p:spTree>
    <p:extLst>
      <p:ext uri="{BB962C8B-B14F-4D97-AF65-F5344CB8AC3E}">
        <p14:creationId xmlns:p14="http://schemas.microsoft.com/office/powerpoint/2010/main" val="13570213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Constituição de 1988:</a:t>
            </a:r>
          </a:p>
          <a:p>
            <a:pPr marL="457200" lvl="1" indent="0">
              <a:buNone/>
            </a:pPr>
            <a:r>
              <a:rPr lang="pt-BR" sz="2800" b="1" dirty="0"/>
              <a:t>[...]</a:t>
            </a:r>
          </a:p>
          <a:p>
            <a:pPr marL="457200" lvl="1" indent="0">
              <a:buNone/>
            </a:pPr>
            <a:r>
              <a:rPr lang="pt-BR" sz="2800" b="1" dirty="0"/>
              <a:t>Art. 206. [...]</a:t>
            </a:r>
          </a:p>
          <a:p>
            <a:pPr marL="914400" lvl="2" indent="0">
              <a:buNone/>
            </a:pPr>
            <a:r>
              <a:rPr lang="pt-BR" sz="2800" b="1" dirty="0"/>
              <a:t>§ 3o Compete ao Poder Público recensear os educandos no ensino fundamental, fazer-lhes a chamada e zelar, junto aos pais ou responsáveis, pela frequência à escola. </a:t>
            </a:r>
          </a:p>
          <a:p>
            <a:pPr lvl="2">
              <a:buFontTx/>
              <a:buChar char="-"/>
            </a:pPr>
            <a:r>
              <a:rPr lang="pt-BR" sz="2800" b="1" dirty="0">
                <a:solidFill>
                  <a:srgbClr val="FF0000"/>
                </a:solidFill>
              </a:rPr>
              <a:t>O recenseamento escolar é importante fonte de informações para elaboração de políticas públicas voltadas para educação;</a:t>
            </a:r>
          </a:p>
          <a:p>
            <a:pPr lvl="2">
              <a:buFontTx/>
              <a:buChar char="-"/>
            </a:pPr>
            <a:r>
              <a:rPr lang="pt-BR" sz="2800" b="1" dirty="0">
                <a:solidFill>
                  <a:srgbClr val="FF0000"/>
                </a:solidFill>
              </a:rPr>
              <a:t>Criação do dever do Estado de zelar pela frequência dos alunos (área de atuação do Pedagogo Social);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OS PARÁGRAFOS DO ARTIGO 208  </a:t>
            </a:r>
            <a:r>
              <a:rPr lang="pt-BR" sz="2200" b="1" dirty="0"/>
              <a:t>(p. 29 - 31)</a:t>
            </a:r>
          </a:p>
        </p:txBody>
      </p:sp>
    </p:spTree>
    <p:extLst>
      <p:ext uri="{BB962C8B-B14F-4D97-AF65-F5344CB8AC3E}">
        <p14:creationId xmlns:p14="http://schemas.microsoft.com/office/powerpoint/2010/main" val="11911275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Mecanismos garantidores dos Direitos subjetivos </a:t>
            </a:r>
            <a:r>
              <a:rPr lang="pt-BR" b="1" dirty="0">
                <a:solidFill>
                  <a:srgbClr val="FF0000"/>
                </a:solidFill>
              </a:rPr>
              <a:t>(Área de atuação da Defensoria Pública e do MP)</a:t>
            </a:r>
            <a:endParaRPr lang="pt-BR" b="1" dirty="0"/>
          </a:p>
          <a:p>
            <a:r>
              <a:rPr lang="pt-BR" b="1" dirty="0"/>
              <a:t>Mandado de Segurança (Art. 5º da CF – Direitos Civis)</a:t>
            </a:r>
          </a:p>
          <a:p>
            <a:pPr marL="0" indent="0">
              <a:buNone/>
            </a:pPr>
            <a:r>
              <a:rPr lang="pt-BR" b="1" dirty="0"/>
              <a:t>LXIX - conceder-se-á mandado de segurança para proteger </a:t>
            </a:r>
            <a:r>
              <a:rPr lang="pt-BR" b="1" u="sng" dirty="0"/>
              <a:t>direito líquido e certo, não amparado por habeas corpus </a:t>
            </a:r>
            <a:r>
              <a:rPr lang="pt-BR" b="1" u="sng" dirty="0">
                <a:solidFill>
                  <a:srgbClr val="FF0000"/>
                </a:solidFill>
              </a:rPr>
              <a:t>(</a:t>
            </a:r>
            <a:r>
              <a:rPr lang="pt-BR" b="1" u="sng" dirty="0" err="1">
                <a:solidFill>
                  <a:srgbClr val="FF0000"/>
                </a:solidFill>
              </a:rPr>
              <a:t>ameaça`ao</a:t>
            </a:r>
            <a:r>
              <a:rPr lang="pt-BR" b="1" u="sng" dirty="0">
                <a:solidFill>
                  <a:srgbClr val="FF0000"/>
                </a:solidFill>
              </a:rPr>
              <a:t> direito de </a:t>
            </a:r>
            <a:r>
              <a:rPr lang="pt-BR" b="1" u="sng" dirty="0" err="1">
                <a:solidFill>
                  <a:srgbClr val="FF0000"/>
                </a:solidFill>
              </a:rPr>
              <a:t>locimoção</a:t>
            </a:r>
            <a:r>
              <a:rPr lang="pt-BR" b="1" u="sng" dirty="0">
                <a:solidFill>
                  <a:srgbClr val="FF0000"/>
                </a:solidFill>
              </a:rPr>
              <a:t>)</a:t>
            </a:r>
            <a:r>
              <a:rPr lang="pt-BR" b="1" u="sng" dirty="0"/>
              <a:t> ou habeas data </a:t>
            </a:r>
            <a:r>
              <a:rPr lang="pt-BR" b="1" u="sng" dirty="0">
                <a:solidFill>
                  <a:srgbClr val="FF0000"/>
                </a:solidFill>
              </a:rPr>
              <a:t>(ameaça ao direito à informação)</a:t>
            </a:r>
            <a:r>
              <a:rPr lang="pt-BR" b="1" dirty="0"/>
              <a:t>, quando o responsável pela ilegalidade ou abuso de poder for autoridade pública ou agente de pessoa jurídica no exercício de atribuições do Poder Público;</a:t>
            </a:r>
          </a:p>
          <a:p>
            <a:pPr marL="0" indent="0">
              <a:buNone/>
            </a:pPr>
            <a:r>
              <a:rPr lang="pt-BR" b="1" dirty="0"/>
              <a:t> LXX - o mandado de segurança coletivo pode ser impetrado por:</a:t>
            </a:r>
          </a:p>
          <a:p>
            <a:pPr marL="0" indent="0">
              <a:buNone/>
            </a:pPr>
            <a:r>
              <a:rPr lang="pt-BR" b="1" dirty="0"/>
              <a:t> a) partido político com representação no Congresso Nacional;</a:t>
            </a:r>
          </a:p>
          <a:p>
            <a:pPr marL="0" indent="0">
              <a:buNone/>
            </a:pPr>
            <a:r>
              <a:rPr lang="pt-BR" b="1" dirty="0"/>
              <a:t> b) organização sindical, entidade de classe ou associação legalmente constituída e em funcionamento há pelo menos um ano, em defesa dos interesses de seus membros ou associados;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Instrumentos viabilizadores do Direito a Educação  </a:t>
            </a:r>
            <a:r>
              <a:rPr lang="pt-BR" sz="2200" b="1" dirty="0"/>
              <a:t>(p. 31 – 33)</a:t>
            </a:r>
          </a:p>
        </p:txBody>
      </p:sp>
    </p:spTree>
    <p:extLst>
      <p:ext uri="{BB962C8B-B14F-4D97-AF65-F5344CB8AC3E}">
        <p14:creationId xmlns:p14="http://schemas.microsoft.com/office/powerpoint/2010/main" val="30381260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pt-BR" b="1" dirty="0"/>
              <a:t>Mandado de Injunção (Art. 5º CF)</a:t>
            </a:r>
          </a:p>
          <a:p>
            <a:pPr marL="0" indent="0">
              <a:buNone/>
            </a:pPr>
            <a:r>
              <a:rPr lang="pt-BR" b="1" dirty="0"/>
              <a:t>LXXI - conceder-se-á mandado de injunção sempre que a falta de norma regulamentadora torne inviável o exercício dos direitos e liberdades constitucionais e das prerrogativas inerentes à nacionalidade, à soberania e à cidadania;</a:t>
            </a:r>
          </a:p>
          <a:p>
            <a:r>
              <a:rPr lang="pt-BR" b="1" dirty="0"/>
              <a:t>Ação Civil Pública:</a:t>
            </a:r>
          </a:p>
          <a:p>
            <a:pPr marL="0" indent="0">
              <a:buNone/>
            </a:pPr>
            <a:r>
              <a:rPr lang="pt-BR" b="1" dirty="0"/>
              <a:t>Art. 129. São funções institucionais do Ministério Público:</a:t>
            </a:r>
          </a:p>
          <a:p>
            <a:pPr marL="0" indent="0">
              <a:buNone/>
            </a:pPr>
            <a:r>
              <a:rPr lang="pt-BR" b="1" dirty="0"/>
              <a:t>II - zelar pelo efetivo respeito dos Poderes Públicos e dos serviços de relevância pública aos direitos assegurados nesta Constituição, promovendo as medidas necessárias a sua garantia; </a:t>
            </a:r>
            <a:r>
              <a:rPr lang="pt-BR" b="1" dirty="0">
                <a:solidFill>
                  <a:srgbClr val="FF0000"/>
                </a:solidFill>
              </a:rPr>
              <a:t>(atuação do MP com relação à Educação)</a:t>
            </a:r>
            <a:endParaRPr lang="pt-BR" b="1" dirty="0"/>
          </a:p>
          <a:p>
            <a:pPr marL="0" indent="0">
              <a:buNone/>
            </a:pPr>
            <a:r>
              <a:rPr lang="pt-BR" b="1" dirty="0"/>
              <a:t>III - promover o inquérito civil e a </a:t>
            </a:r>
            <a:r>
              <a:rPr lang="pt-BR" b="1" u="sng" dirty="0"/>
              <a:t>ação civil pública</a:t>
            </a:r>
            <a:r>
              <a:rPr lang="pt-BR" b="1" dirty="0"/>
              <a:t>, para a proteção do patrimônio público e social, do meio ambiente e de outros interesses difusos e coletivos; </a:t>
            </a:r>
            <a:r>
              <a:rPr lang="pt-BR" b="1" dirty="0">
                <a:solidFill>
                  <a:srgbClr val="FF0000"/>
                </a:solidFill>
              </a:rPr>
              <a:t>(mecanismo para garantia do Direito à </a:t>
            </a:r>
            <a:r>
              <a:rPr lang="pt-BR" b="1" dirty="0" err="1">
                <a:solidFill>
                  <a:srgbClr val="FF0000"/>
                </a:solidFill>
              </a:rPr>
              <a:t>Edcuação</a:t>
            </a:r>
            <a:r>
              <a:rPr lang="pt-BR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pt-BR" b="1" dirty="0"/>
              <a:t>§ 1º - A legitimação do Ministério Público para as ações civis previstas neste artigo não impede a de terceiros, nas mesmas hipóteses, segundo o disposto nesta Constituição e na lei. </a:t>
            </a:r>
            <a:r>
              <a:rPr lang="pt-BR" b="1" dirty="0">
                <a:solidFill>
                  <a:srgbClr val="FF0000"/>
                </a:solidFill>
              </a:rPr>
              <a:t>(Possibilidade de outras pessoas impetrarem ações civis públicas)</a:t>
            </a:r>
            <a:endParaRPr lang="pt-BR" b="1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Instrumentos viabilizadores do Direito a Educação  </a:t>
            </a:r>
            <a:r>
              <a:rPr lang="pt-BR" sz="2200" b="1" dirty="0"/>
              <a:t>(p. 31 – 33)</a:t>
            </a:r>
          </a:p>
        </p:txBody>
      </p:sp>
    </p:spTree>
    <p:extLst>
      <p:ext uri="{BB962C8B-B14F-4D97-AF65-F5344CB8AC3E}">
        <p14:creationId xmlns:p14="http://schemas.microsoft.com/office/powerpoint/2010/main" val="34009569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pt-BR" b="1" dirty="0"/>
              <a:t>Ações de responsabilidade previstas no ECA com relação à Educação:</a:t>
            </a:r>
          </a:p>
          <a:p>
            <a:pPr marL="0" indent="0">
              <a:buNone/>
            </a:pPr>
            <a:r>
              <a:rPr lang="pt-BR" b="1" dirty="0"/>
              <a:t>Art. 208. Regem-se pelas disposições desta Lei as ações de responsabilidade por ofensa aos direitos assegurados à criança e ao adolescente, referentes ao não oferecimento ou oferta irregular: </a:t>
            </a:r>
          </a:p>
          <a:p>
            <a:pPr marL="0" indent="0">
              <a:buNone/>
            </a:pPr>
            <a:r>
              <a:rPr lang="pt-BR" b="1" dirty="0"/>
              <a:t>I - do ensino obrigatório;</a:t>
            </a:r>
          </a:p>
          <a:p>
            <a:pPr marL="0" indent="0">
              <a:buNone/>
            </a:pPr>
            <a:r>
              <a:rPr lang="pt-BR" b="1" dirty="0"/>
              <a:t>II - de atendimento educacional especializado aos portadores de deficiência;</a:t>
            </a:r>
          </a:p>
          <a:p>
            <a:pPr marL="0" indent="0">
              <a:buNone/>
            </a:pPr>
            <a:r>
              <a:rPr lang="pt-BR" b="1" dirty="0"/>
              <a:t>III – de atendimento em creche e pré-escola às crianças de zero a cinco anos de idade;            (Redação dada pela Lei nº 13.306, de 2016)</a:t>
            </a:r>
          </a:p>
          <a:p>
            <a:pPr marL="0" indent="0">
              <a:buNone/>
            </a:pPr>
            <a:r>
              <a:rPr lang="pt-BR" b="1" dirty="0"/>
              <a:t>IV - de ensino noturno regular, adequado às condições do educando;</a:t>
            </a:r>
          </a:p>
          <a:p>
            <a:pPr marL="0" indent="0">
              <a:buNone/>
            </a:pPr>
            <a:r>
              <a:rPr lang="pt-BR" b="1" dirty="0"/>
              <a:t>V - de programas suplementares de oferta de material didático-escolar, transporte e assistência à saúde do educando do ensino fundamental;</a:t>
            </a:r>
          </a:p>
          <a:p>
            <a:pPr marL="0" indent="0">
              <a:buNone/>
            </a:pPr>
            <a:r>
              <a:rPr lang="pt-BR" b="1" dirty="0"/>
              <a:t>VI - de serviço de assistência social visando à proteção à família, à maternidade, à infância e à adolescência, bem como ao amparo às crianças e adolescentes que dele necessitem;</a:t>
            </a:r>
          </a:p>
          <a:p>
            <a:pPr marL="0" indent="0">
              <a:buNone/>
            </a:pPr>
            <a:r>
              <a:rPr lang="pt-BR" b="1" dirty="0"/>
              <a:t>VII - de acesso às ações e serviços de saúde;</a:t>
            </a:r>
          </a:p>
          <a:p>
            <a:pPr marL="0" indent="0">
              <a:buNone/>
            </a:pPr>
            <a:r>
              <a:rPr lang="pt-BR" b="1" dirty="0"/>
              <a:t>VIII - de escolarização e profissionalização dos adolescentes privados de liberdade.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Instrumentos viabilizadores do Direito a Educação  </a:t>
            </a:r>
            <a:r>
              <a:rPr lang="pt-BR" sz="2200" b="1" dirty="0"/>
              <a:t>(p. 31 – 33)</a:t>
            </a:r>
          </a:p>
        </p:txBody>
      </p:sp>
    </p:spTree>
    <p:extLst>
      <p:ext uri="{BB962C8B-B14F-4D97-AF65-F5344CB8AC3E}">
        <p14:creationId xmlns:p14="http://schemas.microsoft.com/office/powerpoint/2010/main" val="33928159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pt-BR" b="1" dirty="0"/>
              <a:t>Alterações no Art. 208 da CF</a:t>
            </a:r>
          </a:p>
          <a:p>
            <a:pPr marL="0" indent="0">
              <a:buNone/>
            </a:pPr>
            <a:r>
              <a:rPr lang="pt-BR" b="1" dirty="0"/>
              <a:t>Art. 208. O dever do Estado com a educação será efetivado mediante a garantia de:</a:t>
            </a:r>
          </a:p>
          <a:p>
            <a:pPr marL="0" indent="0">
              <a:buNone/>
            </a:pPr>
            <a:r>
              <a:rPr lang="pt-BR" b="1" dirty="0"/>
              <a:t>I - ensino fundamental, obrigatório e gratuito, inclusive para os que a ele não tiveram acesso na idade própria; </a:t>
            </a:r>
            <a:r>
              <a:rPr lang="pt-BR" b="1" dirty="0">
                <a:solidFill>
                  <a:srgbClr val="FF0000"/>
                </a:solidFill>
              </a:rPr>
              <a:t>(Original)</a:t>
            </a:r>
            <a:endParaRPr lang="pt-BR" b="1" dirty="0"/>
          </a:p>
          <a:p>
            <a:pPr marL="0" indent="0">
              <a:buNone/>
            </a:pPr>
            <a:r>
              <a:rPr lang="pt-BR" b="1" dirty="0"/>
              <a:t>I - ensino fundamental, obrigatório e gratuito, </a:t>
            </a:r>
            <a:r>
              <a:rPr lang="pt-BR" b="1" u="sng" dirty="0"/>
              <a:t>assegurada, inclusive, sua oferta gratuita</a:t>
            </a:r>
            <a:r>
              <a:rPr lang="pt-BR" b="1" dirty="0"/>
              <a:t> para todos os que a ele não tiveram acesso na idade própria;   </a:t>
            </a:r>
            <a:r>
              <a:rPr lang="pt-BR" b="1" dirty="0">
                <a:solidFill>
                  <a:srgbClr val="FF0000"/>
                </a:solidFill>
              </a:rPr>
              <a:t>(Redação dada pela Emenda Constitucional nº 14, de 1996, obriga a oferta de ensino mas não obriga que as pessoas frequentem esse ensino)</a:t>
            </a:r>
          </a:p>
          <a:p>
            <a:pPr marL="0" indent="0">
              <a:buNone/>
            </a:pPr>
            <a:r>
              <a:rPr lang="pt-BR" b="1" dirty="0"/>
              <a:t>I - educação básica obrigatória e gratuita dos </a:t>
            </a:r>
            <a:r>
              <a:rPr lang="pt-BR" b="1" u="sng" dirty="0"/>
              <a:t>4 (quatro) aos 17 (dezessete) anos de idade</a:t>
            </a:r>
            <a:r>
              <a:rPr lang="pt-BR" b="1" dirty="0"/>
              <a:t>, assegurada inclusive sua oferta gratuita para todos os que a ela não tiveram acesso na idade própria;   </a:t>
            </a:r>
            <a:r>
              <a:rPr lang="pt-BR" b="1" dirty="0">
                <a:solidFill>
                  <a:srgbClr val="FF0000"/>
                </a:solidFill>
              </a:rPr>
              <a:t>(Redação dada pela Emenda Constitucional nº 59, de 2009) – especifica melhor a idade obrigatória.</a:t>
            </a:r>
            <a:endParaRPr lang="pt-BR" b="1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EMENDA CONSTITUCIONAL 14, DE 12 DE SETEMBRO DE 1996  </a:t>
            </a:r>
            <a:r>
              <a:rPr lang="pt-BR" sz="2200" b="1" dirty="0"/>
              <a:t>(p. 33 – 35)</a:t>
            </a:r>
          </a:p>
        </p:txBody>
      </p:sp>
    </p:spTree>
    <p:extLst>
      <p:ext uri="{BB962C8B-B14F-4D97-AF65-F5344CB8AC3E}">
        <p14:creationId xmlns:p14="http://schemas.microsoft.com/office/powerpoint/2010/main" val="1012132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pt-BR" b="1" dirty="0"/>
              <a:t>Alterações no Art. 208 da CF</a:t>
            </a:r>
          </a:p>
          <a:p>
            <a:pPr marL="0" indent="0">
              <a:buNone/>
            </a:pPr>
            <a:r>
              <a:rPr lang="pt-BR" b="1" dirty="0"/>
              <a:t>Art. 208. O dever do Estado com a educação será efetivado mediante a garantia de:</a:t>
            </a:r>
          </a:p>
          <a:p>
            <a:pPr marL="0" indent="0">
              <a:buNone/>
            </a:pPr>
            <a:r>
              <a:rPr lang="pt-BR" b="1" dirty="0"/>
              <a:t>[...]</a:t>
            </a:r>
          </a:p>
          <a:p>
            <a:pPr marL="0" indent="0">
              <a:buNone/>
            </a:pPr>
            <a:r>
              <a:rPr lang="pt-BR" b="1" dirty="0"/>
              <a:t> II - progressiva </a:t>
            </a:r>
            <a:r>
              <a:rPr lang="pt-BR" b="1" u="sng" dirty="0"/>
              <a:t>extensão</a:t>
            </a:r>
            <a:r>
              <a:rPr lang="pt-BR" b="1" dirty="0"/>
              <a:t> da </a:t>
            </a:r>
            <a:r>
              <a:rPr lang="pt-BR" b="1" u="sng" dirty="0"/>
              <a:t>obrigatoriedade e gratuidade </a:t>
            </a:r>
            <a:r>
              <a:rPr lang="pt-BR" b="1" dirty="0"/>
              <a:t>ao ensino médio; </a:t>
            </a:r>
            <a:r>
              <a:rPr lang="pt-BR" b="1" dirty="0">
                <a:solidFill>
                  <a:srgbClr val="FF0000"/>
                </a:solidFill>
              </a:rPr>
              <a:t>(Original) – maior garantia do Direito ao Ensino Médio com os termos </a:t>
            </a:r>
            <a:r>
              <a:rPr lang="pt-BR" b="1" u="sng" dirty="0">
                <a:solidFill>
                  <a:srgbClr val="FF0000"/>
                </a:solidFill>
              </a:rPr>
              <a:t>obrigatoriedade</a:t>
            </a:r>
            <a:r>
              <a:rPr lang="pt-BR" b="1" dirty="0">
                <a:solidFill>
                  <a:srgbClr val="FF0000"/>
                </a:solidFill>
              </a:rPr>
              <a:t> e </a:t>
            </a:r>
            <a:r>
              <a:rPr lang="pt-BR" b="1" u="sng" dirty="0">
                <a:solidFill>
                  <a:srgbClr val="FF0000"/>
                </a:solidFill>
              </a:rPr>
              <a:t>gratuidade</a:t>
            </a:r>
            <a:r>
              <a:rPr lang="pt-BR" b="1" dirty="0">
                <a:solidFill>
                  <a:srgbClr val="FF0000"/>
                </a:solidFill>
              </a:rPr>
              <a:t>.</a:t>
            </a:r>
            <a:endParaRPr lang="pt-BR" b="1" dirty="0"/>
          </a:p>
          <a:p>
            <a:pPr marL="0" indent="0">
              <a:buNone/>
            </a:pPr>
            <a:r>
              <a:rPr lang="pt-BR" b="1" dirty="0"/>
              <a:t>II - progressiva </a:t>
            </a:r>
            <a:r>
              <a:rPr lang="pt-BR" b="1" u="sng" dirty="0"/>
              <a:t>universalização do ensino médio gratuito</a:t>
            </a:r>
            <a:r>
              <a:rPr lang="pt-BR" b="1" dirty="0"/>
              <a:t>; </a:t>
            </a:r>
            <a:r>
              <a:rPr lang="pt-BR" b="1" dirty="0">
                <a:solidFill>
                  <a:srgbClr val="FF0000"/>
                </a:solidFill>
              </a:rPr>
              <a:t>(Redação dada pela Emenda Constitucional nº 14, de 1996) – menor garantia do Direito ao Ensino Médio com o termo </a:t>
            </a:r>
            <a:r>
              <a:rPr lang="pt-BR" b="1" u="sng" dirty="0">
                <a:solidFill>
                  <a:srgbClr val="FF0000"/>
                </a:solidFill>
              </a:rPr>
              <a:t>universalização</a:t>
            </a:r>
            <a:r>
              <a:rPr lang="pt-BR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- Apesar da aparente redução da garantia do Direito ao Ensino Médio, as taxas de matrículas tem aumentado nos últimos anos.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EMENDA CONSTITUCIONAL 14, DE 12 DE SETEMBRO DE 1996  </a:t>
            </a:r>
            <a:r>
              <a:rPr lang="pt-BR" sz="2200" b="1" dirty="0"/>
              <a:t>(p. 33 – 35)</a:t>
            </a:r>
          </a:p>
        </p:txBody>
      </p:sp>
    </p:spTree>
    <p:extLst>
      <p:ext uri="{BB962C8B-B14F-4D97-AF65-F5344CB8AC3E}">
        <p14:creationId xmlns:p14="http://schemas.microsoft.com/office/powerpoint/2010/main" val="388108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E528A-E435-42ED-A304-2D9CDF607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7" y="180460"/>
            <a:ext cx="11844997" cy="62669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Dados do Autor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3CF5DF-3C25-4786-AD4C-4F0ACD227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7" y="1454418"/>
            <a:ext cx="11844997" cy="5038457"/>
          </a:xfrm>
          <a:ln w="508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Romualdo Luiz Portela de Oliveira</a:t>
            </a:r>
          </a:p>
          <a:p>
            <a:pPr lvl="1" fontAlgn="base"/>
            <a:r>
              <a:rPr lang="pt-BR" b="1" dirty="0"/>
              <a:t>Graduação em Matemática Licenciatura (1977 – 1982). </a:t>
            </a:r>
            <a:br>
              <a:rPr lang="pt-BR" b="1" dirty="0"/>
            </a:br>
            <a:r>
              <a:rPr lang="pt-BR" b="1" dirty="0"/>
              <a:t>Universidade de São Paulo, USP, Brasil. </a:t>
            </a:r>
          </a:p>
          <a:p>
            <a:pPr lvl="1" fontAlgn="base"/>
            <a:r>
              <a:rPr lang="pt-BR" b="1" dirty="0"/>
              <a:t>Mestrado em Educação (1983 – 1990). </a:t>
            </a:r>
            <a:br>
              <a:rPr lang="pt-BR" b="1" dirty="0"/>
            </a:br>
            <a:r>
              <a:rPr lang="pt-BR" b="1" dirty="0"/>
              <a:t>Universidade de São Paulo, USP, Brasil. </a:t>
            </a:r>
            <a:br>
              <a:rPr lang="pt-BR" b="1" dirty="0"/>
            </a:br>
            <a:r>
              <a:rPr lang="pt-BR" b="1" dirty="0"/>
              <a:t>Título: EDUCACAO E SOCIEDADE NA ASSEMBLEIA NACIONAL CONSTITUINTE DE 1946.   Orientador: JOSE CARLOS DE ARAUJO MELCHIOR.</a:t>
            </a:r>
          </a:p>
          <a:p>
            <a:pPr lvl="1" fontAlgn="base"/>
            <a:r>
              <a:rPr lang="pt-BR" b="1" dirty="0"/>
              <a:t>Doutorado em Educação (1990 - 1995). </a:t>
            </a:r>
            <a:br>
              <a:rPr lang="pt-BR" b="1" dirty="0"/>
            </a:br>
            <a:r>
              <a:rPr lang="pt-BR" b="1" dirty="0"/>
              <a:t>Universidade de São Paulo, USP, Brasil. </a:t>
            </a:r>
            <a:br>
              <a:rPr lang="pt-BR" b="1" dirty="0"/>
            </a:br>
            <a:r>
              <a:rPr lang="pt-BR" b="1" dirty="0"/>
              <a:t>Título: EDUCACAO E CIDADANIA: O DIREITO A EDUCACAO NA CONSTITUICAO DE 1988 DA REPUBLICA FEDERATIVA DO BRASIL, Ano de obtenção: 1995. </a:t>
            </a:r>
            <a:br>
              <a:rPr lang="pt-BR" b="1" dirty="0"/>
            </a:br>
            <a:r>
              <a:rPr lang="pt-BR" b="1" dirty="0"/>
              <a:t>Orientador: LISETE REGINA GOMES ARELARO. </a:t>
            </a:r>
          </a:p>
          <a:p>
            <a:pPr lvl="1" fontAlgn="base"/>
            <a:r>
              <a:rPr lang="pt-BR" b="1" dirty="0"/>
              <a:t>Pós-Doutorado (19969-1997). </a:t>
            </a:r>
            <a:br>
              <a:rPr lang="pt-BR" b="1" dirty="0"/>
            </a:br>
            <a:r>
              <a:rPr lang="pt-BR" b="1" dirty="0"/>
              <a:t>Cornell </a:t>
            </a:r>
            <a:r>
              <a:rPr lang="pt-BR" b="1" dirty="0" err="1"/>
              <a:t>University</a:t>
            </a:r>
            <a:r>
              <a:rPr lang="pt-BR" b="1" dirty="0"/>
              <a:t>, CORNELL, Estados Unidos. </a:t>
            </a:r>
          </a:p>
          <a:p>
            <a:pPr lvl="1" fontAlgn="base"/>
            <a:r>
              <a:rPr lang="pt-BR" b="1" dirty="0"/>
              <a:t>Livre-docência (2006). </a:t>
            </a:r>
            <a:br>
              <a:rPr lang="pt-BR" b="1" dirty="0"/>
            </a:br>
            <a:r>
              <a:rPr lang="pt-BR" b="1" dirty="0"/>
              <a:t>Universidade de São Paulo, USP, Brasil. </a:t>
            </a:r>
            <a:br>
              <a:rPr lang="pt-BR" b="1" dirty="0"/>
            </a:br>
            <a:r>
              <a:rPr lang="pt-BR" b="1" dirty="0"/>
              <a:t>Título: Estado e Política Educacional no Brasil: Desafios do Século XXI, Ano de obtenção: 2006.</a:t>
            </a:r>
          </a:p>
          <a:p>
            <a:pPr lvl="1" fontAlgn="base"/>
            <a:endParaRPr lang="pt-BR" dirty="0"/>
          </a:p>
          <a:p>
            <a:pPr fontAlgn="base"/>
            <a:endParaRPr lang="pt-BR" dirty="0"/>
          </a:p>
          <a:p>
            <a:pPr lvl="1" fontAlgn="base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3B98F6A-9D90-473E-B02E-DDC4E40A5D63}"/>
              </a:ext>
            </a:extLst>
          </p:cNvPr>
          <p:cNvSpPr/>
          <p:nvPr/>
        </p:nvSpPr>
        <p:spPr>
          <a:xfrm>
            <a:off x="196948" y="807150"/>
            <a:ext cx="11549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Fonte:</a:t>
            </a:r>
            <a:r>
              <a:rPr lang="pt-BR" dirty="0"/>
              <a:t> CNPQ lattes. Disponível em: </a:t>
            </a:r>
            <a:r>
              <a:rPr lang="pt-BR" dirty="0">
                <a:hlinkClick r:id="rId2"/>
              </a:rPr>
              <a:t>http://lattes.cnpq.br/7235020200200379</a:t>
            </a:r>
            <a:r>
              <a:rPr lang="pt-BR" dirty="0"/>
              <a:t>. Consulta em 24/03/2019.</a:t>
            </a:r>
          </a:p>
        </p:txBody>
      </p:sp>
    </p:spTree>
    <p:extLst>
      <p:ext uri="{BB962C8B-B14F-4D97-AF65-F5344CB8AC3E}">
        <p14:creationId xmlns:p14="http://schemas.microsoft.com/office/powerpoint/2010/main" val="20310555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pt-BR" b="1" dirty="0"/>
              <a:t>Lei no 9.394/1996, Estabelece as diretrizes e bases da educação nacional.</a:t>
            </a:r>
          </a:p>
          <a:p>
            <a:pPr marL="0" indent="0">
              <a:buNone/>
            </a:pPr>
            <a:r>
              <a:rPr lang="pt-BR" b="1" dirty="0"/>
              <a:t>TÍTULO II – Dos Princípios e Fins da Educação Nacional</a:t>
            </a:r>
          </a:p>
          <a:p>
            <a:pPr marL="0" indent="0">
              <a:buNone/>
            </a:pPr>
            <a:r>
              <a:rPr lang="pt-BR" b="1" dirty="0"/>
              <a:t>Art. 2o A educação, </a:t>
            </a:r>
            <a:r>
              <a:rPr lang="pt-BR" b="1" u="sng" dirty="0"/>
              <a:t>dever da família e do Estado</a:t>
            </a:r>
            <a:r>
              <a:rPr lang="pt-BR" b="1" dirty="0"/>
              <a:t>, inspirada nos princípios de liberdade e nos ideais de solidariedade humana, tem por finalidade o pleno desenvolvimento do educando, seu preparo para o exercício da cidadania e sua qualificação para o trabalho.</a:t>
            </a:r>
            <a:r>
              <a:rPr lang="pt-BR" b="1" dirty="0">
                <a:solidFill>
                  <a:srgbClr val="FF0000"/>
                </a:solidFill>
              </a:rPr>
              <a:t> </a:t>
            </a:r>
          </a:p>
          <a:p>
            <a:r>
              <a:rPr lang="pt-BR" b="1" dirty="0">
                <a:solidFill>
                  <a:srgbClr val="FF0000"/>
                </a:solidFill>
              </a:rPr>
              <a:t>Inversão da ordem Estado-família prevista no Art. 205 da CF</a:t>
            </a:r>
          </a:p>
          <a:p>
            <a:r>
              <a:rPr lang="pt-BR" b="1" dirty="0">
                <a:solidFill>
                  <a:srgbClr val="FF0000"/>
                </a:solidFill>
              </a:rPr>
              <a:t>Debate sobre tal postura</a:t>
            </a:r>
          </a:p>
          <a:p>
            <a:pPr lvl="1"/>
            <a:r>
              <a:rPr lang="pt-BR" sz="2800" b="1" dirty="0">
                <a:solidFill>
                  <a:srgbClr val="FF0000"/>
                </a:solidFill>
              </a:rPr>
              <a:t>Inconstitucionalidade desse Art. da LDB</a:t>
            </a:r>
          </a:p>
          <a:p>
            <a:pPr lvl="1"/>
            <a:r>
              <a:rPr lang="pt-BR" sz="2800" b="1" dirty="0">
                <a:solidFill>
                  <a:srgbClr val="FF0000"/>
                </a:solidFill>
              </a:rPr>
              <a:t>Neutralidade</a:t>
            </a:r>
          </a:p>
          <a:p>
            <a:pPr lvl="1"/>
            <a:r>
              <a:rPr lang="pt-BR" sz="2800" b="1" dirty="0">
                <a:solidFill>
                  <a:srgbClr val="FF0000"/>
                </a:solidFill>
              </a:rPr>
              <a:t>Ênfase na família, abrindo possibilidades como a questão do financiamento público do ensino privado. </a:t>
            </a:r>
          </a:p>
          <a:p>
            <a:pPr marL="0" indent="0">
              <a:buNone/>
            </a:pPr>
            <a:endParaRPr lang="pt-BR" b="1" dirty="0"/>
          </a:p>
          <a:p>
            <a:endParaRPr lang="pt-BR" b="1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 DIREITO A EDUCAÇÃO NA LDB  </a:t>
            </a:r>
            <a:r>
              <a:rPr lang="pt-BR" sz="2200" b="1" dirty="0"/>
              <a:t>(p. 35 - 38)</a:t>
            </a:r>
          </a:p>
        </p:txBody>
      </p:sp>
    </p:spTree>
    <p:extLst>
      <p:ext uri="{BB962C8B-B14F-4D97-AF65-F5344CB8AC3E}">
        <p14:creationId xmlns:p14="http://schemas.microsoft.com/office/powerpoint/2010/main" val="18254043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Art. 4o O dever do Estado com educação escolar pública será efetivado mediante a garantia de: </a:t>
            </a:r>
          </a:p>
          <a:p>
            <a:pPr marL="0" indent="0">
              <a:buNone/>
            </a:pPr>
            <a:r>
              <a:rPr lang="pt-BR" b="1" dirty="0"/>
              <a:t>I – educação básica obrigatória e gratuita dos 4 (quatro) aos 17 (dezessete) anos de idade, organizada da seguinte forma: </a:t>
            </a:r>
          </a:p>
          <a:p>
            <a:pPr marL="0" indent="0">
              <a:buNone/>
            </a:pPr>
            <a:r>
              <a:rPr lang="pt-BR" b="1" dirty="0"/>
              <a:t>a) pré-escola; </a:t>
            </a:r>
          </a:p>
          <a:p>
            <a:pPr marL="0" indent="0">
              <a:buNone/>
            </a:pPr>
            <a:r>
              <a:rPr lang="pt-BR" b="1" dirty="0"/>
              <a:t>b) ensino fundamental; </a:t>
            </a:r>
          </a:p>
          <a:p>
            <a:pPr marL="0" indent="0">
              <a:buNone/>
            </a:pPr>
            <a:r>
              <a:rPr lang="pt-BR" b="1" dirty="0"/>
              <a:t>c) ensino médio; </a:t>
            </a:r>
          </a:p>
          <a:p>
            <a:pPr marL="0" indent="0">
              <a:buNone/>
            </a:pPr>
            <a:r>
              <a:rPr lang="pt-BR" b="1" dirty="0"/>
              <a:t>II – educação infantil gratuita às crianças de até 5 (cinco) anos de idade; </a:t>
            </a:r>
          </a:p>
          <a:p>
            <a:pPr marL="0" indent="0">
              <a:buNone/>
            </a:pPr>
            <a:r>
              <a:rPr lang="pt-BR" b="1" dirty="0"/>
              <a:t>[...]</a:t>
            </a:r>
          </a:p>
          <a:p>
            <a:r>
              <a:rPr lang="pt-BR" b="1" dirty="0">
                <a:solidFill>
                  <a:srgbClr val="FF0000"/>
                </a:solidFill>
              </a:rPr>
              <a:t>Repete o Art. 208 da CF 1988, sem considerar a EC 14.</a:t>
            </a:r>
          </a:p>
          <a:p>
            <a:pPr marL="0" indent="0">
              <a:buNone/>
            </a:pP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 DIREITO A EDUCAÇÃO NA LDB  </a:t>
            </a:r>
            <a:r>
              <a:rPr lang="pt-BR" sz="2200" b="1" dirty="0"/>
              <a:t>(p. 35 - 38)</a:t>
            </a:r>
          </a:p>
        </p:txBody>
      </p:sp>
    </p:spTree>
    <p:extLst>
      <p:ext uri="{BB962C8B-B14F-4D97-AF65-F5344CB8AC3E}">
        <p14:creationId xmlns:p14="http://schemas.microsoft.com/office/powerpoint/2010/main" val="7536500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Art. 4o O dever do Estado com educação escolar pública será efetivado mediante a garantia de: </a:t>
            </a:r>
          </a:p>
          <a:p>
            <a:pPr marL="0" indent="0">
              <a:buNone/>
            </a:pPr>
            <a:r>
              <a:rPr lang="pt-BR" b="1" dirty="0"/>
              <a:t>[...]</a:t>
            </a:r>
          </a:p>
          <a:p>
            <a:pPr marL="0" indent="0">
              <a:buNone/>
            </a:pPr>
            <a:r>
              <a:rPr lang="pt-BR" b="1" dirty="0"/>
              <a:t>III – atendimento educacional especializado </a:t>
            </a:r>
            <a:r>
              <a:rPr lang="pt-BR" b="1" u="sng" dirty="0"/>
              <a:t>gratuito</a:t>
            </a:r>
            <a:r>
              <a:rPr lang="pt-BR" b="1" dirty="0"/>
              <a:t> aos educandos com deficiência, transtorno os globais do desenvolvimento e altas habilidades ou superdotação, transversal a todos os níveis, etapas e modalidades, preferencialmente na rede regular de ensino; </a:t>
            </a:r>
          </a:p>
          <a:p>
            <a:pPr marL="0" indent="0">
              <a:buNone/>
            </a:pPr>
            <a:r>
              <a:rPr lang="pt-BR" b="1" dirty="0"/>
              <a:t>IV – acesso público e </a:t>
            </a:r>
            <a:r>
              <a:rPr lang="pt-BR" b="1" u="sng" dirty="0"/>
              <a:t>gratuito</a:t>
            </a:r>
            <a:r>
              <a:rPr lang="pt-BR" b="1" dirty="0"/>
              <a:t> aos ensinos fundamental e médio para todos os que não os concluíram na idade própria; </a:t>
            </a:r>
          </a:p>
          <a:p>
            <a:pPr marL="0" indent="0">
              <a:buNone/>
            </a:pPr>
            <a:r>
              <a:rPr lang="pt-BR" b="1" dirty="0"/>
              <a:t>[...]</a:t>
            </a:r>
          </a:p>
          <a:p>
            <a:r>
              <a:rPr lang="pt-BR" b="1" dirty="0">
                <a:solidFill>
                  <a:srgbClr val="FF0000"/>
                </a:solidFill>
              </a:rPr>
              <a:t>Reproduz os incisos do Art. 208 da CF 1988, acrescentando o termo gratuito.</a:t>
            </a:r>
          </a:p>
          <a:p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 DIREITO A EDUCAÇÃO NA LDB  </a:t>
            </a:r>
            <a:r>
              <a:rPr lang="pt-BR" sz="2200" b="1" dirty="0"/>
              <a:t>(p. 35 - 38)</a:t>
            </a:r>
          </a:p>
        </p:txBody>
      </p:sp>
    </p:spTree>
    <p:extLst>
      <p:ext uri="{BB962C8B-B14F-4D97-AF65-F5344CB8AC3E}">
        <p14:creationId xmlns:p14="http://schemas.microsoft.com/office/powerpoint/2010/main" val="14529632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Art. 4o O dever do Estado com educação escolar pública será efetivado mediante a garantia de: </a:t>
            </a:r>
          </a:p>
          <a:p>
            <a:pPr marL="0" indent="0">
              <a:buNone/>
            </a:pPr>
            <a:r>
              <a:rPr lang="pt-BR" b="1" dirty="0"/>
              <a:t>[...]</a:t>
            </a:r>
          </a:p>
          <a:p>
            <a:pPr marL="0" indent="0">
              <a:buNone/>
            </a:pPr>
            <a:r>
              <a:rPr lang="pt-BR" b="1" dirty="0"/>
              <a:t>V – acesso aos níveis mais elevados do ensino, da pesquisa e da criação artística, segundo a capacidade de cada um;</a:t>
            </a:r>
          </a:p>
          <a:p>
            <a:pPr marL="0" indent="0">
              <a:buNone/>
            </a:pPr>
            <a:r>
              <a:rPr lang="pt-BR" b="1" dirty="0"/>
              <a:t>VI – oferta de ensino noturno regular, adequado às condições do educando;</a:t>
            </a:r>
          </a:p>
          <a:p>
            <a:pPr marL="0" indent="0">
              <a:buNone/>
            </a:pPr>
            <a:r>
              <a:rPr lang="pt-BR" b="1" dirty="0"/>
              <a:t>[...]</a:t>
            </a:r>
          </a:p>
          <a:p>
            <a:pPr marL="0" indent="0">
              <a:buNone/>
            </a:pPr>
            <a:r>
              <a:rPr lang="pt-BR" b="1" dirty="0"/>
              <a:t>VIII – atendimento ao educando, em todas as etapas da educação básica, por meio de programas suplementares de material didático-escolar, transporte, alimentação e assistência à saúde; </a:t>
            </a:r>
          </a:p>
          <a:p>
            <a:pPr marL="0" indent="0">
              <a:buNone/>
            </a:pPr>
            <a:r>
              <a:rPr lang="pt-BR" b="1" dirty="0"/>
              <a:t>[...]</a:t>
            </a:r>
          </a:p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Reproduz os incisos do Art. 208 da CF 1988.</a:t>
            </a:r>
          </a:p>
          <a:p>
            <a:pPr marL="0" indent="0">
              <a:buNone/>
            </a:pPr>
            <a:endParaRPr lang="pt-BR" b="1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 DIREITO A EDUCAÇÃO NA LDB  </a:t>
            </a:r>
            <a:r>
              <a:rPr lang="pt-BR" sz="2200" b="1" dirty="0"/>
              <a:t>(p. 35 - 38)</a:t>
            </a:r>
          </a:p>
        </p:txBody>
      </p:sp>
    </p:spTree>
    <p:extLst>
      <p:ext uri="{BB962C8B-B14F-4D97-AF65-F5344CB8AC3E}">
        <p14:creationId xmlns:p14="http://schemas.microsoft.com/office/powerpoint/2010/main" val="38437397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/>
              <a:t>Art. 4o O dever do Estado com educação escolar pública será efetivado mediante a garantia de: </a:t>
            </a:r>
          </a:p>
          <a:p>
            <a:pPr marL="0" indent="0">
              <a:buNone/>
            </a:pPr>
            <a:r>
              <a:rPr lang="pt-BR" b="1" dirty="0"/>
              <a:t>[...]</a:t>
            </a:r>
          </a:p>
          <a:p>
            <a:pPr marL="0" indent="0">
              <a:buNone/>
            </a:pPr>
            <a:r>
              <a:rPr lang="pt-BR" b="1" dirty="0"/>
              <a:t>VII – </a:t>
            </a:r>
            <a:r>
              <a:rPr lang="pt-BR" b="1" u="sng" dirty="0"/>
              <a:t>oferta de educação escolar regular para jovens e adultos</a:t>
            </a:r>
            <a:r>
              <a:rPr lang="pt-BR" b="1" dirty="0"/>
              <a:t>, com características e modalidades adequadas às suas necessidades e disponibilidades, garantindo-se aos que forem trabalhadores as condições de acesso e permanência na escola; </a:t>
            </a:r>
          </a:p>
          <a:p>
            <a:pPr marL="0" indent="0">
              <a:buNone/>
            </a:pPr>
            <a:r>
              <a:rPr lang="pt-BR" b="1" dirty="0"/>
              <a:t>[...]</a:t>
            </a:r>
          </a:p>
          <a:p>
            <a:pPr marL="0" indent="0">
              <a:buNone/>
            </a:pPr>
            <a:r>
              <a:rPr lang="pt-BR" b="1" dirty="0"/>
              <a:t>IX – </a:t>
            </a:r>
            <a:r>
              <a:rPr lang="pt-BR" b="1" u="sng" dirty="0"/>
              <a:t>padrões mínimos de qualidade de ensino</a:t>
            </a:r>
            <a:r>
              <a:rPr lang="pt-BR" b="1" dirty="0"/>
              <a:t>, definidos como a variedade e quantidade mínimas, por aluno, de insumos indispensáveis ao desenvolvimento do processo de ensino-aprendizagem; </a:t>
            </a:r>
          </a:p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Novidades com relação à CF 1988.</a:t>
            </a:r>
          </a:p>
          <a:p>
            <a:pPr marL="0" indent="0">
              <a:buNone/>
            </a:pPr>
            <a:r>
              <a:rPr lang="pt-BR" b="1" dirty="0"/>
              <a:t>X </a:t>
            </a:r>
            <a:r>
              <a:rPr lang="pt-BR" b="1" u="sng" dirty="0"/>
              <a:t>– vaga na escola pública de educação infantil </a:t>
            </a:r>
            <a:r>
              <a:rPr lang="pt-BR" b="1" dirty="0"/>
              <a:t>ou de ensino fundamental mais próxima de sua residência a </a:t>
            </a:r>
            <a:r>
              <a:rPr lang="pt-BR" b="1" u="sng" dirty="0"/>
              <a:t>toda criança a partir do dia em que completar 4 (quatro) anos de idade</a:t>
            </a:r>
            <a:r>
              <a:rPr lang="pt-BR" b="1" dirty="0"/>
              <a:t>;</a:t>
            </a:r>
          </a:p>
          <a:p>
            <a:r>
              <a:rPr lang="pt-BR" b="1" dirty="0">
                <a:solidFill>
                  <a:srgbClr val="FF0000"/>
                </a:solidFill>
              </a:rPr>
              <a:t>Alteração da LDB feita pela Lei nº 12.796, de 4 de abril de 2013. </a:t>
            </a:r>
          </a:p>
          <a:p>
            <a:r>
              <a:rPr lang="pt-BR" b="1" dirty="0"/>
              <a:t>Os Art. 5º e 6º regulamentam e explicitam o Art. 208 da CF 1988 e seus parágrafos.</a:t>
            </a:r>
          </a:p>
          <a:p>
            <a:endParaRPr lang="pt-B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b="1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 DIREITO A EDUCAÇÃO NA LDB  </a:t>
            </a:r>
            <a:r>
              <a:rPr lang="pt-BR" sz="2200" b="1" dirty="0"/>
              <a:t>(p. 35 - 38)</a:t>
            </a:r>
          </a:p>
        </p:txBody>
      </p:sp>
    </p:spTree>
    <p:extLst>
      <p:ext uri="{BB962C8B-B14F-4D97-AF65-F5344CB8AC3E}">
        <p14:creationId xmlns:p14="http://schemas.microsoft.com/office/powerpoint/2010/main" val="30356869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/>
          <a:lstStyle/>
          <a:p>
            <a:endParaRPr lang="pt-BR" b="1" dirty="0"/>
          </a:p>
          <a:p>
            <a:endParaRPr lang="pt-BR" b="1" dirty="0"/>
          </a:p>
          <a:p>
            <a:r>
              <a:rPr lang="pt-BR" b="1" dirty="0"/>
              <a:t>Lei 11.114/2005 - antecipa o início do ensino fundamental para 6 anos</a:t>
            </a:r>
          </a:p>
          <a:p>
            <a:endParaRPr lang="pt-BR" b="1" dirty="0"/>
          </a:p>
          <a:p>
            <a:endParaRPr lang="pt-BR" b="1" dirty="0"/>
          </a:p>
          <a:p>
            <a:r>
              <a:rPr lang="pt-BR" b="1" dirty="0"/>
              <a:t>Lei 11.274/2006 - ampliação do ensino fundamental para nove anos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 ENSINO FUNDAMENTAL DE NOVE ANOS  </a:t>
            </a:r>
            <a:r>
              <a:rPr lang="pt-BR" sz="2200" b="1" dirty="0"/>
              <a:t>(p. 38 - 39)</a:t>
            </a:r>
          </a:p>
        </p:txBody>
      </p:sp>
    </p:spTree>
    <p:extLst>
      <p:ext uri="{BB962C8B-B14F-4D97-AF65-F5344CB8AC3E}">
        <p14:creationId xmlns:p14="http://schemas.microsoft.com/office/powerpoint/2010/main" val="28987818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/>
          <a:lstStyle/>
          <a:p>
            <a:r>
              <a:rPr lang="pt-BR" b="1" dirty="0"/>
              <a:t>Talvez o maior dilema da Educação na atualidade</a:t>
            </a:r>
          </a:p>
          <a:p>
            <a:endParaRPr lang="pt-BR" b="1" dirty="0"/>
          </a:p>
          <a:p>
            <a:pPr marL="914400" lvl="2" indent="0">
              <a:buNone/>
            </a:pPr>
            <a:endParaRPr lang="pt-BR" sz="4400" b="1" dirty="0"/>
          </a:p>
          <a:p>
            <a:pPr marL="0" lvl="2" indent="0">
              <a:buNone/>
            </a:pPr>
            <a:r>
              <a:rPr lang="pt-BR" sz="4400" b="1" dirty="0"/>
              <a:t>      </a:t>
            </a:r>
            <a:r>
              <a:rPr lang="pt-BR" sz="5400" b="1" dirty="0"/>
              <a:t>UNIVERSALIZAÇÃO x   QUALIDADE</a:t>
            </a:r>
          </a:p>
          <a:p>
            <a:pPr marL="801688" lvl="2" indent="0">
              <a:buNone/>
            </a:pPr>
            <a:r>
              <a:rPr lang="pt-BR" sz="2400" b="1" dirty="0"/>
              <a:t> (Garantia do Acesso e da Permanência)             (relacionada a qualidade do ensino)</a:t>
            </a:r>
          </a:p>
          <a:p>
            <a:pPr marL="801688" lvl="2" indent="0">
              <a:buNone/>
            </a:pPr>
            <a:r>
              <a:rPr lang="pt-BR" sz="2400" b="1" dirty="0"/>
              <a:t>               Direito Constitucional                                             Direito Constitucional</a:t>
            </a:r>
          </a:p>
          <a:p>
            <a:pPr marL="801688" lvl="2" indent="0">
              <a:buNone/>
            </a:pPr>
            <a:endParaRPr lang="pt-BR" sz="2400" b="1" dirty="0"/>
          </a:p>
          <a:p>
            <a:pPr marL="457200" lvl="2" indent="-457200"/>
            <a:r>
              <a:rPr lang="pt-BR" sz="2800" b="1" dirty="0"/>
              <a:t>Oposição entre a “Pedagogia de Repetência” e a “Aprovação automática)</a:t>
            </a:r>
          </a:p>
          <a:p>
            <a:pPr marL="0" lvl="2" indent="0">
              <a:buNone/>
            </a:pPr>
            <a:endParaRPr lang="pt-BR" sz="2800" b="1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QUALIDADE, A NOVA DIMENSÃO DO DIREITO À EDUCAÇÃO  </a:t>
            </a:r>
            <a:r>
              <a:rPr lang="pt-BR" sz="2200" b="1" dirty="0"/>
              <a:t>(p. 39 - 40)</a:t>
            </a:r>
          </a:p>
        </p:txBody>
      </p:sp>
    </p:spTree>
    <p:extLst>
      <p:ext uri="{BB962C8B-B14F-4D97-AF65-F5344CB8AC3E}">
        <p14:creationId xmlns:p14="http://schemas.microsoft.com/office/powerpoint/2010/main" val="6271372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FE4F03-EB5F-4459-900C-23E6C14D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451428"/>
            <a:ext cx="11654971" cy="5041445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b="1" dirty="0"/>
              <a:t>A CF 1988 ampliou o Direito à Educação</a:t>
            </a:r>
          </a:p>
          <a:p>
            <a:r>
              <a:rPr lang="pt-BR" b="1" dirty="0"/>
              <a:t>A CF 1988 e legislações infraconstitucionais (ECA e LDB) previram a responsabilidade do Estado e de seus agentes (crime de reponsabilidade) no que se refere à Educação</a:t>
            </a:r>
          </a:p>
          <a:p>
            <a:r>
              <a:rPr lang="pt-BR" b="1" dirty="0"/>
              <a:t>Foram previstos mecanismos para garantia do Direito à Educação</a:t>
            </a:r>
          </a:p>
          <a:p>
            <a:r>
              <a:rPr lang="pt-BR" b="1" dirty="0"/>
              <a:t>As Leis 11.114/2005 e 11.274/2006 ampliaram a duração do ensino fundamental para nove anos. </a:t>
            </a:r>
          </a:p>
          <a:p>
            <a:r>
              <a:rPr lang="pt-BR" b="1" dirty="0"/>
              <a:t>Em que pese a Lei não se traduzir em realidade, as garantias legais são importantes para a Educação.</a:t>
            </a:r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E2D287B4-AD13-46CA-BBFC-9C0BCAE2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365126"/>
            <a:ext cx="11654971" cy="7815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CONSIDERAÇÕES FINAIS </a:t>
            </a:r>
            <a:r>
              <a:rPr lang="pt-BR" sz="2200" b="1" dirty="0"/>
              <a:t>(p. 40 - 41)</a:t>
            </a:r>
          </a:p>
        </p:txBody>
      </p:sp>
    </p:spTree>
    <p:extLst>
      <p:ext uri="{BB962C8B-B14F-4D97-AF65-F5344CB8AC3E}">
        <p14:creationId xmlns:p14="http://schemas.microsoft.com/office/powerpoint/2010/main" val="3964544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33CEB-4307-442A-B62D-91D5B877B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217502"/>
            <a:ext cx="11078029" cy="64774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DADOS DO AUTOR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DE1095-8F8D-466B-95E8-28BEC9A82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837" y="1512999"/>
            <a:ext cx="11274391" cy="4979876"/>
          </a:xfrm>
          <a:ln w="508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Consultor do Laboratório Latino Americano de Avaliação da Qualidade da Educação (LLECE), </a:t>
            </a:r>
            <a:r>
              <a:rPr lang="pt-BR" b="1" dirty="0" err="1"/>
              <a:t>Orealc</a:t>
            </a:r>
            <a:r>
              <a:rPr lang="pt-BR" b="1" dirty="0"/>
              <a:t>-Unesco, Santiago do Chile (2004).P</a:t>
            </a:r>
          </a:p>
          <a:p>
            <a:r>
              <a:rPr lang="pt-BR" b="1" dirty="0"/>
              <a:t>Pesquisador visitante junto à Universidade de Maryland no programa de Educação Internacional e Comparada (dez. 2012 a fev.2013)</a:t>
            </a:r>
          </a:p>
          <a:p>
            <a:r>
              <a:rPr lang="pt-BR" b="1" dirty="0"/>
              <a:t> Pesquisador visitante junto à Universidade do Minho, Portuga (dez. 2013 a fev. 2014)</a:t>
            </a:r>
          </a:p>
          <a:p>
            <a:r>
              <a:rPr lang="pt-BR" b="1" dirty="0"/>
              <a:t> Coordenou o Curso de Pedagogia da FEUSP (1999-2001 e 2013-2014)</a:t>
            </a:r>
          </a:p>
          <a:p>
            <a:r>
              <a:rPr lang="pt-BR" b="1" dirty="0"/>
              <a:t>Coordenou o GT Estado e Política Educacional da </a:t>
            </a:r>
            <a:r>
              <a:rPr lang="pt-BR" sz="2900" b="1" dirty="0"/>
              <a:t>ANPED</a:t>
            </a:r>
            <a:r>
              <a:rPr lang="pt-BR" b="1" dirty="0"/>
              <a:t> (1993-1996)</a:t>
            </a:r>
          </a:p>
          <a:p>
            <a:r>
              <a:rPr lang="pt-BR" b="1" dirty="0"/>
              <a:t>Coordenou o programa de pós-graduação em educação da FEUSP (2007-2010)</a:t>
            </a:r>
          </a:p>
          <a:p>
            <a:r>
              <a:rPr lang="pt-BR" b="1" dirty="0"/>
              <a:t>Membro da Comissão Setorial de Avaliação da Universidade de São Paulo (Educação e Psicologia), 2012 a 2014</a:t>
            </a:r>
          </a:p>
          <a:p>
            <a:r>
              <a:rPr lang="pt-BR" b="1" dirty="0"/>
              <a:t>Coordenador de Educação da Capes (2014-2018)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4ED3C26-1B48-4422-851C-5935840A92B1}"/>
              </a:ext>
            </a:extLst>
          </p:cNvPr>
          <p:cNvSpPr/>
          <p:nvPr/>
        </p:nvSpPr>
        <p:spPr>
          <a:xfrm>
            <a:off x="641838" y="865251"/>
            <a:ext cx="109083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Fonte:</a:t>
            </a:r>
            <a:r>
              <a:rPr lang="pt-BR" dirty="0"/>
              <a:t> CNPQ lattes. Disponível em: </a:t>
            </a:r>
            <a:r>
              <a:rPr lang="pt-BR" dirty="0">
                <a:hlinkClick r:id="rId2"/>
              </a:rPr>
              <a:t>http://lattes.cnpq.br/7235020200200379</a:t>
            </a:r>
            <a:r>
              <a:rPr lang="pt-BR" dirty="0"/>
              <a:t>. Consulta em 24/03/2019.</a:t>
            </a:r>
          </a:p>
        </p:txBody>
      </p:sp>
    </p:spTree>
    <p:extLst>
      <p:ext uri="{BB962C8B-B14F-4D97-AF65-F5344CB8AC3E}">
        <p14:creationId xmlns:p14="http://schemas.microsoft.com/office/powerpoint/2010/main" val="2772637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33CEB-4307-442A-B62D-91D5B877B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838" y="217502"/>
            <a:ext cx="11129247" cy="64774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DADOS DO AUTOR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DE1095-8F8D-466B-95E8-28BEC9A82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838" y="1406769"/>
            <a:ext cx="11129248" cy="5086106"/>
          </a:xfrm>
          <a:ln w="508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pt-BR" b="1" dirty="0"/>
              <a:t>Tem experiência na área de Educação, com ênfase em Política Educacional, atuando principalmente nos seguintes temas: políticas educacionais, financiamento da educação, avaliação educacional, administração escolar e direito à educação. Nos últimos anos tem desenvolvido três linhas de pesquisa, o estudo dos impactos da financeirização da economia na educação, particularmente na educação superior; estudos sobre educação e desigualdade, com especial atenção à desigualdade intraescolar e estudos em torno da qualidade da educação básica, particularmente no debate acerca dos indicadores. </a:t>
            </a:r>
          </a:p>
          <a:p>
            <a:r>
              <a:rPr lang="pt-BR" b="1" dirty="0"/>
              <a:t>Atualmente é professor Titular aposentado no EDA da FEUSP (Colaborador Sênior), professor visitante na Faculdade de Educação da Universidade Federal da Bahia (UFBA) (2018-2019) e membro da coordenação de Ciências Humanas 3 (Educação e Psicologia) da FAPESP (desde 2012).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4ED3C26-1B48-4422-851C-5935840A92B1}"/>
              </a:ext>
            </a:extLst>
          </p:cNvPr>
          <p:cNvSpPr/>
          <p:nvPr/>
        </p:nvSpPr>
        <p:spPr>
          <a:xfrm>
            <a:off x="641838" y="865251"/>
            <a:ext cx="109083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Fonte:</a:t>
            </a:r>
            <a:r>
              <a:rPr lang="pt-BR" dirty="0"/>
              <a:t> CNPQ lattes. Disponível em: </a:t>
            </a:r>
            <a:r>
              <a:rPr lang="pt-BR" dirty="0">
                <a:hlinkClick r:id="rId2"/>
              </a:rPr>
              <a:t>http://lattes.cnpq.br/7235020200200379</a:t>
            </a:r>
            <a:r>
              <a:rPr lang="pt-BR" dirty="0"/>
              <a:t>. Consulta em 24/03/2019.</a:t>
            </a:r>
          </a:p>
        </p:txBody>
      </p:sp>
    </p:spTree>
    <p:extLst>
      <p:ext uri="{BB962C8B-B14F-4D97-AF65-F5344CB8AC3E}">
        <p14:creationId xmlns:p14="http://schemas.microsoft.com/office/powerpoint/2010/main" val="3649886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B45DE-5E15-42E7-8024-2F4154C9B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954"/>
            <a:ext cx="10947400" cy="621846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DADOS DO TEXTO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CCAFED-D40E-46CB-8BA3-4AC8D459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8914"/>
            <a:ext cx="10947400" cy="5248049"/>
          </a:xfrm>
          <a:ln w="50800">
            <a:solidFill>
              <a:schemeClr val="tx1"/>
            </a:solidFill>
          </a:ln>
        </p:spPr>
        <p:txBody>
          <a:bodyPr/>
          <a:lstStyle/>
          <a:p>
            <a:r>
              <a:rPr lang="pt-BR" b="1" dirty="0"/>
              <a:t>Capítulo da coletânea OLIVEIRA, R. P.; ADRIÃO, T. (Org.). Gestão, Financiamento e Direito à Educação: análise da LDB e da Constituição Federal. 2a.ed. São Paulo: Xamã, 2002</a:t>
            </a:r>
          </a:p>
          <a:p>
            <a:r>
              <a:rPr lang="pt-BR" b="1" dirty="0"/>
              <a:t>Coletânea de texto de professores do Departamento de Administração e Economia da Educação da Faculdade de Educação da Universidade de São Paulo.</a:t>
            </a:r>
          </a:p>
        </p:txBody>
      </p:sp>
    </p:spTree>
    <p:extLst>
      <p:ext uri="{BB962C8B-B14F-4D97-AF65-F5344CB8AC3E}">
        <p14:creationId xmlns:p14="http://schemas.microsoft.com/office/powerpoint/2010/main" val="1059076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5919</Words>
  <Application>Microsoft Office PowerPoint</Application>
  <PresentationFormat>Widescreen</PresentationFormat>
  <Paragraphs>468</Paragraphs>
  <Slides>67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Tema do Office</vt:lpstr>
      <vt:lpstr>Passar a Lista</vt:lpstr>
      <vt:lpstr>  TEMA: Direito à Educação, cidadania, diversidade e direito à diferença  TEXTO: OLIVEIRA, R. P.. O Direito à Educação. In: OLIVEIRA, R. P.; ADRIÃO, T. (Org.). Gestão, Financiamento e Direito à Educação: análise da LDB e da Constituição Federal. 2a.ed. São Paulo: Xamã, 2002, p. 15 – 41. </vt:lpstr>
      <vt:lpstr>OBJETIVOS DA AULA</vt:lpstr>
      <vt:lpstr>PROCESSO HISTÓRICO DE CONQUISTA DE DIREITOS SOCIAIS NO BRASIL </vt:lpstr>
      <vt:lpstr>QUESTÃO DA EDUCAÇÃO COMO DIREITO SOCIAL</vt:lpstr>
      <vt:lpstr>Dados do Autor</vt:lpstr>
      <vt:lpstr>DADOS DO AUTOR</vt:lpstr>
      <vt:lpstr>DADOS DO AUTOR</vt:lpstr>
      <vt:lpstr>DADOS DO TEXTO</vt:lpstr>
      <vt:lpstr>ORGANIZAÇÃO DO CAPÍTULO</vt:lpstr>
      <vt:lpstr>INTRODUÇÃO  (p. 15-16)</vt:lpstr>
      <vt:lpstr>INTRODUÇÃO  (p. 15-16)</vt:lpstr>
      <vt:lpstr>INTRODUÇÃO  (p. 15-16)</vt:lpstr>
      <vt:lpstr>INTRODUÇÃO  (p. 15-16)</vt:lpstr>
      <vt:lpstr>INTRODUÇÃO  (p. 15-16)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O DIREITO A EDUCAÇÃO NAS CONSTITUIÇÕES BRASILEIRAS  (p. 16 - 23)</vt:lpstr>
      <vt:lpstr>A DECLARAÇÃO DO DIREITO À EDUCAÇÃO NO TEXTO DE 1988  (p. 23-24)</vt:lpstr>
      <vt:lpstr>A DECLARAÇÃO DO DIREITO À EDUCAÇÃO NO TEXTO DE 1988  (p. 23-24)</vt:lpstr>
      <vt:lpstr>A DECLARAÇÃO DO DIREITO À EDUCAÇÃO NO TEXTO DE 1988  (p. 23-24)</vt:lpstr>
      <vt:lpstr>A DECLARAÇÃO DO DIREITO À EDUCAÇÃO NO TEXTO DE 1988  (p. 23-24)</vt:lpstr>
      <vt:lpstr>DETALHAMENTO DO DIREITO À EDUCAÇÃO - O ARTIGO 208  (p. 24 - 28)</vt:lpstr>
      <vt:lpstr>DETALHAMENTO DO DIREITO À EDUCAÇÃO - O ARTIGO 208  (p. 24 - 28)</vt:lpstr>
      <vt:lpstr>DETALHAMENTO DO DIREITO À EDUCAÇÃO - O ARTIGO 208  (p. 24 - 28)</vt:lpstr>
      <vt:lpstr>DETALHAMENTO DO DIREITO À EDUCAÇÃO - O ARTIGO 208  (p. 24 - 28)</vt:lpstr>
      <vt:lpstr>DETALHAMENTO DO DIREITO À EDUCAÇÃO - O ARTIGO 208  (p. 24 - 28)</vt:lpstr>
      <vt:lpstr>DETALHAMENTO DO DIREITO À EDUCAÇÃO - O ARTIGO 208  (p. 24 - 28)</vt:lpstr>
      <vt:lpstr>DETALHAMENTO DO DIREITO À EDUCAÇÃO - O ARTIGO 208  (p. 24 - 28)</vt:lpstr>
      <vt:lpstr>O ARTIGO 227 E O ESTATUTO DA CRIANÇA E DO ADOLESCENTE  (p. 28 - 29)</vt:lpstr>
      <vt:lpstr>O ARTIGO 227 E O ESTATUTO DA CRIANÇA E DO ADOLESCENTE  (p. 28 - 29)</vt:lpstr>
      <vt:lpstr>O ARTIGO 227 E O ESTATUTO DA CRIANÇA E DO ADOLESCENTE  (p. 28 - 29)</vt:lpstr>
      <vt:lpstr>O ARTIGO 227 E O ESTATUTO DA CRIANÇA E DO ADOLESCENTE  (p. 28 - 29)</vt:lpstr>
      <vt:lpstr>OS PARÁGRAFOS DO ARTIGO 208  (p. 29 - 31)</vt:lpstr>
      <vt:lpstr>OS PARÁGRAFOS DO ARTIGO 208  (p. 29 - 31)</vt:lpstr>
      <vt:lpstr>OS PARÁGRAFOS DO ARTIGO 208  (p. 29 - 31)</vt:lpstr>
      <vt:lpstr>Instrumentos viabilizadores do Direito a Educação  (p. 31 – 33)</vt:lpstr>
      <vt:lpstr>Instrumentos viabilizadores do Direito a Educação  (p. 31 – 33)</vt:lpstr>
      <vt:lpstr>Instrumentos viabilizadores do Direito a Educação  (p. 31 – 33)</vt:lpstr>
      <vt:lpstr>EMENDA CONSTITUCIONAL 14, DE 12 DE SETEMBRO DE 1996  (p. 33 – 35)</vt:lpstr>
      <vt:lpstr>EMENDA CONSTITUCIONAL 14, DE 12 DE SETEMBRO DE 1996  (p. 33 – 35)</vt:lpstr>
      <vt:lpstr>O DIREITO A EDUCAÇÃO NA LDB  (p. 35 - 38)</vt:lpstr>
      <vt:lpstr>O DIREITO A EDUCAÇÃO NA LDB  (p. 35 - 38)</vt:lpstr>
      <vt:lpstr>O DIREITO A EDUCAÇÃO NA LDB  (p. 35 - 38)</vt:lpstr>
      <vt:lpstr>O DIREITO A EDUCAÇÃO NA LDB  (p. 35 - 38)</vt:lpstr>
      <vt:lpstr>O DIREITO A EDUCAÇÃO NA LDB  (p. 35 - 38)</vt:lpstr>
      <vt:lpstr>O ENSINO FUNDAMENTAL DE NOVE ANOS  (p. 38 - 39)</vt:lpstr>
      <vt:lpstr>QUALIDADE, A NOVA DIMENSÃO DO DIREITO À EDUCAÇÃO  (p. 39 - 40)</vt:lpstr>
      <vt:lpstr>CONSIDERAÇÕES FINAIS (p. 40 - 41)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Direito à Educação, cidadania, diversidade e direito à diferença   TEXTO: OLIVEIRA, R. P.. O Direito à Educação. In: OLIVEIRA, R. P.; ADRIÃO, T. (Org.). Gestão, Financiamento e Direito à Educação: análise da LDB e da Constituição Federal. 2a.ed. São Paulo: Xamã, 2002, p. 15 – 41. </dc:title>
  <dc:creator>Samuel Robes Loureiro</dc:creator>
  <cp:lastModifiedBy>Samuel Robes Loureiro</cp:lastModifiedBy>
  <cp:revision>5</cp:revision>
  <dcterms:created xsi:type="dcterms:W3CDTF">2019-02-24T22:46:06Z</dcterms:created>
  <dcterms:modified xsi:type="dcterms:W3CDTF">2019-05-20T22:22:51Z</dcterms:modified>
</cp:coreProperties>
</file>