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B59ED5-975F-43A5-BDEA-48F6C5022FB0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lnSpcReduction="10000"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Estado na Idade Moderna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Revoluções liberais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Liberalismo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econômico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Teoria da “mão invisível”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Liberalismo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político: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Direitos negativos e sua preservação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Surgimento do movimento anarquista</a:t>
            </a:r>
          </a:p>
          <a:p>
            <a:pPr algn="just"/>
            <a:endParaRPr lang="pt-BR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Existência de uma “sociedade natural”, auto regulada e pluralista, com as instâncias de decisão de poder descentralizadas (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Phroudon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Bakunim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Tolstói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Existência de comunidades autônomas . 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Valorização do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coletivismo.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Defesa da “sociedade sem estado” na busca pelo comunismo, sem pregar a revolução do proletariado.  Pregavam a “desobediência organizada” ao Estado e às suas instituições, na busca do modelo comunista. </a:t>
            </a:r>
          </a:p>
          <a:p>
            <a:pPr algn="just"/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 desafios do Estado no Século XXI 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Como conciliar austeridade econômica / crescimento / desenvolvimento econômico e desenvolvimento social? </a:t>
            </a:r>
          </a:p>
          <a:p>
            <a:pPr marL="457200" indent="-457200" algn="just">
              <a:buAutoNum type="arabicParenR"/>
            </a:pP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 o papel do Estado na regulação das economias? Há limites? </a:t>
            </a:r>
          </a:p>
          <a:p>
            <a:pPr marL="457200" indent="-457200" algn="just">
              <a:buAutoNum type="arabicParenR"/>
            </a:pP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Rediscussão do modelo neoliberal nos seus pontos essenciais: 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Disciplina fiscal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Redução dos gastos públicos 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Reforma tributária  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Juros de mercado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Taxa de Câmbio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Privatização de estatais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Desregulamentação e mudanças nas leis trabalhistas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Direito à Propriedade intelectual</a:t>
            </a:r>
          </a:p>
          <a:p>
            <a:pPr marL="457200" indent="-457200" algn="just">
              <a:buAutoNum type="arabicParenR"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Estado na Idade Moderna/Contemporânea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socialismo utópico</a:t>
            </a:r>
          </a:p>
          <a:p>
            <a:pPr algn="just"/>
            <a:endParaRPr lang="pt-BR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Defesa do proletariado em detrimento do individualismo econômico (traduzido no liberalismo ou capitalismo). Busca da participação do operariado no lucro produzido pelas empresas.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socialismo científico (1830)</a:t>
            </a:r>
          </a:p>
          <a:p>
            <a:pPr algn="just"/>
            <a:endParaRPr lang="pt-BR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socialismo como doutrina e como ciência. Ganhou força após as revoluções de 1848 nas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Europas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Central e Oriental (Primavera dos Povos). Primeira grande crise do capitalismo. Primeiro grande confronto entre a classe burguesa e a classe operária.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Marxismo é a base intelectual do pensamento socialista.  A teoria marxista entra no século XX dividida em três correntes específicas: Reformista (Inglaterra), Revolucionária (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Lenin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e Centrista (Social Democracia).</a:t>
            </a:r>
          </a:p>
          <a:p>
            <a:pPr algn="just"/>
            <a:endParaRPr lang="pt-BR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Estado na Idade Contemporânea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crítica do socialismo científico ao utópico, de acordo com Marx 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Engels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residia no fato de que o segundo, embora criticasse o modelo econômico do capitalismo, não apresentava uma alternativa a esse modelo.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poder político do Estado moderno nada mais é do que um comitê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para administrar os negócios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comuns de toda a classe burguesa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/>
            <a:endParaRPr lang="pt-BR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pensamento de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Rosa de Luxemburgo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a criação da Social Democracia na Polônia: O colapso do capitalismo era resultado da concorrência infindável dos grandes impérios capitalistas.</a:t>
            </a: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teoria das Elites (Robert </a:t>
            </a:r>
            <a:r>
              <a:rPr lang="pt-BR" sz="20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Michells</a:t>
            </a:r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0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Gaetano</a:t>
            </a:r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Mosca)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elite intelectualizada, por ter mais cultura e acesso aos meios de informação, devem comandar as massas.  As desigualdades são inerentes nas sociedades, inclusive a desigualdade política. A democracia só funciona para escolher esses líderes que comandarão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(meritocracia). </a:t>
            </a:r>
          </a:p>
          <a:p>
            <a:pPr algn="just"/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Schumpeter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democracia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direta não é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possível porque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nem todos na sociedade estão no mesmo estágio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desenvolvimento cultural. Ela não é um </a:t>
            </a:r>
            <a:r>
              <a:rPr lang="pt-B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fim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em si mesmo, mas um </a:t>
            </a:r>
            <a:r>
              <a:rPr lang="pt-B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método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para a escolha dos representantes. 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teoria pluralista da democracia (Robert </a:t>
            </a:r>
            <a:r>
              <a:rPr lang="pt-BR" sz="20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Dahl</a:t>
            </a:r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Estado é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considerado um elemento neutro, cuja função é promover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	conciliação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interesses que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interagem na sociedade segundo a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lógica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mercado. Assim, a multiplicidade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centros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poder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complementa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existência das minorias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concorrentes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 algn="just"/>
            <a:endParaRPr lang="pt-BR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pluralismo, no entanto, ainda é o governo das minorias e da meritocracia. 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 pluralistas o poder está disperso em toda a sociedade, é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não-	hierárquico e estruturado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forma competitiva. Havendo pluralidade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de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pontos de pressão, surgem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várias formulações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concorrentes de linhas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políticas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vários centros de tomadas de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decisão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endParaRPr lang="pt-BR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Neo Marxismo (</a:t>
            </a:r>
            <a:r>
              <a:rPr lang="pt-BR" sz="20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Poulantzas</a:t>
            </a:r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0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Miliband</a:t>
            </a:r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Crítica direta ao pluralismo ao defenderem que as relações de classes são relações de poder, e que essa alternância de classes no poder justificaria a existência do Estado. O Estado é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 luta de classes.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Junção da idéia de democracia e socialismo. Não haveria socialismo sem a defesa da democracia.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Bem Estar, </a:t>
            </a:r>
            <a:r>
              <a:rPr lang="pt-BR" sz="20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Keynesianismo</a:t>
            </a:r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a Social Democracia</a:t>
            </a:r>
          </a:p>
          <a:p>
            <a:pPr algn="just"/>
            <a:endParaRPr lang="pt-BR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Inicia-se na Grã-Bretanha. Ganha forças após a crise do capitalismo com 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Crack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1929.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Keynes e o intervencionismo estatal na economia para combater as desigualdades (Política Anticíclica).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Revolução Mexicana (1917)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República de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Weimar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(1919)</a:t>
            </a:r>
          </a:p>
          <a:p>
            <a:pPr algn="just"/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Deal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(1933/40)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Gestão democrática da economia na promoção de um modelo social para todos. O Estado é provedor dos serviços sociais e regulador do mercado.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052736"/>
            <a:ext cx="8501122" cy="5448098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ressurgimento do Capitalismo no pós guerra</a:t>
            </a:r>
          </a:p>
          <a:p>
            <a:pPr algn="just"/>
            <a:endParaRPr lang="pt-BR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Acirramento da disputa capitalismo X socialismo no período da guerra fria.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Fortalecimento dos EUA como uma economia de mercado e tentativa de imposição desse modelo econômico ao maior número de países possíveis.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Nesse sentido a democracia é vilipendiada, pois o que mais importava era a instalação e fortalecimento do modelo econômico, e não a manutenção do sistema democrático.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Coroação do modelo com as reformas liberais de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Tatcher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(Inglaterra) e Reagan (EUA) 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Pinochett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(Chile).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Surgimento do Neo Liberalismo (</a:t>
            </a:r>
            <a:r>
              <a:rPr lang="pt-BR" sz="20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Hayeck</a:t>
            </a:r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pt-BR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Doutrina econômica em que a absoluta liberdade de mercado deve ser 	preservada.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Desmonte do Estado e pouca interferência dos órgãos estatais no 	desenvolvimento da economia.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Prevalecimento do pensamento da Escola de Chicago (Milton Friedman)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Coroamento do modelo com o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Consenso de Washington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(Década de 1980) e o prevalecimento do FMI na reestruturação das economias periféricas.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741</Words>
  <Application>Microsoft Office PowerPoint</Application>
  <PresentationFormat>Apresentação na tela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Ápice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Tendências do Estado Contemporâneo</dc:title>
  <dc:creator>cs65213</dc:creator>
  <cp:lastModifiedBy>30022872</cp:lastModifiedBy>
  <cp:revision>14</cp:revision>
  <dcterms:created xsi:type="dcterms:W3CDTF">2010-10-25T15:57:11Z</dcterms:created>
  <dcterms:modified xsi:type="dcterms:W3CDTF">2016-07-11T22:14:01Z</dcterms:modified>
</cp:coreProperties>
</file>