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0" r:id="rId1"/>
  </p:sldMasterIdLst>
  <p:notesMasterIdLst>
    <p:notesMasterId r:id="rId43"/>
  </p:notesMasterIdLst>
  <p:handoutMasterIdLst>
    <p:handoutMasterId r:id="rId44"/>
  </p:handoutMasterIdLst>
  <p:sldIdLst>
    <p:sldId id="1156" r:id="rId2"/>
    <p:sldId id="1202" r:id="rId3"/>
    <p:sldId id="1157" r:id="rId4"/>
    <p:sldId id="1158" r:id="rId5"/>
    <p:sldId id="1159" r:id="rId6"/>
    <p:sldId id="1160" r:id="rId7"/>
    <p:sldId id="1161" r:id="rId8"/>
    <p:sldId id="1162" r:id="rId9"/>
    <p:sldId id="1164" r:id="rId10"/>
    <p:sldId id="1163" r:id="rId11"/>
    <p:sldId id="1165" r:id="rId12"/>
    <p:sldId id="1166" r:id="rId13"/>
    <p:sldId id="1167" r:id="rId14"/>
    <p:sldId id="1168" r:id="rId15"/>
    <p:sldId id="1171" r:id="rId16"/>
    <p:sldId id="1172" r:id="rId17"/>
    <p:sldId id="1173" r:id="rId18"/>
    <p:sldId id="1174" r:id="rId19"/>
    <p:sldId id="1175" r:id="rId20"/>
    <p:sldId id="1176" r:id="rId21"/>
    <p:sldId id="1178" r:id="rId22"/>
    <p:sldId id="1179" r:id="rId23"/>
    <p:sldId id="1180" r:id="rId24"/>
    <p:sldId id="1182" r:id="rId25"/>
    <p:sldId id="1183" r:id="rId26"/>
    <p:sldId id="1184" r:id="rId27"/>
    <p:sldId id="1185" r:id="rId28"/>
    <p:sldId id="1186" r:id="rId29"/>
    <p:sldId id="1187" r:id="rId30"/>
    <p:sldId id="1188" r:id="rId31"/>
    <p:sldId id="1189" r:id="rId32"/>
    <p:sldId id="1190" r:id="rId33"/>
    <p:sldId id="1191" r:id="rId34"/>
    <p:sldId id="1192" r:id="rId35"/>
    <p:sldId id="1193" r:id="rId36"/>
    <p:sldId id="1194" r:id="rId37"/>
    <p:sldId id="1196" r:id="rId38"/>
    <p:sldId id="1197" r:id="rId39"/>
    <p:sldId id="1198" r:id="rId40"/>
    <p:sldId id="1199" r:id="rId41"/>
    <p:sldId id="1200" r:id="rId42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8590" autoAdjust="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199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E6057E-2E14-49C0-BEF9-EDAC8766F321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9E2E4C4F-5B9F-4C09-A362-51E3F4E75485}">
      <dgm:prSet phldrT="[Texto]"/>
      <dgm:spPr/>
      <dgm:t>
        <a:bodyPr/>
        <a:lstStyle/>
        <a:p>
          <a:r>
            <a:rPr lang="pt-BR" dirty="0" smtClean="0"/>
            <a:t>D</a:t>
          </a:r>
          <a:endParaRPr lang="pt-BR" dirty="0"/>
        </a:p>
      </dgm:t>
    </dgm:pt>
    <dgm:pt modelId="{BFC4845B-C17A-4216-8066-64C5B25ADDA2}" type="parTrans" cxnId="{FCE07F87-90A7-4C38-A593-1E3A72D1E312}">
      <dgm:prSet/>
      <dgm:spPr/>
      <dgm:t>
        <a:bodyPr/>
        <a:lstStyle/>
        <a:p>
          <a:endParaRPr lang="pt-BR"/>
        </a:p>
      </dgm:t>
    </dgm:pt>
    <dgm:pt modelId="{03435D81-D187-4EA4-B28A-A2111E136400}" type="sibTrans" cxnId="{FCE07F87-90A7-4C38-A593-1E3A72D1E312}">
      <dgm:prSet/>
      <dgm:spPr/>
      <dgm:t>
        <a:bodyPr/>
        <a:lstStyle/>
        <a:p>
          <a:endParaRPr lang="pt-BR"/>
        </a:p>
      </dgm:t>
    </dgm:pt>
    <dgm:pt modelId="{50426B80-48AE-4A3D-A748-457621223EA0}">
      <dgm:prSet phldrT="[Texto]"/>
      <dgm:spPr/>
      <dgm:t>
        <a:bodyPr/>
        <a:lstStyle/>
        <a:p>
          <a:r>
            <a:rPr lang="pt-BR" dirty="0" smtClean="0"/>
            <a:t>M</a:t>
          </a:r>
          <a:endParaRPr lang="pt-BR" dirty="0"/>
        </a:p>
      </dgm:t>
    </dgm:pt>
    <dgm:pt modelId="{CEA26884-020F-4A54-8054-C17593BDEB33}" type="parTrans" cxnId="{C789AFE3-5454-4890-9361-391E098A935D}">
      <dgm:prSet/>
      <dgm:spPr/>
      <dgm:t>
        <a:bodyPr/>
        <a:lstStyle/>
        <a:p>
          <a:endParaRPr lang="pt-BR"/>
        </a:p>
      </dgm:t>
    </dgm:pt>
    <dgm:pt modelId="{42B5B074-7AB3-4D87-8B9D-A3C6203D16DA}" type="sibTrans" cxnId="{C789AFE3-5454-4890-9361-391E098A935D}">
      <dgm:prSet/>
      <dgm:spPr/>
      <dgm:t>
        <a:bodyPr/>
        <a:lstStyle/>
        <a:p>
          <a:endParaRPr lang="pt-BR"/>
        </a:p>
      </dgm:t>
    </dgm:pt>
    <dgm:pt modelId="{53AA9989-83B7-4D86-A8F4-D6D2A9272D44}">
      <dgm:prSet phldrT="[Texto]"/>
      <dgm:spPr/>
      <dgm:t>
        <a:bodyPr/>
        <a:lstStyle/>
        <a:p>
          <a:r>
            <a:rPr lang="pt-BR" dirty="0" smtClean="0"/>
            <a:t>D’</a:t>
          </a:r>
          <a:endParaRPr lang="pt-BR" dirty="0"/>
        </a:p>
      </dgm:t>
    </dgm:pt>
    <dgm:pt modelId="{9E6D3B74-1DBF-4977-BFCC-835BEA697C50}" type="parTrans" cxnId="{A908EF07-49A6-4BB1-AC60-B60C1AA2E63B}">
      <dgm:prSet/>
      <dgm:spPr/>
      <dgm:t>
        <a:bodyPr/>
        <a:lstStyle/>
        <a:p>
          <a:endParaRPr lang="pt-BR"/>
        </a:p>
      </dgm:t>
    </dgm:pt>
    <dgm:pt modelId="{5CB670F4-6AE7-49EC-BEA4-949DAB8BB77C}" type="sibTrans" cxnId="{A908EF07-49A6-4BB1-AC60-B60C1AA2E63B}">
      <dgm:prSet/>
      <dgm:spPr/>
      <dgm:t>
        <a:bodyPr/>
        <a:lstStyle/>
        <a:p>
          <a:endParaRPr lang="pt-BR"/>
        </a:p>
      </dgm:t>
    </dgm:pt>
    <dgm:pt modelId="{EDE27534-3999-4DE1-A394-4B0B2C96C3A9}" type="pres">
      <dgm:prSet presAssocID="{76E6057E-2E14-49C0-BEF9-EDAC8766F321}" presName="Name0" presStyleCnt="0">
        <dgm:presLayoutVars>
          <dgm:dir/>
          <dgm:resizeHandles val="exact"/>
        </dgm:presLayoutVars>
      </dgm:prSet>
      <dgm:spPr/>
    </dgm:pt>
    <dgm:pt modelId="{291BF1CB-7A90-4D50-9978-2F8DE1688BE2}" type="pres">
      <dgm:prSet presAssocID="{9E2E4C4F-5B9F-4C09-A362-51E3F4E7548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10E18C-E52D-435C-A19E-BDDE7C24B824}" type="pres">
      <dgm:prSet presAssocID="{03435D81-D187-4EA4-B28A-A2111E136400}" presName="sibTrans" presStyleLbl="sibTrans2D1" presStyleIdx="0" presStyleCnt="2"/>
      <dgm:spPr/>
      <dgm:t>
        <a:bodyPr/>
        <a:lstStyle/>
        <a:p>
          <a:endParaRPr lang="pt-BR"/>
        </a:p>
      </dgm:t>
    </dgm:pt>
    <dgm:pt modelId="{D700C63F-6AB3-4C41-A4F7-16FB23D66F31}" type="pres">
      <dgm:prSet presAssocID="{03435D81-D187-4EA4-B28A-A2111E136400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A05AC994-FF1A-414F-9C88-CAF509F17E03}" type="pres">
      <dgm:prSet presAssocID="{50426B80-48AE-4A3D-A748-457621223EA0}" presName="node" presStyleLbl="node1" presStyleIdx="1" presStyleCnt="3" custLinFactNeighborY="3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A51377-48A8-4A99-AE4A-35B8840E8A6A}" type="pres">
      <dgm:prSet presAssocID="{42B5B074-7AB3-4D87-8B9D-A3C6203D16DA}" presName="sibTrans" presStyleLbl="sibTrans2D1" presStyleIdx="1" presStyleCnt="2"/>
      <dgm:spPr/>
      <dgm:t>
        <a:bodyPr/>
        <a:lstStyle/>
        <a:p>
          <a:endParaRPr lang="pt-BR"/>
        </a:p>
      </dgm:t>
    </dgm:pt>
    <dgm:pt modelId="{A13B6071-0362-4772-B808-E9DF9A4A03D2}" type="pres">
      <dgm:prSet presAssocID="{42B5B074-7AB3-4D87-8B9D-A3C6203D16DA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2ABA5F3B-33F2-4F94-B3EF-6BF6DC760D11}" type="pres">
      <dgm:prSet presAssocID="{53AA9989-83B7-4D86-A8F4-D6D2A9272D44}" presName="node" presStyleLbl="node1" presStyleIdx="2" presStyleCnt="3" custLinFactNeighborY="83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5D203BE-DFCF-FF43-96B1-DC0628D6DE9C}" type="presOf" srcId="{03435D81-D187-4EA4-B28A-A2111E136400}" destId="{D700C63F-6AB3-4C41-A4F7-16FB23D66F31}" srcOrd="1" destOrd="0" presId="urn:microsoft.com/office/officeart/2005/8/layout/process1"/>
    <dgm:cxn modelId="{4D63CC73-C2B9-924A-BA2E-4F228F7B37E3}" type="presOf" srcId="{42B5B074-7AB3-4D87-8B9D-A3C6203D16DA}" destId="{A13B6071-0362-4772-B808-E9DF9A4A03D2}" srcOrd="1" destOrd="0" presId="urn:microsoft.com/office/officeart/2005/8/layout/process1"/>
    <dgm:cxn modelId="{FCE07F87-90A7-4C38-A593-1E3A72D1E312}" srcId="{76E6057E-2E14-49C0-BEF9-EDAC8766F321}" destId="{9E2E4C4F-5B9F-4C09-A362-51E3F4E75485}" srcOrd="0" destOrd="0" parTransId="{BFC4845B-C17A-4216-8066-64C5B25ADDA2}" sibTransId="{03435D81-D187-4EA4-B28A-A2111E136400}"/>
    <dgm:cxn modelId="{24B794CD-0E39-4647-80C4-4742DE53E324}" type="presOf" srcId="{9E2E4C4F-5B9F-4C09-A362-51E3F4E75485}" destId="{291BF1CB-7A90-4D50-9978-2F8DE1688BE2}" srcOrd="0" destOrd="0" presId="urn:microsoft.com/office/officeart/2005/8/layout/process1"/>
    <dgm:cxn modelId="{F6434D11-84AB-D449-93D3-EA65D184C1C9}" type="presOf" srcId="{03435D81-D187-4EA4-B28A-A2111E136400}" destId="{7610E18C-E52D-435C-A19E-BDDE7C24B824}" srcOrd="0" destOrd="0" presId="urn:microsoft.com/office/officeart/2005/8/layout/process1"/>
    <dgm:cxn modelId="{A908EF07-49A6-4BB1-AC60-B60C1AA2E63B}" srcId="{76E6057E-2E14-49C0-BEF9-EDAC8766F321}" destId="{53AA9989-83B7-4D86-A8F4-D6D2A9272D44}" srcOrd="2" destOrd="0" parTransId="{9E6D3B74-1DBF-4977-BFCC-835BEA697C50}" sibTransId="{5CB670F4-6AE7-49EC-BEA4-949DAB8BB77C}"/>
    <dgm:cxn modelId="{93F8B7B7-22E9-A442-BC25-02691A7DC7A7}" type="presOf" srcId="{42B5B074-7AB3-4D87-8B9D-A3C6203D16DA}" destId="{3BA51377-48A8-4A99-AE4A-35B8840E8A6A}" srcOrd="0" destOrd="0" presId="urn:microsoft.com/office/officeart/2005/8/layout/process1"/>
    <dgm:cxn modelId="{FDEE1D2B-B33D-0B4F-B82F-A65E11E15569}" type="presOf" srcId="{53AA9989-83B7-4D86-A8F4-D6D2A9272D44}" destId="{2ABA5F3B-33F2-4F94-B3EF-6BF6DC760D11}" srcOrd="0" destOrd="0" presId="urn:microsoft.com/office/officeart/2005/8/layout/process1"/>
    <dgm:cxn modelId="{25DA479C-FED3-044D-8850-06A97E608B8B}" type="presOf" srcId="{76E6057E-2E14-49C0-BEF9-EDAC8766F321}" destId="{EDE27534-3999-4DE1-A394-4B0B2C96C3A9}" srcOrd="0" destOrd="0" presId="urn:microsoft.com/office/officeart/2005/8/layout/process1"/>
    <dgm:cxn modelId="{9EC3AA53-0CDA-D04D-9FEF-E27C08E71E5A}" type="presOf" srcId="{50426B80-48AE-4A3D-A748-457621223EA0}" destId="{A05AC994-FF1A-414F-9C88-CAF509F17E03}" srcOrd="0" destOrd="0" presId="urn:microsoft.com/office/officeart/2005/8/layout/process1"/>
    <dgm:cxn modelId="{C789AFE3-5454-4890-9361-391E098A935D}" srcId="{76E6057E-2E14-49C0-BEF9-EDAC8766F321}" destId="{50426B80-48AE-4A3D-A748-457621223EA0}" srcOrd="1" destOrd="0" parTransId="{CEA26884-020F-4A54-8054-C17593BDEB33}" sibTransId="{42B5B074-7AB3-4D87-8B9D-A3C6203D16DA}"/>
    <dgm:cxn modelId="{44187E89-02CA-A246-A4A0-CCD8D58927D7}" type="presParOf" srcId="{EDE27534-3999-4DE1-A394-4B0B2C96C3A9}" destId="{291BF1CB-7A90-4D50-9978-2F8DE1688BE2}" srcOrd="0" destOrd="0" presId="urn:microsoft.com/office/officeart/2005/8/layout/process1"/>
    <dgm:cxn modelId="{A0AFF0DB-A3D5-6D4F-94A5-0BF60B10A334}" type="presParOf" srcId="{EDE27534-3999-4DE1-A394-4B0B2C96C3A9}" destId="{7610E18C-E52D-435C-A19E-BDDE7C24B824}" srcOrd="1" destOrd="0" presId="urn:microsoft.com/office/officeart/2005/8/layout/process1"/>
    <dgm:cxn modelId="{49C3F5CA-AFB7-4B4A-B135-058EB8810467}" type="presParOf" srcId="{7610E18C-E52D-435C-A19E-BDDE7C24B824}" destId="{D700C63F-6AB3-4C41-A4F7-16FB23D66F31}" srcOrd="0" destOrd="0" presId="urn:microsoft.com/office/officeart/2005/8/layout/process1"/>
    <dgm:cxn modelId="{5EA8AB0E-05C7-A142-B9F2-C9B75ABA1514}" type="presParOf" srcId="{EDE27534-3999-4DE1-A394-4B0B2C96C3A9}" destId="{A05AC994-FF1A-414F-9C88-CAF509F17E03}" srcOrd="2" destOrd="0" presId="urn:microsoft.com/office/officeart/2005/8/layout/process1"/>
    <dgm:cxn modelId="{95A72110-D7DE-424E-BBD4-A81750A9C7A1}" type="presParOf" srcId="{EDE27534-3999-4DE1-A394-4B0B2C96C3A9}" destId="{3BA51377-48A8-4A99-AE4A-35B8840E8A6A}" srcOrd="3" destOrd="0" presId="urn:microsoft.com/office/officeart/2005/8/layout/process1"/>
    <dgm:cxn modelId="{305EC2CB-5534-B847-A6BB-4EF84C675BA7}" type="presParOf" srcId="{3BA51377-48A8-4A99-AE4A-35B8840E8A6A}" destId="{A13B6071-0362-4772-B808-E9DF9A4A03D2}" srcOrd="0" destOrd="0" presId="urn:microsoft.com/office/officeart/2005/8/layout/process1"/>
    <dgm:cxn modelId="{1FD0FC42-C2B7-8741-B0C1-AF4CEE72A9C9}" type="presParOf" srcId="{EDE27534-3999-4DE1-A394-4B0B2C96C3A9}" destId="{2ABA5F3B-33F2-4F94-B3EF-6BF6DC760D1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E6057E-2E14-49C0-BEF9-EDAC8766F321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9E2E4C4F-5B9F-4C09-A362-51E3F4E75485}">
      <dgm:prSet phldrT="[Texto]"/>
      <dgm:spPr/>
      <dgm:t>
        <a:bodyPr/>
        <a:lstStyle/>
        <a:p>
          <a:r>
            <a:rPr lang="pt-BR" dirty="0" smtClean="0"/>
            <a:t>D</a:t>
          </a:r>
          <a:endParaRPr lang="pt-BR" dirty="0"/>
        </a:p>
      </dgm:t>
    </dgm:pt>
    <dgm:pt modelId="{BFC4845B-C17A-4216-8066-64C5B25ADDA2}" type="parTrans" cxnId="{FCE07F87-90A7-4C38-A593-1E3A72D1E312}">
      <dgm:prSet/>
      <dgm:spPr/>
      <dgm:t>
        <a:bodyPr/>
        <a:lstStyle/>
        <a:p>
          <a:endParaRPr lang="pt-BR"/>
        </a:p>
      </dgm:t>
    </dgm:pt>
    <dgm:pt modelId="{03435D81-D187-4EA4-B28A-A2111E136400}" type="sibTrans" cxnId="{FCE07F87-90A7-4C38-A593-1E3A72D1E312}">
      <dgm:prSet/>
      <dgm:spPr/>
      <dgm:t>
        <a:bodyPr/>
        <a:lstStyle/>
        <a:p>
          <a:endParaRPr lang="pt-BR"/>
        </a:p>
      </dgm:t>
    </dgm:pt>
    <dgm:pt modelId="{53AA9989-83B7-4D86-A8F4-D6D2A9272D44}">
      <dgm:prSet phldrT="[Texto]"/>
      <dgm:spPr/>
      <dgm:t>
        <a:bodyPr/>
        <a:lstStyle/>
        <a:p>
          <a:r>
            <a:rPr lang="pt-BR" smtClean="0"/>
            <a:t>D’</a:t>
          </a:r>
          <a:endParaRPr lang="pt-BR"/>
        </a:p>
      </dgm:t>
    </dgm:pt>
    <dgm:pt modelId="{9E6D3B74-1DBF-4977-BFCC-835BEA697C50}" type="parTrans" cxnId="{A908EF07-49A6-4BB1-AC60-B60C1AA2E63B}">
      <dgm:prSet/>
      <dgm:spPr/>
      <dgm:t>
        <a:bodyPr/>
        <a:lstStyle/>
        <a:p>
          <a:endParaRPr lang="pt-BR"/>
        </a:p>
      </dgm:t>
    </dgm:pt>
    <dgm:pt modelId="{5CB670F4-6AE7-49EC-BEA4-949DAB8BB77C}" type="sibTrans" cxnId="{A908EF07-49A6-4BB1-AC60-B60C1AA2E63B}">
      <dgm:prSet/>
      <dgm:spPr/>
      <dgm:t>
        <a:bodyPr/>
        <a:lstStyle/>
        <a:p>
          <a:endParaRPr lang="pt-BR"/>
        </a:p>
      </dgm:t>
    </dgm:pt>
    <dgm:pt modelId="{EDE27534-3999-4DE1-A394-4B0B2C96C3A9}" type="pres">
      <dgm:prSet presAssocID="{76E6057E-2E14-49C0-BEF9-EDAC8766F321}" presName="Name0" presStyleCnt="0">
        <dgm:presLayoutVars>
          <dgm:dir/>
          <dgm:resizeHandles val="exact"/>
        </dgm:presLayoutVars>
      </dgm:prSet>
      <dgm:spPr/>
    </dgm:pt>
    <dgm:pt modelId="{291BF1CB-7A90-4D50-9978-2F8DE1688BE2}" type="pres">
      <dgm:prSet presAssocID="{9E2E4C4F-5B9F-4C09-A362-51E3F4E7548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10E18C-E52D-435C-A19E-BDDE7C24B824}" type="pres">
      <dgm:prSet presAssocID="{03435D81-D187-4EA4-B28A-A2111E136400}" presName="sibTrans" presStyleLbl="sibTrans2D1" presStyleIdx="0" presStyleCnt="1"/>
      <dgm:spPr/>
      <dgm:t>
        <a:bodyPr/>
        <a:lstStyle/>
        <a:p>
          <a:endParaRPr lang="pt-BR"/>
        </a:p>
      </dgm:t>
    </dgm:pt>
    <dgm:pt modelId="{D700C63F-6AB3-4C41-A4F7-16FB23D66F31}" type="pres">
      <dgm:prSet presAssocID="{03435D81-D187-4EA4-B28A-A2111E136400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2ABA5F3B-33F2-4F94-B3EF-6BF6DC760D11}" type="pres">
      <dgm:prSet presAssocID="{53AA9989-83B7-4D86-A8F4-D6D2A9272D4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08EF07-49A6-4BB1-AC60-B60C1AA2E63B}" srcId="{76E6057E-2E14-49C0-BEF9-EDAC8766F321}" destId="{53AA9989-83B7-4D86-A8F4-D6D2A9272D44}" srcOrd="1" destOrd="0" parTransId="{9E6D3B74-1DBF-4977-BFCC-835BEA697C50}" sibTransId="{5CB670F4-6AE7-49EC-BEA4-949DAB8BB77C}"/>
    <dgm:cxn modelId="{486CF473-041C-D442-B7EC-FD6ACC597F95}" type="presOf" srcId="{03435D81-D187-4EA4-B28A-A2111E136400}" destId="{D700C63F-6AB3-4C41-A4F7-16FB23D66F31}" srcOrd="1" destOrd="0" presId="urn:microsoft.com/office/officeart/2005/8/layout/process1"/>
    <dgm:cxn modelId="{C691A8A4-E8AA-9B42-B717-BD8CAEB0B3F2}" type="presOf" srcId="{03435D81-D187-4EA4-B28A-A2111E136400}" destId="{7610E18C-E52D-435C-A19E-BDDE7C24B824}" srcOrd="0" destOrd="0" presId="urn:microsoft.com/office/officeart/2005/8/layout/process1"/>
    <dgm:cxn modelId="{600A21BD-B4A4-9B44-A817-AB52E36F4DDF}" type="presOf" srcId="{9E2E4C4F-5B9F-4C09-A362-51E3F4E75485}" destId="{291BF1CB-7A90-4D50-9978-2F8DE1688BE2}" srcOrd="0" destOrd="0" presId="urn:microsoft.com/office/officeart/2005/8/layout/process1"/>
    <dgm:cxn modelId="{442F9F2D-D3B3-DC40-9BFE-E804BBC87DAF}" type="presOf" srcId="{76E6057E-2E14-49C0-BEF9-EDAC8766F321}" destId="{EDE27534-3999-4DE1-A394-4B0B2C96C3A9}" srcOrd="0" destOrd="0" presId="urn:microsoft.com/office/officeart/2005/8/layout/process1"/>
    <dgm:cxn modelId="{35567CBA-EA13-1949-ABE9-B68BF68A8DAA}" type="presOf" srcId="{53AA9989-83B7-4D86-A8F4-D6D2A9272D44}" destId="{2ABA5F3B-33F2-4F94-B3EF-6BF6DC760D11}" srcOrd="0" destOrd="0" presId="urn:microsoft.com/office/officeart/2005/8/layout/process1"/>
    <dgm:cxn modelId="{FCE07F87-90A7-4C38-A593-1E3A72D1E312}" srcId="{76E6057E-2E14-49C0-BEF9-EDAC8766F321}" destId="{9E2E4C4F-5B9F-4C09-A362-51E3F4E75485}" srcOrd="0" destOrd="0" parTransId="{BFC4845B-C17A-4216-8066-64C5B25ADDA2}" sibTransId="{03435D81-D187-4EA4-B28A-A2111E136400}"/>
    <dgm:cxn modelId="{D1C13312-E39C-114E-9DEF-97A916A290AA}" type="presParOf" srcId="{EDE27534-3999-4DE1-A394-4B0B2C96C3A9}" destId="{291BF1CB-7A90-4D50-9978-2F8DE1688BE2}" srcOrd="0" destOrd="0" presId="urn:microsoft.com/office/officeart/2005/8/layout/process1"/>
    <dgm:cxn modelId="{F0B423B3-5EDE-FD41-BB5E-E5FA69536CFC}" type="presParOf" srcId="{EDE27534-3999-4DE1-A394-4B0B2C96C3A9}" destId="{7610E18C-E52D-435C-A19E-BDDE7C24B824}" srcOrd="1" destOrd="0" presId="urn:microsoft.com/office/officeart/2005/8/layout/process1"/>
    <dgm:cxn modelId="{E7958DF1-5DB7-B64F-83F0-F447186307E5}" type="presParOf" srcId="{7610E18C-E52D-435C-A19E-BDDE7C24B824}" destId="{D700C63F-6AB3-4C41-A4F7-16FB23D66F31}" srcOrd="0" destOrd="0" presId="urn:microsoft.com/office/officeart/2005/8/layout/process1"/>
    <dgm:cxn modelId="{A1FC80E9-6C59-6F4D-8EC9-DF1E4FC7D2E7}" type="presParOf" srcId="{EDE27534-3999-4DE1-A394-4B0B2C96C3A9}" destId="{2ABA5F3B-33F2-4F94-B3EF-6BF6DC760D1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E6057E-2E14-49C0-BEF9-EDAC8766F321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9E2E4C4F-5B9F-4C09-A362-51E3F4E75485}">
      <dgm:prSet phldrT="[Texto]"/>
      <dgm:spPr/>
      <dgm:t>
        <a:bodyPr/>
        <a:lstStyle/>
        <a:p>
          <a:r>
            <a:rPr lang="pt-BR" dirty="0" smtClean="0"/>
            <a:t>D</a:t>
          </a:r>
          <a:endParaRPr lang="pt-BR" dirty="0"/>
        </a:p>
      </dgm:t>
    </dgm:pt>
    <dgm:pt modelId="{BFC4845B-C17A-4216-8066-64C5B25ADDA2}" type="parTrans" cxnId="{FCE07F87-90A7-4C38-A593-1E3A72D1E312}">
      <dgm:prSet/>
      <dgm:spPr/>
      <dgm:t>
        <a:bodyPr/>
        <a:lstStyle/>
        <a:p>
          <a:endParaRPr lang="pt-BR"/>
        </a:p>
      </dgm:t>
    </dgm:pt>
    <dgm:pt modelId="{03435D81-D187-4EA4-B28A-A2111E136400}" type="sibTrans" cxnId="{FCE07F87-90A7-4C38-A593-1E3A72D1E312}">
      <dgm:prSet/>
      <dgm:spPr/>
      <dgm:t>
        <a:bodyPr/>
        <a:lstStyle/>
        <a:p>
          <a:endParaRPr lang="pt-BR"/>
        </a:p>
      </dgm:t>
    </dgm:pt>
    <dgm:pt modelId="{50426B80-48AE-4A3D-A748-457621223EA0}">
      <dgm:prSet phldrT="[Texto]"/>
      <dgm:spPr/>
      <dgm:t>
        <a:bodyPr/>
        <a:lstStyle/>
        <a:p>
          <a:r>
            <a:rPr lang="pt-BR" dirty="0" smtClean="0"/>
            <a:t>M</a:t>
          </a:r>
          <a:endParaRPr lang="pt-BR" dirty="0"/>
        </a:p>
      </dgm:t>
    </dgm:pt>
    <dgm:pt modelId="{CEA26884-020F-4A54-8054-C17593BDEB33}" type="parTrans" cxnId="{C789AFE3-5454-4890-9361-391E098A935D}">
      <dgm:prSet/>
      <dgm:spPr/>
      <dgm:t>
        <a:bodyPr/>
        <a:lstStyle/>
        <a:p>
          <a:endParaRPr lang="pt-BR"/>
        </a:p>
      </dgm:t>
    </dgm:pt>
    <dgm:pt modelId="{42B5B074-7AB3-4D87-8B9D-A3C6203D16DA}" type="sibTrans" cxnId="{C789AFE3-5454-4890-9361-391E098A935D}">
      <dgm:prSet/>
      <dgm:spPr/>
      <dgm:t>
        <a:bodyPr/>
        <a:lstStyle/>
        <a:p>
          <a:endParaRPr lang="pt-BR"/>
        </a:p>
      </dgm:t>
    </dgm:pt>
    <dgm:pt modelId="{53AA9989-83B7-4D86-A8F4-D6D2A9272D44}">
      <dgm:prSet phldrT="[Texto]"/>
      <dgm:spPr/>
      <dgm:t>
        <a:bodyPr/>
        <a:lstStyle/>
        <a:p>
          <a:r>
            <a:rPr lang="pt-BR" dirty="0" smtClean="0"/>
            <a:t>...P (FT, MP)...</a:t>
          </a:r>
          <a:endParaRPr lang="pt-BR" dirty="0"/>
        </a:p>
      </dgm:t>
    </dgm:pt>
    <dgm:pt modelId="{9E6D3B74-1DBF-4977-BFCC-835BEA697C50}" type="parTrans" cxnId="{A908EF07-49A6-4BB1-AC60-B60C1AA2E63B}">
      <dgm:prSet/>
      <dgm:spPr/>
      <dgm:t>
        <a:bodyPr/>
        <a:lstStyle/>
        <a:p>
          <a:endParaRPr lang="pt-BR"/>
        </a:p>
      </dgm:t>
    </dgm:pt>
    <dgm:pt modelId="{5CB670F4-6AE7-49EC-BEA4-949DAB8BB77C}" type="sibTrans" cxnId="{A908EF07-49A6-4BB1-AC60-B60C1AA2E63B}">
      <dgm:prSet/>
      <dgm:spPr/>
      <dgm:t>
        <a:bodyPr/>
        <a:lstStyle/>
        <a:p>
          <a:endParaRPr lang="pt-BR"/>
        </a:p>
      </dgm:t>
    </dgm:pt>
    <dgm:pt modelId="{7777CA9D-1B12-47DC-BC84-FB6449A65577}">
      <dgm:prSet phldrT="[Texto]"/>
      <dgm:spPr/>
      <dgm:t>
        <a:bodyPr/>
        <a:lstStyle/>
        <a:p>
          <a:r>
            <a:rPr lang="pt-BR" dirty="0" smtClean="0"/>
            <a:t>M’</a:t>
          </a:r>
          <a:endParaRPr lang="pt-BR" dirty="0"/>
        </a:p>
      </dgm:t>
    </dgm:pt>
    <dgm:pt modelId="{267B41EB-1AA3-454E-90BC-F2E4ED9D65AB}" type="parTrans" cxnId="{B8E52121-FDB6-433F-816B-0DC0B442C48B}">
      <dgm:prSet/>
      <dgm:spPr/>
      <dgm:t>
        <a:bodyPr/>
        <a:lstStyle/>
        <a:p>
          <a:endParaRPr lang="pt-BR"/>
        </a:p>
      </dgm:t>
    </dgm:pt>
    <dgm:pt modelId="{2D23208A-7516-4B20-B377-7B43846826CF}" type="sibTrans" cxnId="{B8E52121-FDB6-433F-816B-0DC0B442C48B}">
      <dgm:prSet/>
      <dgm:spPr/>
      <dgm:t>
        <a:bodyPr/>
        <a:lstStyle/>
        <a:p>
          <a:endParaRPr lang="pt-BR"/>
        </a:p>
      </dgm:t>
    </dgm:pt>
    <dgm:pt modelId="{5BE46A6E-C6D8-4BAE-BC85-CCA9D2F1B788}">
      <dgm:prSet phldrT="[Texto]"/>
      <dgm:spPr/>
      <dgm:t>
        <a:bodyPr/>
        <a:lstStyle/>
        <a:p>
          <a:r>
            <a:rPr lang="pt-BR" dirty="0" smtClean="0"/>
            <a:t>D’</a:t>
          </a:r>
          <a:endParaRPr lang="pt-BR" dirty="0"/>
        </a:p>
      </dgm:t>
    </dgm:pt>
    <dgm:pt modelId="{862F23A7-27D9-4948-A69F-4EBCCE6C91A5}" type="parTrans" cxnId="{CC30E4E5-A7FA-44A4-802A-952F93B5C8BF}">
      <dgm:prSet/>
      <dgm:spPr/>
      <dgm:t>
        <a:bodyPr/>
        <a:lstStyle/>
        <a:p>
          <a:endParaRPr lang="pt-BR"/>
        </a:p>
      </dgm:t>
    </dgm:pt>
    <dgm:pt modelId="{946F969F-773F-4EAE-82E9-E9258704EC5E}" type="sibTrans" cxnId="{CC30E4E5-A7FA-44A4-802A-952F93B5C8BF}">
      <dgm:prSet/>
      <dgm:spPr/>
      <dgm:t>
        <a:bodyPr/>
        <a:lstStyle/>
        <a:p>
          <a:endParaRPr lang="pt-BR"/>
        </a:p>
      </dgm:t>
    </dgm:pt>
    <dgm:pt modelId="{EDE27534-3999-4DE1-A394-4B0B2C96C3A9}" type="pres">
      <dgm:prSet presAssocID="{76E6057E-2E14-49C0-BEF9-EDAC8766F321}" presName="Name0" presStyleCnt="0">
        <dgm:presLayoutVars>
          <dgm:dir/>
          <dgm:resizeHandles val="exact"/>
        </dgm:presLayoutVars>
      </dgm:prSet>
      <dgm:spPr/>
    </dgm:pt>
    <dgm:pt modelId="{291BF1CB-7A90-4D50-9978-2F8DE1688BE2}" type="pres">
      <dgm:prSet presAssocID="{9E2E4C4F-5B9F-4C09-A362-51E3F4E7548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10E18C-E52D-435C-A19E-BDDE7C24B824}" type="pres">
      <dgm:prSet presAssocID="{03435D81-D187-4EA4-B28A-A2111E136400}" presName="sibTrans" presStyleLbl="sibTrans2D1" presStyleIdx="0" presStyleCnt="4"/>
      <dgm:spPr/>
      <dgm:t>
        <a:bodyPr/>
        <a:lstStyle/>
        <a:p>
          <a:endParaRPr lang="pt-BR"/>
        </a:p>
      </dgm:t>
    </dgm:pt>
    <dgm:pt modelId="{D700C63F-6AB3-4C41-A4F7-16FB23D66F31}" type="pres">
      <dgm:prSet presAssocID="{03435D81-D187-4EA4-B28A-A2111E136400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A05AC994-FF1A-414F-9C88-CAF509F17E03}" type="pres">
      <dgm:prSet presAssocID="{50426B80-48AE-4A3D-A748-457621223EA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A51377-48A8-4A99-AE4A-35B8840E8A6A}" type="pres">
      <dgm:prSet presAssocID="{42B5B074-7AB3-4D87-8B9D-A3C6203D16DA}" presName="sibTrans" presStyleLbl="sibTrans2D1" presStyleIdx="1" presStyleCnt="4"/>
      <dgm:spPr/>
      <dgm:t>
        <a:bodyPr/>
        <a:lstStyle/>
        <a:p>
          <a:endParaRPr lang="pt-BR"/>
        </a:p>
      </dgm:t>
    </dgm:pt>
    <dgm:pt modelId="{A13B6071-0362-4772-B808-E9DF9A4A03D2}" type="pres">
      <dgm:prSet presAssocID="{42B5B074-7AB3-4D87-8B9D-A3C6203D16DA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2ABA5F3B-33F2-4F94-B3EF-6BF6DC760D11}" type="pres">
      <dgm:prSet presAssocID="{53AA9989-83B7-4D86-A8F4-D6D2A9272D44}" presName="node" presStyleLbl="node1" presStyleIdx="2" presStyleCnt="5" custScaleX="2800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1591CF-DFB2-4C40-9C5B-79050A8ED92B}" type="pres">
      <dgm:prSet presAssocID="{5CB670F4-6AE7-49EC-BEA4-949DAB8BB77C}" presName="sibTrans" presStyleLbl="sibTrans2D1" presStyleIdx="2" presStyleCnt="4"/>
      <dgm:spPr/>
      <dgm:t>
        <a:bodyPr/>
        <a:lstStyle/>
        <a:p>
          <a:endParaRPr lang="pt-BR"/>
        </a:p>
      </dgm:t>
    </dgm:pt>
    <dgm:pt modelId="{CF217E95-35C8-4605-BB82-A36B1777D5FB}" type="pres">
      <dgm:prSet presAssocID="{5CB670F4-6AE7-49EC-BEA4-949DAB8BB77C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F7F21267-FC13-46CD-8133-C9A6497EDFE8}" type="pres">
      <dgm:prSet presAssocID="{7777CA9D-1B12-47DC-BC84-FB6449A655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899EF2-FA08-4C0B-B447-A5DED29D512F}" type="pres">
      <dgm:prSet presAssocID="{2D23208A-7516-4B20-B377-7B43846826CF}" presName="sibTrans" presStyleLbl="sibTrans2D1" presStyleIdx="3" presStyleCnt="4"/>
      <dgm:spPr/>
      <dgm:t>
        <a:bodyPr/>
        <a:lstStyle/>
        <a:p>
          <a:endParaRPr lang="pt-BR"/>
        </a:p>
      </dgm:t>
    </dgm:pt>
    <dgm:pt modelId="{B83CD3D7-1834-4DEF-98E6-80912A395EEE}" type="pres">
      <dgm:prSet presAssocID="{2D23208A-7516-4B20-B377-7B43846826CF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39046407-D3D4-4E8E-82CA-49D6388AB249}" type="pres">
      <dgm:prSet presAssocID="{5BE46A6E-C6D8-4BAE-BC85-CCA9D2F1B788}" presName="node" presStyleLbl="node1" presStyleIdx="4" presStyleCnt="5" custLinFactNeighborX="-158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0480811-C811-3344-9FD2-BF47B7D72A59}" type="presOf" srcId="{42B5B074-7AB3-4D87-8B9D-A3C6203D16DA}" destId="{A13B6071-0362-4772-B808-E9DF9A4A03D2}" srcOrd="1" destOrd="0" presId="urn:microsoft.com/office/officeart/2005/8/layout/process1"/>
    <dgm:cxn modelId="{5CCA07A0-F78B-DF41-A1A2-66748C4EDAD1}" type="presOf" srcId="{76E6057E-2E14-49C0-BEF9-EDAC8766F321}" destId="{EDE27534-3999-4DE1-A394-4B0B2C96C3A9}" srcOrd="0" destOrd="0" presId="urn:microsoft.com/office/officeart/2005/8/layout/process1"/>
    <dgm:cxn modelId="{CA4E51DF-73CC-3242-9302-3F8391FE69B5}" type="presOf" srcId="{03435D81-D187-4EA4-B28A-A2111E136400}" destId="{D700C63F-6AB3-4C41-A4F7-16FB23D66F31}" srcOrd="1" destOrd="0" presId="urn:microsoft.com/office/officeart/2005/8/layout/process1"/>
    <dgm:cxn modelId="{FCE07F87-90A7-4C38-A593-1E3A72D1E312}" srcId="{76E6057E-2E14-49C0-BEF9-EDAC8766F321}" destId="{9E2E4C4F-5B9F-4C09-A362-51E3F4E75485}" srcOrd="0" destOrd="0" parTransId="{BFC4845B-C17A-4216-8066-64C5B25ADDA2}" sibTransId="{03435D81-D187-4EA4-B28A-A2111E136400}"/>
    <dgm:cxn modelId="{CC30E4E5-A7FA-44A4-802A-952F93B5C8BF}" srcId="{76E6057E-2E14-49C0-BEF9-EDAC8766F321}" destId="{5BE46A6E-C6D8-4BAE-BC85-CCA9D2F1B788}" srcOrd="4" destOrd="0" parTransId="{862F23A7-27D9-4948-A69F-4EBCCE6C91A5}" sibTransId="{946F969F-773F-4EAE-82E9-E9258704EC5E}"/>
    <dgm:cxn modelId="{B8E52121-FDB6-433F-816B-0DC0B442C48B}" srcId="{76E6057E-2E14-49C0-BEF9-EDAC8766F321}" destId="{7777CA9D-1B12-47DC-BC84-FB6449A65577}" srcOrd="3" destOrd="0" parTransId="{267B41EB-1AA3-454E-90BC-F2E4ED9D65AB}" sibTransId="{2D23208A-7516-4B20-B377-7B43846826CF}"/>
    <dgm:cxn modelId="{A908EF07-49A6-4BB1-AC60-B60C1AA2E63B}" srcId="{76E6057E-2E14-49C0-BEF9-EDAC8766F321}" destId="{53AA9989-83B7-4D86-A8F4-D6D2A9272D44}" srcOrd="2" destOrd="0" parTransId="{9E6D3B74-1DBF-4977-BFCC-835BEA697C50}" sibTransId="{5CB670F4-6AE7-49EC-BEA4-949DAB8BB77C}"/>
    <dgm:cxn modelId="{92DAC2BA-8A39-2249-8C6C-1BC85DFDAA75}" type="presOf" srcId="{5CB670F4-6AE7-49EC-BEA4-949DAB8BB77C}" destId="{CF217E95-35C8-4605-BB82-A36B1777D5FB}" srcOrd="1" destOrd="0" presId="urn:microsoft.com/office/officeart/2005/8/layout/process1"/>
    <dgm:cxn modelId="{7B8265D3-DF4C-3D42-8523-60AAC6E7EB8C}" type="presOf" srcId="{53AA9989-83B7-4D86-A8F4-D6D2A9272D44}" destId="{2ABA5F3B-33F2-4F94-B3EF-6BF6DC760D11}" srcOrd="0" destOrd="0" presId="urn:microsoft.com/office/officeart/2005/8/layout/process1"/>
    <dgm:cxn modelId="{B95BADC0-9107-9E45-B7EE-A6DEFA682E24}" type="presOf" srcId="{2D23208A-7516-4B20-B377-7B43846826CF}" destId="{B83CD3D7-1834-4DEF-98E6-80912A395EEE}" srcOrd="1" destOrd="0" presId="urn:microsoft.com/office/officeart/2005/8/layout/process1"/>
    <dgm:cxn modelId="{E4626BA4-E30C-E644-AB08-0C49EA8A3F4C}" type="presOf" srcId="{9E2E4C4F-5B9F-4C09-A362-51E3F4E75485}" destId="{291BF1CB-7A90-4D50-9978-2F8DE1688BE2}" srcOrd="0" destOrd="0" presId="urn:microsoft.com/office/officeart/2005/8/layout/process1"/>
    <dgm:cxn modelId="{04CE237B-7F3C-9B4D-9A25-0D9BED7E972B}" type="presOf" srcId="{42B5B074-7AB3-4D87-8B9D-A3C6203D16DA}" destId="{3BA51377-48A8-4A99-AE4A-35B8840E8A6A}" srcOrd="0" destOrd="0" presId="urn:microsoft.com/office/officeart/2005/8/layout/process1"/>
    <dgm:cxn modelId="{D3A597F6-E052-A04E-A38C-DC94540ADC92}" type="presOf" srcId="{50426B80-48AE-4A3D-A748-457621223EA0}" destId="{A05AC994-FF1A-414F-9C88-CAF509F17E03}" srcOrd="0" destOrd="0" presId="urn:microsoft.com/office/officeart/2005/8/layout/process1"/>
    <dgm:cxn modelId="{A122E205-F052-3D4E-8CB9-22DE88A76F0A}" type="presOf" srcId="{03435D81-D187-4EA4-B28A-A2111E136400}" destId="{7610E18C-E52D-435C-A19E-BDDE7C24B824}" srcOrd="0" destOrd="0" presId="urn:microsoft.com/office/officeart/2005/8/layout/process1"/>
    <dgm:cxn modelId="{C789AFE3-5454-4890-9361-391E098A935D}" srcId="{76E6057E-2E14-49C0-BEF9-EDAC8766F321}" destId="{50426B80-48AE-4A3D-A748-457621223EA0}" srcOrd="1" destOrd="0" parTransId="{CEA26884-020F-4A54-8054-C17593BDEB33}" sibTransId="{42B5B074-7AB3-4D87-8B9D-A3C6203D16DA}"/>
    <dgm:cxn modelId="{8C790A31-CBD0-DB4E-AC5F-9718C15A4C6C}" type="presOf" srcId="{7777CA9D-1B12-47DC-BC84-FB6449A65577}" destId="{F7F21267-FC13-46CD-8133-C9A6497EDFE8}" srcOrd="0" destOrd="0" presId="urn:microsoft.com/office/officeart/2005/8/layout/process1"/>
    <dgm:cxn modelId="{72B931B4-02DF-3C46-BE5C-8410F65E9F78}" type="presOf" srcId="{5BE46A6E-C6D8-4BAE-BC85-CCA9D2F1B788}" destId="{39046407-D3D4-4E8E-82CA-49D6388AB249}" srcOrd="0" destOrd="0" presId="urn:microsoft.com/office/officeart/2005/8/layout/process1"/>
    <dgm:cxn modelId="{31879A1D-ED78-5E4F-BEF0-C2D97754FC3E}" type="presOf" srcId="{5CB670F4-6AE7-49EC-BEA4-949DAB8BB77C}" destId="{321591CF-DFB2-4C40-9C5B-79050A8ED92B}" srcOrd="0" destOrd="0" presId="urn:microsoft.com/office/officeart/2005/8/layout/process1"/>
    <dgm:cxn modelId="{08056472-1F9F-AF44-9EC5-10C634E834FD}" type="presOf" srcId="{2D23208A-7516-4B20-B377-7B43846826CF}" destId="{FB899EF2-FA08-4C0B-B447-A5DED29D512F}" srcOrd="0" destOrd="0" presId="urn:microsoft.com/office/officeart/2005/8/layout/process1"/>
    <dgm:cxn modelId="{0AD48606-E1D7-4A49-A090-C3181C25C133}" type="presParOf" srcId="{EDE27534-3999-4DE1-A394-4B0B2C96C3A9}" destId="{291BF1CB-7A90-4D50-9978-2F8DE1688BE2}" srcOrd="0" destOrd="0" presId="urn:microsoft.com/office/officeart/2005/8/layout/process1"/>
    <dgm:cxn modelId="{DBF18719-8BF9-DB4C-B49D-ACB3D56A65BF}" type="presParOf" srcId="{EDE27534-3999-4DE1-A394-4B0B2C96C3A9}" destId="{7610E18C-E52D-435C-A19E-BDDE7C24B824}" srcOrd="1" destOrd="0" presId="urn:microsoft.com/office/officeart/2005/8/layout/process1"/>
    <dgm:cxn modelId="{AC1C0A6F-302B-7E4D-A90E-222E11F7CBFB}" type="presParOf" srcId="{7610E18C-E52D-435C-A19E-BDDE7C24B824}" destId="{D700C63F-6AB3-4C41-A4F7-16FB23D66F31}" srcOrd="0" destOrd="0" presId="urn:microsoft.com/office/officeart/2005/8/layout/process1"/>
    <dgm:cxn modelId="{B8CDD536-5ABE-AE48-BC2B-A63CFEEC2F4B}" type="presParOf" srcId="{EDE27534-3999-4DE1-A394-4B0B2C96C3A9}" destId="{A05AC994-FF1A-414F-9C88-CAF509F17E03}" srcOrd="2" destOrd="0" presId="urn:microsoft.com/office/officeart/2005/8/layout/process1"/>
    <dgm:cxn modelId="{0C4B909C-7651-794F-804F-D23A0735FBBB}" type="presParOf" srcId="{EDE27534-3999-4DE1-A394-4B0B2C96C3A9}" destId="{3BA51377-48A8-4A99-AE4A-35B8840E8A6A}" srcOrd="3" destOrd="0" presId="urn:microsoft.com/office/officeart/2005/8/layout/process1"/>
    <dgm:cxn modelId="{9F4217F0-38E5-C143-94BA-304254D57E13}" type="presParOf" srcId="{3BA51377-48A8-4A99-AE4A-35B8840E8A6A}" destId="{A13B6071-0362-4772-B808-E9DF9A4A03D2}" srcOrd="0" destOrd="0" presId="urn:microsoft.com/office/officeart/2005/8/layout/process1"/>
    <dgm:cxn modelId="{0AD1F318-994E-5041-B4F9-E24F0EB07F39}" type="presParOf" srcId="{EDE27534-3999-4DE1-A394-4B0B2C96C3A9}" destId="{2ABA5F3B-33F2-4F94-B3EF-6BF6DC760D11}" srcOrd="4" destOrd="0" presId="urn:microsoft.com/office/officeart/2005/8/layout/process1"/>
    <dgm:cxn modelId="{9CD1F810-F5DA-F946-AFFF-ABBF0E7E790A}" type="presParOf" srcId="{EDE27534-3999-4DE1-A394-4B0B2C96C3A9}" destId="{321591CF-DFB2-4C40-9C5B-79050A8ED92B}" srcOrd="5" destOrd="0" presId="urn:microsoft.com/office/officeart/2005/8/layout/process1"/>
    <dgm:cxn modelId="{4A7E5821-0F49-CA4B-AC68-9FF47385EBAD}" type="presParOf" srcId="{321591CF-DFB2-4C40-9C5B-79050A8ED92B}" destId="{CF217E95-35C8-4605-BB82-A36B1777D5FB}" srcOrd="0" destOrd="0" presId="urn:microsoft.com/office/officeart/2005/8/layout/process1"/>
    <dgm:cxn modelId="{89FC0775-0EAA-4546-8B47-3E9D4A5908EB}" type="presParOf" srcId="{EDE27534-3999-4DE1-A394-4B0B2C96C3A9}" destId="{F7F21267-FC13-46CD-8133-C9A6497EDFE8}" srcOrd="6" destOrd="0" presId="urn:microsoft.com/office/officeart/2005/8/layout/process1"/>
    <dgm:cxn modelId="{68E5EA98-9E18-BA4E-8355-61B09FCE4C73}" type="presParOf" srcId="{EDE27534-3999-4DE1-A394-4B0B2C96C3A9}" destId="{FB899EF2-FA08-4C0B-B447-A5DED29D512F}" srcOrd="7" destOrd="0" presId="urn:microsoft.com/office/officeart/2005/8/layout/process1"/>
    <dgm:cxn modelId="{610DF5AC-7ACA-CE4B-B61E-B4AB6BE24211}" type="presParOf" srcId="{FB899EF2-FA08-4C0B-B447-A5DED29D512F}" destId="{B83CD3D7-1834-4DEF-98E6-80912A395EEE}" srcOrd="0" destOrd="0" presId="urn:microsoft.com/office/officeart/2005/8/layout/process1"/>
    <dgm:cxn modelId="{95DEEE0B-854D-EB4F-AD9C-FF1C70F2F6D4}" type="presParOf" srcId="{EDE27534-3999-4DE1-A394-4B0B2C96C3A9}" destId="{39046407-D3D4-4E8E-82CA-49D6388AB24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E6057E-2E14-49C0-BEF9-EDAC8766F321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9E2E4C4F-5B9F-4C09-A362-51E3F4E75485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D (D1+D2)</a:t>
          </a:r>
          <a:endParaRPr lang="pt-BR" dirty="0"/>
        </a:p>
      </dgm:t>
    </dgm:pt>
    <dgm:pt modelId="{BFC4845B-C17A-4216-8066-64C5B25ADDA2}" type="parTrans" cxnId="{FCE07F87-90A7-4C38-A593-1E3A72D1E312}">
      <dgm:prSet/>
      <dgm:spPr/>
      <dgm:t>
        <a:bodyPr/>
        <a:lstStyle/>
        <a:p>
          <a:endParaRPr lang="pt-BR"/>
        </a:p>
      </dgm:t>
    </dgm:pt>
    <dgm:pt modelId="{03435D81-D187-4EA4-B28A-A2111E136400}" type="sibTrans" cxnId="{FCE07F87-90A7-4C38-A593-1E3A72D1E312}">
      <dgm:prSet/>
      <dgm:spPr/>
      <dgm:t>
        <a:bodyPr/>
        <a:lstStyle/>
        <a:p>
          <a:endParaRPr lang="pt-BR"/>
        </a:p>
      </dgm:t>
    </dgm:pt>
    <dgm:pt modelId="{50426B80-48AE-4A3D-A748-457621223EA0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M (</a:t>
          </a:r>
          <a:r>
            <a:rPr lang="pt-BR" dirty="0" err="1" smtClean="0"/>
            <a:t>Me+Mp</a:t>
          </a:r>
          <a:r>
            <a:rPr lang="pt-BR" dirty="0" smtClean="0"/>
            <a:t>)</a:t>
          </a:r>
          <a:endParaRPr lang="pt-BR" dirty="0"/>
        </a:p>
      </dgm:t>
    </dgm:pt>
    <dgm:pt modelId="{CEA26884-020F-4A54-8054-C17593BDEB33}" type="parTrans" cxnId="{C789AFE3-5454-4890-9361-391E098A935D}">
      <dgm:prSet/>
      <dgm:spPr/>
      <dgm:t>
        <a:bodyPr/>
        <a:lstStyle/>
        <a:p>
          <a:endParaRPr lang="pt-BR"/>
        </a:p>
      </dgm:t>
    </dgm:pt>
    <dgm:pt modelId="{42B5B074-7AB3-4D87-8B9D-A3C6203D16DA}" type="sibTrans" cxnId="{C789AFE3-5454-4890-9361-391E098A935D}">
      <dgm:prSet/>
      <dgm:spPr/>
      <dgm:t>
        <a:bodyPr/>
        <a:lstStyle/>
        <a:p>
          <a:endParaRPr lang="pt-BR"/>
        </a:p>
      </dgm:t>
    </dgm:pt>
    <dgm:pt modelId="{53AA9989-83B7-4D86-A8F4-D6D2A9272D44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...P ...</a:t>
          </a:r>
          <a:endParaRPr lang="pt-BR" dirty="0"/>
        </a:p>
      </dgm:t>
    </dgm:pt>
    <dgm:pt modelId="{9E6D3B74-1DBF-4977-BFCC-835BEA697C50}" type="parTrans" cxnId="{A908EF07-49A6-4BB1-AC60-B60C1AA2E63B}">
      <dgm:prSet/>
      <dgm:spPr/>
      <dgm:t>
        <a:bodyPr/>
        <a:lstStyle/>
        <a:p>
          <a:endParaRPr lang="pt-BR"/>
        </a:p>
      </dgm:t>
    </dgm:pt>
    <dgm:pt modelId="{5CB670F4-6AE7-49EC-BEA4-949DAB8BB77C}" type="sibTrans" cxnId="{A908EF07-49A6-4BB1-AC60-B60C1AA2E63B}">
      <dgm:prSet/>
      <dgm:spPr/>
      <dgm:t>
        <a:bodyPr/>
        <a:lstStyle/>
        <a:p>
          <a:endParaRPr lang="pt-BR"/>
        </a:p>
      </dgm:t>
    </dgm:pt>
    <dgm:pt modelId="{7777CA9D-1B12-47DC-BC84-FB6449A65577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M’</a:t>
          </a:r>
          <a:endParaRPr lang="pt-BR" dirty="0"/>
        </a:p>
      </dgm:t>
    </dgm:pt>
    <dgm:pt modelId="{267B41EB-1AA3-454E-90BC-F2E4ED9D65AB}" type="parTrans" cxnId="{B8E52121-FDB6-433F-816B-0DC0B442C48B}">
      <dgm:prSet/>
      <dgm:spPr/>
      <dgm:t>
        <a:bodyPr/>
        <a:lstStyle/>
        <a:p>
          <a:endParaRPr lang="pt-BR"/>
        </a:p>
      </dgm:t>
    </dgm:pt>
    <dgm:pt modelId="{2D23208A-7516-4B20-B377-7B43846826CF}" type="sibTrans" cxnId="{B8E52121-FDB6-433F-816B-0DC0B442C48B}">
      <dgm:prSet/>
      <dgm:spPr/>
      <dgm:t>
        <a:bodyPr/>
        <a:lstStyle/>
        <a:p>
          <a:endParaRPr lang="pt-BR"/>
        </a:p>
      </dgm:t>
    </dgm:pt>
    <dgm:pt modelId="{5BE46A6E-C6D8-4BAE-BC85-CCA9D2F1B788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D’</a:t>
          </a:r>
          <a:endParaRPr lang="pt-BR" dirty="0"/>
        </a:p>
      </dgm:t>
    </dgm:pt>
    <dgm:pt modelId="{862F23A7-27D9-4948-A69F-4EBCCE6C91A5}" type="parTrans" cxnId="{CC30E4E5-A7FA-44A4-802A-952F93B5C8BF}">
      <dgm:prSet/>
      <dgm:spPr/>
      <dgm:t>
        <a:bodyPr/>
        <a:lstStyle/>
        <a:p>
          <a:endParaRPr lang="pt-BR"/>
        </a:p>
      </dgm:t>
    </dgm:pt>
    <dgm:pt modelId="{946F969F-773F-4EAE-82E9-E9258704EC5E}" type="sibTrans" cxnId="{CC30E4E5-A7FA-44A4-802A-952F93B5C8BF}">
      <dgm:prSet/>
      <dgm:spPr/>
      <dgm:t>
        <a:bodyPr/>
        <a:lstStyle/>
        <a:p>
          <a:endParaRPr lang="pt-BR"/>
        </a:p>
      </dgm:t>
    </dgm:pt>
    <dgm:pt modelId="{EDE27534-3999-4DE1-A394-4B0B2C96C3A9}" type="pres">
      <dgm:prSet presAssocID="{76E6057E-2E14-49C0-BEF9-EDAC8766F321}" presName="Name0" presStyleCnt="0">
        <dgm:presLayoutVars>
          <dgm:dir/>
          <dgm:resizeHandles val="exact"/>
        </dgm:presLayoutVars>
      </dgm:prSet>
      <dgm:spPr/>
    </dgm:pt>
    <dgm:pt modelId="{291BF1CB-7A90-4D50-9978-2F8DE1688BE2}" type="pres">
      <dgm:prSet presAssocID="{9E2E4C4F-5B9F-4C09-A362-51E3F4E7548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10E18C-E52D-435C-A19E-BDDE7C24B824}" type="pres">
      <dgm:prSet presAssocID="{03435D81-D187-4EA4-B28A-A2111E136400}" presName="sibTrans" presStyleLbl="sibTrans2D1" presStyleIdx="0" presStyleCnt="4"/>
      <dgm:spPr/>
      <dgm:t>
        <a:bodyPr/>
        <a:lstStyle/>
        <a:p>
          <a:endParaRPr lang="pt-BR"/>
        </a:p>
      </dgm:t>
    </dgm:pt>
    <dgm:pt modelId="{D700C63F-6AB3-4C41-A4F7-16FB23D66F31}" type="pres">
      <dgm:prSet presAssocID="{03435D81-D187-4EA4-B28A-A2111E136400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A05AC994-FF1A-414F-9C88-CAF509F17E03}" type="pres">
      <dgm:prSet presAssocID="{50426B80-48AE-4A3D-A748-457621223EA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A51377-48A8-4A99-AE4A-35B8840E8A6A}" type="pres">
      <dgm:prSet presAssocID="{42B5B074-7AB3-4D87-8B9D-A3C6203D16DA}" presName="sibTrans" presStyleLbl="sibTrans2D1" presStyleIdx="1" presStyleCnt="4"/>
      <dgm:spPr/>
      <dgm:t>
        <a:bodyPr/>
        <a:lstStyle/>
        <a:p>
          <a:endParaRPr lang="pt-BR"/>
        </a:p>
      </dgm:t>
    </dgm:pt>
    <dgm:pt modelId="{A13B6071-0362-4772-B808-E9DF9A4A03D2}" type="pres">
      <dgm:prSet presAssocID="{42B5B074-7AB3-4D87-8B9D-A3C6203D16DA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2ABA5F3B-33F2-4F94-B3EF-6BF6DC760D11}" type="pres">
      <dgm:prSet presAssocID="{53AA9989-83B7-4D86-A8F4-D6D2A9272D44}" presName="node" presStyleLbl="node1" presStyleIdx="2" presStyleCnt="5" custScaleX="34982" custLinFactNeighborY="155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1591CF-DFB2-4C40-9C5B-79050A8ED92B}" type="pres">
      <dgm:prSet presAssocID="{5CB670F4-6AE7-49EC-BEA4-949DAB8BB77C}" presName="sibTrans" presStyleLbl="sibTrans2D1" presStyleIdx="2" presStyleCnt="4"/>
      <dgm:spPr/>
      <dgm:t>
        <a:bodyPr/>
        <a:lstStyle/>
        <a:p>
          <a:endParaRPr lang="pt-BR"/>
        </a:p>
      </dgm:t>
    </dgm:pt>
    <dgm:pt modelId="{CF217E95-35C8-4605-BB82-A36B1777D5FB}" type="pres">
      <dgm:prSet presAssocID="{5CB670F4-6AE7-49EC-BEA4-949DAB8BB77C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F7F21267-FC13-46CD-8133-C9A6497EDFE8}" type="pres">
      <dgm:prSet presAssocID="{7777CA9D-1B12-47DC-BC84-FB6449A655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899EF2-FA08-4C0B-B447-A5DED29D512F}" type="pres">
      <dgm:prSet presAssocID="{2D23208A-7516-4B20-B377-7B43846826CF}" presName="sibTrans" presStyleLbl="sibTrans2D1" presStyleIdx="3" presStyleCnt="4"/>
      <dgm:spPr/>
      <dgm:t>
        <a:bodyPr/>
        <a:lstStyle/>
        <a:p>
          <a:endParaRPr lang="pt-BR"/>
        </a:p>
      </dgm:t>
    </dgm:pt>
    <dgm:pt modelId="{B83CD3D7-1834-4DEF-98E6-80912A395EEE}" type="pres">
      <dgm:prSet presAssocID="{2D23208A-7516-4B20-B377-7B43846826CF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39046407-D3D4-4E8E-82CA-49D6388AB249}" type="pres">
      <dgm:prSet presAssocID="{5BE46A6E-C6D8-4BAE-BC85-CCA9D2F1B788}" presName="node" presStyleLbl="node1" presStyleIdx="4" presStyleCnt="5" custLinFactNeighborX="-158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D306C21-E788-114E-852D-F1EA7FAFD2C9}" type="presOf" srcId="{7777CA9D-1B12-47DC-BC84-FB6449A65577}" destId="{F7F21267-FC13-46CD-8133-C9A6497EDFE8}" srcOrd="0" destOrd="0" presId="urn:microsoft.com/office/officeart/2005/8/layout/process1"/>
    <dgm:cxn modelId="{2B1FB294-0192-F443-8984-AA733E4F57F4}" type="presOf" srcId="{50426B80-48AE-4A3D-A748-457621223EA0}" destId="{A05AC994-FF1A-414F-9C88-CAF509F17E03}" srcOrd="0" destOrd="0" presId="urn:microsoft.com/office/officeart/2005/8/layout/process1"/>
    <dgm:cxn modelId="{44A44117-92C7-B746-BFF7-4FD1133B5603}" type="presOf" srcId="{76E6057E-2E14-49C0-BEF9-EDAC8766F321}" destId="{EDE27534-3999-4DE1-A394-4B0B2C96C3A9}" srcOrd="0" destOrd="0" presId="urn:microsoft.com/office/officeart/2005/8/layout/process1"/>
    <dgm:cxn modelId="{23EC22B8-0404-7041-BCBD-AEEBB1BF53CE}" type="presOf" srcId="{42B5B074-7AB3-4D87-8B9D-A3C6203D16DA}" destId="{A13B6071-0362-4772-B808-E9DF9A4A03D2}" srcOrd="1" destOrd="0" presId="urn:microsoft.com/office/officeart/2005/8/layout/process1"/>
    <dgm:cxn modelId="{FCE07F87-90A7-4C38-A593-1E3A72D1E312}" srcId="{76E6057E-2E14-49C0-BEF9-EDAC8766F321}" destId="{9E2E4C4F-5B9F-4C09-A362-51E3F4E75485}" srcOrd="0" destOrd="0" parTransId="{BFC4845B-C17A-4216-8066-64C5B25ADDA2}" sibTransId="{03435D81-D187-4EA4-B28A-A2111E136400}"/>
    <dgm:cxn modelId="{771E7F95-52E3-E843-B2D0-A8369D8DEF29}" type="presOf" srcId="{2D23208A-7516-4B20-B377-7B43846826CF}" destId="{B83CD3D7-1834-4DEF-98E6-80912A395EEE}" srcOrd="1" destOrd="0" presId="urn:microsoft.com/office/officeart/2005/8/layout/process1"/>
    <dgm:cxn modelId="{CC30E4E5-A7FA-44A4-802A-952F93B5C8BF}" srcId="{76E6057E-2E14-49C0-BEF9-EDAC8766F321}" destId="{5BE46A6E-C6D8-4BAE-BC85-CCA9D2F1B788}" srcOrd="4" destOrd="0" parTransId="{862F23A7-27D9-4948-A69F-4EBCCE6C91A5}" sibTransId="{946F969F-773F-4EAE-82E9-E9258704EC5E}"/>
    <dgm:cxn modelId="{4240C0EE-27C2-DC40-A615-4B800F83539F}" type="presOf" srcId="{03435D81-D187-4EA4-B28A-A2111E136400}" destId="{7610E18C-E52D-435C-A19E-BDDE7C24B824}" srcOrd="0" destOrd="0" presId="urn:microsoft.com/office/officeart/2005/8/layout/process1"/>
    <dgm:cxn modelId="{B8E52121-FDB6-433F-816B-0DC0B442C48B}" srcId="{76E6057E-2E14-49C0-BEF9-EDAC8766F321}" destId="{7777CA9D-1B12-47DC-BC84-FB6449A65577}" srcOrd="3" destOrd="0" parTransId="{267B41EB-1AA3-454E-90BC-F2E4ED9D65AB}" sibTransId="{2D23208A-7516-4B20-B377-7B43846826CF}"/>
    <dgm:cxn modelId="{C8FD13D1-FB75-F84D-ADB4-E8C5EDCC999B}" type="presOf" srcId="{5CB670F4-6AE7-49EC-BEA4-949DAB8BB77C}" destId="{321591CF-DFB2-4C40-9C5B-79050A8ED92B}" srcOrd="0" destOrd="0" presId="urn:microsoft.com/office/officeart/2005/8/layout/process1"/>
    <dgm:cxn modelId="{A908EF07-49A6-4BB1-AC60-B60C1AA2E63B}" srcId="{76E6057E-2E14-49C0-BEF9-EDAC8766F321}" destId="{53AA9989-83B7-4D86-A8F4-D6D2A9272D44}" srcOrd="2" destOrd="0" parTransId="{9E6D3B74-1DBF-4977-BFCC-835BEA697C50}" sibTransId="{5CB670F4-6AE7-49EC-BEA4-949DAB8BB77C}"/>
    <dgm:cxn modelId="{139FE5A6-98A0-D140-BC88-3CBA11529174}" type="presOf" srcId="{5CB670F4-6AE7-49EC-BEA4-949DAB8BB77C}" destId="{CF217E95-35C8-4605-BB82-A36B1777D5FB}" srcOrd="1" destOrd="0" presId="urn:microsoft.com/office/officeart/2005/8/layout/process1"/>
    <dgm:cxn modelId="{5CD6809E-A569-AE4D-A011-1AFED5024E93}" type="presOf" srcId="{53AA9989-83B7-4D86-A8F4-D6D2A9272D44}" destId="{2ABA5F3B-33F2-4F94-B3EF-6BF6DC760D11}" srcOrd="0" destOrd="0" presId="urn:microsoft.com/office/officeart/2005/8/layout/process1"/>
    <dgm:cxn modelId="{744C585C-FCBA-4748-AF17-1ECBF050C332}" type="presOf" srcId="{42B5B074-7AB3-4D87-8B9D-A3C6203D16DA}" destId="{3BA51377-48A8-4A99-AE4A-35B8840E8A6A}" srcOrd="0" destOrd="0" presId="urn:microsoft.com/office/officeart/2005/8/layout/process1"/>
    <dgm:cxn modelId="{3B4C4D5A-4671-704C-BDD3-3B4560460FEB}" type="presOf" srcId="{5BE46A6E-C6D8-4BAE-BC85-CCA9D2F1B788}" destId="{39046407-D3D4-4E8E-82CA-49D6388AB249}" srcOrd="0" destOrd="0" presId="urn:microsoft.com/office/officeart/2005/8/layout/process1"/>
    <dgm:cxn modelId="{76D24006-1CFD-F04C-B2B2-675D01A20AAB}" type="presOf" srcId="{2D23208A-7516-4B20-B377-7B43846826CF}" destId="{FB899EF2-FA08-4C0B-B447-A5DED29D512F}" srcOrd="0" destOrd="0" presId="urn:microsoft.com/office/officeart/2005/8/layout/process1"/>
    <dgm:cxn modelId="{C789AFE3-5454-4890-9361-391E098A935D}" srcId="{76E6057E-2E14-49C0-BEF9-EDAC8766F321}" destId="{50426B80-48AE-4A3D-A748-457621223EA0}" srcOrd="1" destOrd="0" parTransId="{CEA26884-020F-4A54-8054-C17593BDEB33}" sibTransId="{42B5B074-7AB3-4D87-8B9D-A3C6203D16DA}"/>
    <dgm:cxn modelId="{538B4471-7676-D540-A5E9-54A531CC1FC6}" type="presOf" srcId="{9E2E4C4F-5B9F-4C09-A362-51E3F4E75485}" destId="{291BF1CB-7A90-4D50-9978-2F8DE1688BE2}" srcOrd="0" destOrd="0" presId="urn:microsoft.com/office/officeart/2005/8/layout/process1"/>
    <dgm:cxn modelId="{CD315ACC-F7DF-7B42-8A70-C5C7E0D28628}" type="presOf" srcId="{03435D81-D187-4EA4-B28A-A2111E136400}" destId="{D700C63F-6AB3-4C41-A4F7-16FB23D66F31}" srcOrd="1" destOrd="0" presId="urn:microsoft.com/office/officeart/2005/8/layout/process1"/>
    <dgm:cxn modelId="{F795C340-FB20-6D4B-8C82-9CD44D65AFBE}" type="presParOf" srcId="{EDE27534-3999-4DE1-A394-4B0B2C96C3A9}" destId="{291BF1CB-7A90-4D50-9978-2F8DE1688BE2}" srcOrd="0" destOrd="0" presId="urn:microsoft.com/office/officeart/2005/8/layout/process1"/>
    <dgm:cxn modelId="{BAC6EE0E-0E3C-8642-B07A-2ECBD37FE7B7}" type="presParOf" srcId="{EDE27534-3999-4DE1-A394-4B0B2C96C3A9}" destId="{7610E18C-E52D-435C-A19E-BDDE7C24B824}" srcOrd="1" destOrd="0" presId="urn:microsoft.com/office/officeart/2005/8/layout/process1"/>
    <dgm:cxn modelId="{E32A668A-EA48-824A-9D41-06E2F6F38384}" type="presParOf" srcId="{7610E18C-E52D-435C-A19E-BDDE7C24B824}" destId="{D700C63F-6AB3-4C41-A4F7-16FB23D66F31}" srcOrd="0" destOrd="0" presId="urn:microsoft.com/office/officeart/2005/8/layout/process1"/>
    <dgm:cxn modelId="{B4EEA4FE-ED6A-0A4A-871F-5C129DA04658}" type="presParOf" srcId="{EDE27534-3999-4DE1-A394-4B0B2C96C3A9}" destId="{A05AC994-FF1A-414F-9C88-CAF509F17E03}" srcOrd="2" destOrd="0" presId="urn:microsoft.com/office/officeart/2005/8/layout/process1"/>
    <dgm:cxn modelId="{A23E3B2E-F140-A14A-B5FB-2A08546653D3}" type="presParOf" srcId="{EDE27534-3999-4DE1-A394-4B0B2C96C3A9}" destId="{3BA51377-48A8-4A99-AE4A-35B8840E8A6A}" srcOrd="3" destOrd="0" presId="urn:microsoft.com/office/officeart/2005/8/layout/process1"/>
    <dgm:cxn modelId="{5EF75517-46E0-7C42-B7A2-8BB11CD86535}" type="presParOf" srcId="{3BA51377-48A8-4A99-AE4A-35B8840E8A6A}" destId="{A13B6071-0362-4772-B808-E9DF9A4A03D2}" srcOrd="0" destOrd="0" presId="urn:microsoft.com/office/officeart/2005/8/layout/process1"/>
    <dgm:cxn modelId="{6AC442B3-FD04-554A-A970-EC61668A5D5F}" type="presParOf" srcId="{EDE27534-3999-4DE1-A394-4B0B2C96C3A9}" destId="{2ABA5F3B-33F2-4F94-B3EF-6BF6DC760D11}" srcOrd="4" destOrd="0" presId="urn:microsoft.com/office/officeart/2005/8/layout/process1"/>
    <dgm:cxn modelId="{619E66C5-2F81-DA42-B01D-4E1B55F6A7B3}" type="presParOf" srcId="{EDE27534-3999-4DE1-A394-4B0B2C96C3A9}" destId="{321591CF-DFB2-4C40-9C5B-79050A8ED92B}" srcOrd="5" destOrd="0" presId="urn:microsoft.com/office/officeart/2005/8/layout/process1"/>
    <dgm:cxn modelId="{D7778D0D-C22B-3F49-A398-B07DD6B9B47D}" type="presParOf" srcId="{321591CF-DFB2-4C40-9C5B-79050A8ED92B}" destId="{CF217E95-35C8-4605-BB82-A36B1777D5FB}" srcOrd="0" destOrd="0" presId="urn:microsoft.com/office/officeart/2005/8/layout/process1"/>
    <dgm:cxn modelId="{80B10783-F8AD-B148-A6DD-A0AD49CD33FE}" type="presParOf" srcId="{EDE27534-3999-4DE1-A394-4B0B2C96C3A9}" destId="{F7F21267-FC13-46CD-8133-C9A6497EDFE8}" srcOrd="6" destOrd="0" presId="urn:microsoft.com/office/officeart/2005/8/layout/process1"/>
    <dgm:cxn modelId="{A5021B88-F2BD-5B4B-A050-0F855DEE15BE}" type="presParOf" srcId="{EDE27534-3999-4DE1-A394-4B0B2C96C3A9}" destId="{FB899EF2-FA08-4C0B-B447-A5DED29D512F}" srcOrd="7" destOrd="0" presId="urn:microsoft.com/office/officeart/2005/8/layout/process1"/>
    <dgm:cxn modelId="{AE4FE522-01E7-D644-B1B7-AAB0E5FD9330}" type="presParOf" srcId="{FB899EF2-FA08-4C0B-B447-A5DED29D512F}" destId="{B83CD3D7-1834-4DEF-98E6-80912A395EEE}" srcOrd="0" destOrd="0" presId="urn:microsoft.com/office/officeart/2005/8/layout/process1"/>
    <dgm:cxn modelId="{7407DB26-4159-7141-B039-8D66033BC61C}" type="presParOf" srcId="{EDE27534-3999-4DE1-A394-4B0B2C96C3A9}" destId="{39046407-D3D4-4E8E-82CA-49D6388AB24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BF1CB-7A90-4D50-9978-2F8DE1688BE2}">
      <dsp:nvSpPr>
        <dsp:cNvPr id="0" name=""/>
        <dsp:cNvSpPr/>
      </dsp:nvSpPr>
      <dsp:spPr>
        <a:xfrm>
          <a:off x="3517" y="573601"/>
          <a:ext cx="1051329" cy="6307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D</a:t>
          </a:r>
          <a:endParaRPr lang="pt-BR" sz="2200" kern="1200" dirty="0"/>
        </a:p>
      </dsp:txBody>
      <dsp:txXfrm>
        <a:off x="21992" y="592076"/>
        <a:ext cx="1014379" cy="593847"/>
      </dsp:txXfrm>
    </dsp:sp>
    <dsp:sp modelId="{7610E18C-E52D-435C-A19E-BDDE7C24B824}">
      <dsp:nvSpPr>
        <dsp:cNvPr id="0" name=""/>
        <dsp:cNvSpPr/>
      </dsp:nvSpPr>
      <dsp:spPr>
        <a:xfrm rot="5333">
          <a:off x="1159979" y="759786"/>
          <a:ext cx="222882" cy="260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>
        <a:off x="1159979" y="811880"/>
        <a:ext cx="156017" cy="156437"/>
      </dsp:txXfrm>
    </dsp:sp>
    <dsp:sp modelId="{A05AC994-FF1A-414F-9C88-CAF509F17E03}">
      <dsp:nvSpPr>
        <dsp:cNvPr id="0" name=""/>
        <dsp:cNvSpPr/>
      </dsp:nvSpPr>
      <dsp:spPr>
        <a:xfrm>
          <a:off x="1475378" y="575884"/>
          <a:ext cx="1051329" cy="630797"/>
        </a:xfrm>
        <a:prstGeom prst="roundRect">
          <a:avLst>
            <a:gd name="adj" fmla="val 10000"/>
          </a:avLst>
        </a:prstGeom>
        <a:solidFill>
          <a:schemeClr val="accent5">
            <a:hueOff val="853083"/>
            <a:satOff val="-888"/>
            <a:lumOff val="107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M</a:t>
          </a:r>
          <a:endParaRPr lang="pt-BR" sz="2200" kern="1200" dirty="0"/>
        </a:p>
      </dsp:txBody>
      <dsp:txXfrm>
        <a:off x="1493853" y="594359"/>
        <a:ext cx="1014379" cy="593847"/>
      </dsp:txXfrm>
    </dsp:sp>
    <dsp:sp modelId="{3BA51377-48A8-4A99-AE4A-35B8840E8A6A}">
      <dsp:nvSpPr>
        <dsp:cNvPr id="0" name=""/>
        <dsp:cNvSpPr/>
      </dsp:nvSpPr>
      <dsp:spPr>
        <a:xfrm rot="116936">
          <a:off x="2631776" y="786175"/>
          <a:ext cx="223010" cy="260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706166"/>
            <a:satOff val="-1777"/>
            <a:lumOff val="21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>
        <a:off x="2631795" y="837183"/>
        <a:ext cx="156107" cy="156437"/>
      </dsp:txXfrm>
    </dsp:sp>
    <dsp:sp modelId="{2ABA5F3B-33F2-4F94-B3EF-6BF6DC760D11}">
      <dsp:nvSpPr>
        <dsp:cNvPr id="0" name=""/>
        <dsp:cNvSpPr/>
      </dsp:nvSpPr>
      <dsp:spPr>
        <a:xfrm>
          <a:off x="2947240" y="625969"/>
          <a:ext cx="1051329" cy="630797"/>
        </a:xfrm>
        <a:prstGeom prst="roundRect">
          <a:avLst>
            <a:gd name="adj" fmla="val 10000"/>
          </a:avLst>
        </a:prstGeom>
        <a:solidFill>
          <a:schemeClr val="accent5">
            <a:hueOff val="1706166"/>
            <a:satOff val="-1777"/>
            <a:lumOff val="215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D’</a:t>
          </a:r>
          <a:endParaRPr lang="pt-BR" sz="2200" kern="1200" dirty="0"/>
        </a:p>
      </dsp:txBody>
      <dsp:txXfrm>
        <a:off x="2965715" y="644444"/>
        <a:ext cx="1014379" cy="593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BF1CB-7A90-4D50-9978-2F8DE1688BE2}">
      <dsp:nvSpPr>
        <dsp:cNvPr id="0" name=""/>
        <dsp:cNvSpPr/>
      </dsp:nvSpPr>
      <dsp:spPr>
        <a:xfrm>
          <a:off x="576" y="0"/>
          <a:ext cx="1229656" cy="5040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</a:t>
          </a:r>
          <a:endParaRPr lang="pt-BR" sz="1800" kern="1200" dirty="0"/>
        </a:p>
      </dsp:txBody>
      <dsp:txXfrm>
        <a:off x="15339" y="14763"/>
        <a:ext cx="1200130" cy="474529"/>
      </dsp:txXfrm>
    </dsp:sp>
    <dsp:sp modelId="{7610E18C-E52D-435C-A19E-BDDE7C24B824}">
      <dsp:nvSpPr>
        <dsp:cNvPr id="0" name=""/>
        <dsp:cNvSpPr/>
      </dsp:nvSpPr>
      <dsp:spPr>
        <a:xfrm>
          <a:off x="1353198" y="99550"/>
          <a:ext cx="260687" cy="304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>
        <a:off x="1353198" y="160541"/>
        <a:ext cx="182481" cy="182972"/>
      </dsp:txXfrm>
    </dsp:sp>
    <dsp:sp modelId="{2ABA5F3B-33F2-4F94-B3EF-6BF6DC760D11}">
      <dsp:nvSpPr>
        <dsp:cNvPr id="0" name=""/>
        <dsp:cNvSpPr/>
      </dsp:nvSpPr>
      <dsp:spPr>
        <a:xfrm>
          <a:off x="1722095" y="0"/>
          <a:ext cx="1229656" cy="504055"/>
        </a:xfrm>
        <a:prstGeom prst="roundRect">
          <a:avLst>
            <a:gd name="adj" fmla="val 10000"/>
          </a:avLst>
        </a:prstGeom>
        <a:solidFill>
          <a:schemeClr val="accent4">
            <a:hueOff val="1114968"/>
            <a:satOff val="23662"/>
            <a:lumOff val="78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/>
            <a:t>D’</a:t>
          </a:r>
          <a:endParaRPr lang="pt-BR" sz="1800" kern="1200"/>
        </a:p>
      </dsp:txBody>
      <dsp:txXfrm>
        <a:off x="1736858" y="14763"/>
        <a:ext cx="1200130" cy="4745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BF1CB-7A90-4D50-9978-2F8DE1688BE2}">
      <dsp:nvSpPr>
        <dsp:cNvPr id="0" name=""/>
        <dsp:cNvSpPr/>
      </dsp:nvSpPr>
      <dsp:spPr>
        <a:xfrm>
          <a:off x="629" y="226378"/>
          <a:ext cx="925591" cy="555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D</a:t>
          </a:r>
          <a:endParaRPr lang="pt-BR" sz="1900" kern="1200" dirty="0"/>
        </a:p>
      </dsp:txBody>
      <dsp:txXfrm>
        <a:off x="16895" y="242644"/>
        <a:ext cx="893059" cy="522822"/>
      </dsp:txXfrm>
    </dsp:sp>
    <dsp:sp modelId="{7610E18C-E52D-435C-A19E-BDDE7C24B824}">
      <dsp:nvSpPr>
        <dsp:cNvPr id="0" name=""/>
        <dsp:cNvSpPr/>
      </dsp:nvSpPr>
      <dsp:spPr>
        <a:xfrm>
          <a:off x="1018780" y="389282"/>
          <a:ext cx="196225" cy="229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>
        <a:off x="1018780" y="435191"/>
        <a:ext cx="137358" cy="137728"/>
      </dsp:txXfrm>
    </dsp:sp>
    <dsp:sp modelId="{A05AC994-FF1A-414F-9C88-CAF509F17E03}">
      <dsp:nvSpPr>
        <dsp:cNvPr id="0" name=""/>
        <dsp:cNvSpPr/>
      </dsp:nvSpPr>
      <dsp:spPr>
        <a:xfrm>
          <a:off x="1296457" y="226378"/>
          <a:ext cx="925591" cy="5553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M</a:t>
          </a:r>
          <a:endParaRPr lang="pt-BR" sz="1900" kern="1200" dirty="0"/>
        </a:p>
      </dsp:txBody>
      <dsp:txXfrm>
        <a:off x="1312723" y="242644"/>
        <a:ext cx="893059" cy="522822"/>
      </dsp:txXfrm>
    </dsp:sp>
    <dsp:sp modelId="{3BA51377-48A8-4A99-AE4A-35B8840E8A6A}">
      <dsp:nvSpPr>
        <dsp:cNvPr id="0" name=""/>
        <dsp:cNvSpPr/>
      </dsp:nvSpPr>
      <dsp:spPr>
        <a:xfrm>
          <a:off x="2314607" y="389282"/>
          <a:ext cx="196225" cy="229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>
        <a:off x="2314607" y="435191"/>
        <a:ext cx="137358" cy="137728"/>
      </dsp:txXfrm>
    </dsp:sp>
    <dsp:sp modelId="{2ABA5F3B-33F2-4F94-B3EF-6BF6DC760D11}">
      <dsp:nvSpPr>
        <dsp:cNvPr id="0" name=""/>
        <dsp:cNvSpPr/>
      </dsp:nvSpPr>
      <dsp:spPr>
        <a:xfrm>
          <a:off x="2592285" y="226378"/>
          <a:ext cx="2592293" cy="5553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...P (FT, MP)...</a:t>
          </a:r>
          <a:endParaRPr lang="pt-BR" sz="1900" kern="1200" dirty="0"/>
        </a:p>
      </dsp:txBody>
      <dsp:txXfrm>
        <a:off x="2608551" y="242644"/>
        <a:ext cx="2559761" cy="522822"/>
      </dsp:txXfrm>
    </dsp:sp>
    <dsp:sp modelId="{321591CF-DFB2-4C40-9C5B-79050A8ED92B}">
      <dsp:nvSpPr>
        <dsp:cNvPr id="0" name=""/>
        <dsp:cNvSpPr/>
      </dsp:nvSpPr>
      <dsp:spPr>
        <a:xfrm>
          <a:off x="5277137" y="389282"/>
          <a:ext cx="196225" cy="229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>
        <a:off x="5277137" y="435191"/>
        <a:ext cx="137358" cy="137728"/>
      </dsp:txXfrm>
    </dsp:sp>
    <dsp:sp modelId="{F7F21267-FC13-46CD-8133-C9A6497EDFE8}">
      <dsp:nvSpPr>
        <dsp:cNvPr id="0" name=""/>
        <dsp:cNvSpPr/>
      </dsp:nvSpPr>
      <dsp:spPr>
        <a:xfrm>
          <a:off x="5554815" y="226378"/>
          <a:ext cx="925591" cy="5553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M’</a:t>
          </a:r>
          <a:endParaRPr lang="pt-BR" sz="1900" kern="1200" dirty="0"/>
        </a:p>
      </dsp:txBody>
      <dsp:txXfrm>
        <a:off x="5571081" y="242644"/>
        <a:ext cx="893059" cy="522822"/>
      </dsp:txXfrm>
    </dsp:sp>
    <dsp:sp modelId="{FB899EF2-FA08-4C0B-B447-A5DED29D512F}">
      <dsp:nvSpPr>
        <dsp:cNvPr id="0" name=""/>
        <dsp:cNvSpPr/>
      </dsp:nvSpPr>
      <dsp:spPr>
        <a:xfrm>
          <a:off x="6558339" y="389282"/>
          <a:ext cx="165217" cy="229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>
        <a:off x="6558339" y="435191"/>
        <a:ext cx="115652" cy="137728"/>
      </dsp:txXfrm>
    </dsp:sp>
    <dsp:sp modelId="{39046407-D3D4-4E8E-82CA-49D6388AB249}">
      <dsp:nvSpPr>
        <dsp:cNvPr id="0" name=""/>
        <dsp:cNvSpPr/>
      </dsp:nvSpPr>
      <dsp:spPr>
        <a:xfrm>
          <a:off x="6792138" y="226378"/>
          <a:ext cx="925591" cy="55535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D’</a:t>
          </a:r>
          <a:endParaRPr lang="pt-BR" sz="1900" kern="1200" dirty="0"/>
        </a:p>
      </dsp:txBody>
      <dsp:txXfrm>
        <a:off x="6808404" y="242644"/>
        <a:ext cx="893059" cy="5228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BF1CB-7A90-4D50-9978-2F8DE1688BE2}">
      <dsp:nvSpPr>
        <dsp:cNvPr id="0" name=""/>
        <dsp:cNvSpPr/>
      </dsp:nvSpPr>
      <dsp:spPr>
        <a:xfrm>
          <a:off x="2360" y="0"/>
          <a:ext cx="1286975" cy="317390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rnd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D (D1+D2)</a:t>
          </a:r>
          <a:endParaRPr lang="pt-BR" sz="1100" kern="1200" dirty="0"/>
        </a:p>
      </dsp:txBody>
      <dsp:txXfrm>
        <a:off x="11656" y="9296"/>
        <a:ext cx="1268383" cy="298798"/>
      </dsp:txXfrm>
    </dsp:sp>
    <dsp:sp modelId="{7610E18C-E52D-435C-A19E-BDDE7C24B824}">
      <dsp:nvSpPr>
        <dsp:cNvPr id="0" name=""/>
        <dsp:cNvSpPr/>
      </dsp:nvSpPr>
      <dsp:spPr>
        <a:xfrm>
          <a:off x="1418033" y="0"/>
          <a:ext cx="272838" cy="317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>
        <a:off x="1418033" y="63478"/>
        <a:ext cx="190987" cy="190434"/>
      </dsp:txXfrm>
    </dsp:sp>
    <dsp:sp modelId="{A05AC994-FF1A-414F-9C88-CAF509F17E03}">
      <dsp:nvSpPr>
        <dsp:cNvPr id="0" name=""/>
        <dsp:cNvSpPr/>
      </dsp:nvSpPr>
      <dsp:spPr>
        <a:xfrm>
          <a:off x="1804126" y="0"/>
          <a:ext cx="1286975" cy="317390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rnd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M (</a:t>
          </a:r>
          <a:r>
            <a:rPr lang="pt-BR" sz="1100" kern="1200" dirty="0" err="1" smtClean="0"/>
            <a:t>Me+Mp</a:t>
          </a:r>
          <a:r>
            <a:rPr lang="pt-BR" sz="1100" kern="1200" dirty="0" smtClean="0"/>
            <a:t>)</a:t>
          </a:r>
          <a:endParaRPr lang="pt-BR" sz="1100" kern="1200" dirty="0"/>
        </a:p>
      </dsp:txBody>
      <dsp:txXfrm>
        <a:off x="1813422" y="9296"/>
        <a:ext cx="1268383" cy="298798"/>
      </dsp:txXfrm>
    </dsp:sp>
    <dsp:sp modelId="{3BA51377-48A8-4A99-AE4A-35B8840E8A6A}">
      <dsp:nvSpPr>
        <dsp:cNvPr id="0" name=""/>
        <dsp:cNvSpPr/>
      </dsp:nvSpPr>
      <dsp:spPr>
        <a:xfrm>
          <a:off x="3219799" y="0"/>
          <a:ext cx="272838" cy="317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183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>
        <a:off x="3219799" y="63478"/>
        <a:ext cx="190987" cy="190434"/>
      </dsp:txXfrm>
    </dsp:sp>
    <dsp:sp modelId="{2ABA5F3B-33F2-4F94-B3EF-6BF6DC760D11}">
      <dsp:nvSpPr>
        <dsp:cNvPr id="0" name=""/>
        <dsp:cNvSpPr/>
      </dsp:nvSpPr>
      <dsp:spPr>
        <a:xfrm>
          <a:off x="3605892" y="0"/>
          <a:ext cx="450209" cy="317390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rnd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...P ...</a:t>
          </a:r>
          <a:endParaRPr lang="pt-BR" sz="1100" kern="1200" dirty="0"/>
        </a:p>
      </dsp:txBody>
      <dsp:txXfrm>
        <a:off x="3615188" y="9296"/>
        <a:ext cx="431617" cy="298798"/>
      </dsp:txXfrm>
    </dsp:sp>
    <dsp:sp modelId="{321591CF-DFB2-4C40-9C5B-79050A8ED92B}">
      <dsp:nvSpPr>
        <dsp:cNvPr id="0" name=""/>
        <dsp:cNvSpPr/>
      </dsp:nvSpPr>
      <dsp:spPr>
        <a:xfrm>
          <a:off x="4184799" y="0"/>
          <a:ext cx="272838" cy="317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366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>
        <a:off x="4184799" y="63478"/>
        <a:ext cx="190987" cy="190434"/>
      </dsp:txXfrm>
    </dsp:sp>
    <dsp:sp modelId="{F7F21267-FC13-46CD-8133-C9A6497EDFE8}">
      <dsp:nvSpPr>
        <dsp:cNvPr id="0" name=""/>
        <dsp:cNvSpPr/>
      </dsp:nvSpPr>
      <dsp:spPr>
        <a:xfrm>
          <a:off x="4570892" y="0"/>
          <a:ext cx="1286975" cy="317390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rnd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M’</a:t>
          </a:r>
          <a:endParaRPr lang="pt-BR" sz="1100" kern="1200" dirty="0"/>
        </a:p>
      </dsp:txBody>
      <dsp:txXfrm>
        <a:off x="4580188" y="9296"/>
        <a:ext cx="1268383" cy="298798"/>
      </dsp:txXfrm>
    </dsp:sp>
    <dsp:sp modelId="{FB899EF2-FA08-4C0B-B447-A5DED29D512F}">
      <dsp:nvSpPr>
        <dsp:cNvPr id="0" name=""/>
        <dsp:cNvSpPr/>
      </dsp:nvSpPr>
      <dsp:spPr>
        <a:xfrm>
          <a:off x="5966229" y="0"/>
          <a:ext cx="229724" cy="317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550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>
        <a:off x="5966229" y="63478"/>
        <a:ext cx="160807" cy="190434"/>
      </dsp:txXfrm>
    </dsp:sp>
    <dsp:sp modelId="{39046407-D3D4-4E8E-82CA-49D6388AB249}">
      <dsp:nvSpPr>
        <dsp:cNvPr id="0" name=""/>
        <dsp:cNvSpPr/>
      </dsp:nvSpPr>
      <dsp:spPr>
        <a:xfrm>
          <a:off x="6291311" y="0"/>
          <a:ext cx="1286975" cy="317390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rnd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D’</a:t>
          </a:r>
          <a:endParaRPr lang="pt-BR" sz="1100" kern="1200" dirty="0"/>
        </a:p>
      </dsp:txBody>
      <dsp:txXfrm>
        <a:off x="6300607" y="9296"/>
        <a:ext cx="1268383" cy="298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CFEFF7-3D73-46A0-87D3-D8259C54CB06}" type="datetimeFigureOut">
              <a:rPr lang="pt-BR" smtClean="0"/>
              <a:pPr/>
              <a:t>25/02/2019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AAC6A0-912F-4AA9-9D0E-F2C46BF3C2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983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DF87-94AD-4585-9112-FB5739434767}" type="datetimeFigureOut">
              <a:rPr lang="pt-BR" smtClean="0"/>
              <a:pPr/>
              <a:t>25/02/2019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1A587-0A0E-4D80-947E-55F253A39C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436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1A587-0A0E-4D80-947E-55F253A39C1A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543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1A587-0A0E-4D80-947E-55F253A39C1A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010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1A587-0A0E-4D80-947E-55F253A39C1A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6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901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9636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895539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74494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668588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89795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6985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63778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332656"/>
            <a:ext cx="6805165" cy="58326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i="1">
                <a:solidFill>
                  <a:schemeClr val="tx1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Editar estilos de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23728" y="6236543"/>
            <a:ext cx="6805166" cy="504825"/>
          </a:xfr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112171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 com Imagem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504" y="4538608"/>
            <a:ext cx="9027504" cy="2202759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509120"/>
            <a:ext cx="8712968" cy="2232248"/>
          </a:xfrm>
        </p:spPr>
        <p:txBody>
          <a:bodyPr anchor="ctr">
            <a:normAutofit/>
          </a:bodyPr>
          <a:lstStyle>
            <a:lvl1pPr algn="r">
              <a:defRPr sz="4600" b="0"/>
            </a:lvl1pPr>
          </a:lstStyle>
          <a:p>
            <a:r>
              <a:rPr lang="pt-BR" dirty="0" smtClean="0"/>
              <a:t>Clique para editar o título mestre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709" y="228600"/>
            <a:ext cx="8686583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extBox 14"/>
          <p:cNvSpPr txBox="1"/>
          <p:nvPr userDrawn="1"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065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463826"/>
            <a:ext cx="7188200" cy="5797274"/>
          </a:xfrm>
          <a:solidFill>
            <a:schemeClr val="bg1"/>
          </a:solidFill>
          <a:effectLst>
            <a:softEdge rad="127000"/>
          </a:effectLst>
        </p:spPr>
        <p:txBody>
          <a:bodyPr lIns="45720" tIns="0" rIns="45720" bIns="0" anchor="ctr" anchorCtr="0"/>
          <a:lstStyle>
            <a:lvl1pPr algn="l">
              <a:lnSpc>
                <a:spcPct val="114000"/>
              </a:lnSpc>
              <a:defRPr sz="2600" b="0" i="1" cap="none" baseline="0">
                <a:solidFill>
                  <a:srgbClr val="000000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96" y="6261101"/>
            <a:ext cx="8885582" cy="482466"/>
          </a:xfrm>
        </p:spPr>
        <p:txBody>
          <a:bodyPr tIns="0" rIns="45720" bIns="0" anchor="b" anchorCtr="0">
            <a:normAutofit/>
          </a:bodyPr>
          <a:lstStyle>
            <a:lvl1pPr marL="0" indent="0">
              <a:spcBef>
                <a:spcPct val="0"/>
              </a:spcBef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" y="2668375"/>
            <a:ext cx="9143996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6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70192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7022255" cy="45357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814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8474" y="282574"/>
            <a:ext cx="7556313" cy="632142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/>
          <a:lstStyle/>
          <a:p>
            <a:fld id="{5A2A28A6-507E-4250-B8D3-E2BBDFF42ADE}" type="datetimeFigureOut">
              <a:rPr lang="pt-BR" smtClean="0"/>
              <a:pPr/>
              <a:t>25/02/2019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38FDEC19-2326-4C1D-95A6-695BA3D6EB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695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84565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14614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08320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19871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8662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20241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CC35-AE37-4B74-AFDC-2B5B2D807A04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21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98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  <p:sldLayoutId id="2147484047" r:id="rId17"/>
    <p:sldLayoutId id="2147483935" r:id="rId18"/>
    <p:sldLayoutId id="2147483937" r:id="rId19"/>
    <p:sldLayoutId id="2147484048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Fernando Novais</a:t>
            </a:r>
            <a:endParaRPr lang="pt-BR" dirty="0"/>
          </a:p>
        </p:txBody>
      </p:sp>
      <p:sp>
        <p:nvSpPr>
          <p:cNvPr id="7" name="Subtítul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E o “Sentido Profundo da Colonização”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6203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16632"/>
            <a:ext cx="8928992" cy="664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Este novo equilíbrio firma-se desde o princípio do séc. XV. Dele derivará não só todo um novo sistema de relações internas do continente, como nas suas consequências mais afastadas, a expansão europeia ultramarina [...]</a:t>
            </a:r>
            <a:endParaRPr lang="pt-BR" dirty="0"/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PRADO JÚNIOR, Caio. Formação do Brasil Contemporâneo: colônia. São Paulo: Brasiliense, 2008, p. 19.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4200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7987"/>
            <a:ext cx="8704138" cy="790733"/>
          </a:xfrm>
        </p:spPr>
        <p:txBody>
          <a:bodyPr>
            <a:noAutofit/>
          </a:bodyPr>
          <a:lstStyle/>
          <a:p>
            <a:r>
              <a:rPr lang="pt-BR" sz="2400" dirty="0"/>
              <a:t>Rotas marítimas do comércio europeu durante o século XV: </a:t>
            </a:r>
            <a:r>
              <a:rPr lang="pt-BR" sz="2400" dirty="0" smtClean="0"/>
              <a:t>da </a:t>
            </a:r>
            <a:r>
              <a:rPr lang="pt-BR" sz="2400" dirty="0"/>
              <a:t>cabotagem à expansão ultramarina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lum contrast="1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23350" y="980728"/>
            <a:ext cx="8883650" cy="5519008"/>
          </a:xfrm>
          <a:ln w="76200">
            <a:noFill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915666" y="6519405"/>
            <a:ext cx="61928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Colin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McEvedy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Atlas da História Medieval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São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Paulo: Verbo, 1990.</a:t>
            </a:r>
          </a:p>
        </p:txBody>
      </p:sp>
    </p:spTree>
    <p:extLst>
      <p:ext uri="{BB962C8B-B14F-4D97-AF65-F5344CB8AC3E}">
        <p14:creationId xmlns:p14="http://schemas.microsoft.com/office/powerpoint/2010/main" val="3515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fM96UpOTbfM/UcBWLrehNnI/AAAAAAAAU9I/MUsVtPQ2qoo/s1600/MUNDOgrandes+navega%C3%A7%C3%B5es+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56754" cy="6552728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8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Como resultado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mtClean="0"/>
              <a:t>Objetivo comercial da colonização gera uma determinada estrutura </a:t>
            </a:r>
          </a:p>
          <a:p>
            <a:r>
              <a:rPr lang="pt-BR" smtClean="0"/>
              <a:t>Condições tropicais e atividades desenvolvidas condicionam o perfil do colonizador</a:t>
            </a:r>
          </a:p>
          <a:p>
            <a:r>
              <a:rPr lang="pt-BR" smtClean="0"/>
              <a:t>Resultado natural: a grande exploração rural</a:t>
            </a:r>
          </a:p>
          <a:p>
            <a:pPr lvl="1"/>
            <a:r>
              <a:rPr lang="pt-BR" smtClean="0"/>
              <a:t>Grande propriedade</a:t>
            </a:r>
          </a:p>
          <a:p>
            <a:pPr lvl="1"/>
            <a:r>
              <a:rPr lang="pt-BR" smtClean="0"/>
              <a:t>Monocultura </a:t>
            </a:r>
          </a:p>
          <a:p>
            <a:pPr lvl="1"/>
            <a:r>
              <a:rPr lang="pt-BR" smtClean="0"/>
              <a:t>Trabalho escravo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3466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Fernando Novais e o “sentido profundo da colonização”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Portugal e Brasil na crise do Antigo Sistema Colonial.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3942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[...] e talvez o Brasil na expansão marítima </a:t>
            </a:r>
          </a:p>
          <a:p>
            <a:r>
              <a:rPr lang="pt-BR" dirty="0" smtClean="0"/>
              <a:t>europeia seja um recorte que apanhe </a:t>
            </a:r>
          </a:p>
          <a:p>
            <a:r>
              <a:rPr lang="pt-BR" dirty="0" smtClean="0"/>
              <a:t>apenas algumas dimensões da realidade, </a:t>
            </a:r>
          </a:p>
          <a:p>
            <a:r>
              <a:rPr lang="pt-BR" dirty="0" smtClean="0"/>
              <a:t>não levando o olhar até a linha do horizonte. 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NOVAIS, Fernando. Aproximações: estudos de história e historiografia. São Paulo: Cosac Naify, 2005, p. 288.</a:t>
            </a:r>
            <a:endParaRPr lang="pt-BR" dirty="0"/>
          </a:p>
        </p:txBody>
      </p:sp>
      <p:sp>
        <p:nvSpPr>
          <p:cNvPr id="6" name="AutoShape 6" descr="Resultado de imagem para caio prado junior formação do brasil contemporâ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2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 sentido do “profundo”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mtClean="0"/>
              <a:t>Novais e Caio Prado: partem da expansão comercial europeia</a:t>
            </a:r>
          </a:p>
          <a:p>
            <a:r>
              <a:rPr lang="pt-BR" smtClean="0"/>
              <a:t>MAS, Novais trabalha outros temas: </a:t>
            </a:r>
          </a:p>
          <a:p>
            <a:pPr lvl="1"/>
            <a:r>
              <a:rPr lang="pt-BR" smtClean="0"/>
              <a:t>Antigo Sistema Colonial</a:t>
            </a:r>
          </a:p>
          <a:p>
            <a:pPr lvl="1"/>
            <a:r>
              <a:rPr lang="pt-BR" smtClean="0"/>
              <a:t>A colonização mercantilista</a:t>
            </a:r>
          </a:p>
          <a:p>
            <a:r>
              <a:rPr lang="pt-BR" smtClean="0"/>
              <a:t>Leva o olhar até a linha do horizonte: a gênese do capitalismo no mundo</a:t>
            </a:r>
          </a:p>
          <a:p>
            <a:r>
              <a:rPr lang="pt-BR" smtClean="0"/>
              <a:t>A colônia “Brasil” é colocada em perspectiva, compondo um cenário muito mais amplo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670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Nem toda colonização se processa, efetivamente, dentro dos quadros do sistema colonial; fenômeno mais geral, de alargamento da área de expansão humana no globo, pela ocupação, povoamento e valorização de novas regiões [...] a colonização se dá nas mais diversas situações históricas.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NOVAIS, Fernando. Portugal e Brasil na crise do antigo sistema colonial (1777-1808). São Paulo: Hucitec, 2005, p. 58.</a:t>
            </a:r>
            <a:endParaRPr lang="pt-BR" dirty="0"/>
          </a:p>
        </p:txBody>
      </p:sp>
      <p:sp>
        <p:nvSpPr>
          <p:cNvPr id="6" name="AutoShape 6" descr="Resultado de imagem para caio prado junior formação do brasil contemporâ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232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Primeira parte do argumento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Colonização com “denominadores comuns”</a:t>
            </a:r>
          </a:p>
          <a:p>
            <a:r>
              <a:rPr lang="pt-BR" smtClean="0"/>
              <a:t>Extensa legislação comercial ultramarina das metrópoles</a:t>
            </a:r>
          </a:p>
          <a:p>
            <a:r>
              <a:rPr lang="pt-BR" smtClean="0"/>
              <a:t>Intensa troca comercial entre essas mesmas metrópoles e suas colônias, e entre si</a:t>
            </a:r>
          </a:p>
          <a:p>
            <a:r>
              <a:rPr lang="pt-BR" smtClean="0"/>
              <a:t>O contexto mercantilista-bulionista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9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Fernando Antonio Novais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Guararema, São Paulo, 1933-</a:t>
            </a:r>
            <a:endParaRPr lang="pt-BR" dirty="0"/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 b="12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979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Nos Tempos Modernos, contudo, tal movimento se processa travejado por um sistema específico de relações, assumindo assim a ‘forma mercantilista de colonização’, e esta dimensão torna-se para logo essencial no conjunto da expansão colonizadora europeia. Noutras palavras, é o ‘sistema colonial do mercantilismo’ que dá sentido à colonização europeia entre os Descobrimentos Marítimos e a Revolução Industrial.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NOVAIS, Fernando. Portugal e Brasil na crise do antigo sistema colonial (1777-1808). São Paulo: Hucitec, 2005, p. 58.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4339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Neste contexto [mercantilismo], vê-se bem o significado e a posição das colônias. Elas devem constituir em retaguarda econômica da metrópole. [...] as colônias garantiriam a auto-suficiência metropolitana, meta fundamental da política mercantilista, permitindo assim ao Estado colonizador vantajosamente competir com os demais concorrentes.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NOVAIS, Fernando. Portugal e Brasil na crise do antigo sistema colonial (1777-1808). São Paulo: Hucitec, 2005, pp. 61-61.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1354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A colonização moderna portanto, como indicou incisivamente Caio Prado Jr., tem uma natureza essencialmente comercial: produzir para o mercado externo, fornecer produtos tropicais e metais nobres à economia europeia – eis, no fundo, o “sentido da colonização”.</a:t>
            </a:r>
            <a:endParaRPr lang="pt-BR" dirty="0"/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NOVAIS, Fernando. Portugal e Brasil na crise do antigo sistema colonial (1777-1808). São Paulo: Hucitec, 2005, p. 68.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5730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Segunda parte do argumento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Novais coloca o Antigo Sistema Colonial no contexto do Antigo Regime</a:t>
            </a:r>
          </a:p>
          <a:p>
            <a:r>
              <a:rPr lang="pt-BR" smtClean="0"/>
              <a:t>Antigo sistema colonial fomentando a acumulação primitiva de capital, por meio de:</a:t>
            </a:r>
          </a:p>
          <a:p>
            <a:pPr lvl="1"/>
            <a:r>
              <a:rPr lang="pt-BR" smtClean="0"/>
              <a:t>Exclusivo metropolitano</a:t>
            </a:r>
          </a:p>
          <a:p>
            <a:pPr lvl="1"/>
            <a:r>
              <a:rPr lang="pt-BR" smtClean="0"/>
              <a:t>Escravidão e tráfico negreiro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545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Absolutismo, sociedade estamental, capitalismo comercial, política mercantilista, expansão ultramarina e colonial são, portanto, partes de um todo, interagem reversivamente neste complexo que se poderia chamar, mantendo um termo da tradição, “Antigo Regime”. São no conjunto processos correlatos e interdependentes, produtos todos das tensões sociais geradas na desintegração do feudalismo em curso, para constituição do modo de produção capitalista.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NOVAIS, Fernando. Portugal e Brasil na crise do antigo sistema colonial (1777-1808). São Paulo: Hucitec, 2005, pp. 61-62.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5895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44" y="404664"/>
            <a:ext cx="6480720" cy="5865996"/>
          </a:xfrm>
        </p:spPr>
      </p:pic>
    </p:spTree>
    <p:extLst>
      <p:ext uri="{BB962C8B-B14F-4D97-AF65-F5344CB8AC3E}">
        <p14:creationId xmlns:p14="http://schemas.microsoft.com/office/powerpoint/2010/main" val="10289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Resultado de imagem para caio prado junior formação do brasil contemporâ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[...] o Antigo Regime Político – essa estranha e aparente projeção do poder para fora da sociedade – representou a fórmula de a burguesia mercantil assegurar-se das condições para garantir sua própria ascensão e criar o quadro institucional do desenvolvimento do capitalismo comercial..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NOVAIS, Fernando. Portugal e Brasil na crise do antigo sistema colonial (1777-1808). São Paulo: Hucitec, 2005, p. 67.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7343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Resultado de imagem para caio prado junior formação do brasil contemporâ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[...] pouco a pouco, o capital penetra na produção. Do artesanato para a manufatura – onde já estão dissociados capital e trabalho, e desta para o sistema fabril, desenrola-se o processo de formação do capitalismo, que cobre todo o período do fim da Idade Média até a Revolução Industrial, quando se completa.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NOVAIS, Fernando. Portugal e Brasil na crise do antigo sistema colonial (1777-1808). São Paulo: Hucitec, 2005, p. 69.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4161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755576" y="404664"/>
            <a:ext cx="76328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dirty="0" smtClean="0"/>
          </a:p>
          <a:p>
            <a:pPr algn="ctr"/>
            <a:r>
              <a:rPr lang="pt-BR" sz="2800" b="1" u="sng" dirty="0" smtClean="0"/>
              <a:t>Antigo Regime</a:t>
            </a:r>
          </a:p>
          <a:p>
            <a:pPr algn="ctr"/>
            <a:endParaRPr lang="pt-BR" sz="2800" dirty="0"/>
          </a:p>
          <a:p>
            <a:pPr algn="ctr"/>
            <a:r>
              <a:rPr lang="pt-BR" sz="2400" dirty="0" smtClean="0"/>
              <a:t>Da posição dominante dos capitais comercial e usurário...</a:t>
            </a:r>
          </a:p>
          <a:p>
            <a:pPr algn="ctr"/>
            <a:endParaRPr lang="pt-BR" sz="2800" dirty="0" smtClean="0"/>
          </a:p>
          <a:p>
            <a:pPr algn="ctr"/>
            <a:endParaRPr lang="pt-BR" sz="2800" dirty="0"/>
          </a:p>
          <a:p>
            <a:pPr algn="ctr"/>
            <a:endParaRPr lang="pt-BR" sz="2800" dirty="0" smtClean="0"/>
          </a:p>
          <a:p>
            <a:pPr algn="ctr"/>
            <a:r>
              <a:rPr lang="pt-BR" sz="2800" dirty="0" smtClean="0"/>
              <a:t>		</a:t>
            </a:r>
          </a:p>
          <a:p>
            <a:pPr algn="ctr"/>
            <a:endParaRPr lang="pt-BR" sz="2800" dirty="0" smtClean="0"/>
          </a:p>
          <a:p>
            <a:pPr algn="ctr"/>
            <a:endParaRPr lang="pt-BR" sz="2800" dirty="0"/>
          </a:p>
          <a:p>
            <a:pPr algn="ctr"/>
            <a:r>
              <a:rPr lang="pt-BR" sz="2400" dirty="0" smtClean="0"/>
              <a:t>À posição dominante do capital industrial</a:t>
            </a:r>
            <a:endParaRPr lang="pt-BR" sz="24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570957" y="2082800"/>
          <a:ext cx="4002087" cy="1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Espaço Reservado para Conteúdo 4"/>
          <p:cNvGraphicFramePr>
            <a:graphicFrameLocks/>
          </p:cNvGraphicFramePr>
          <p:nvPr>
            <p:extLst/>
          </p:nvPr>
        </p:nvGraphicFramePr>
        <p:xfrm>
          <a:off x="3095836" y="3501008"/>
          <a:ext cx="2952328" cy="504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Espaço Reservado para Conteúdo 4"/>
          <p:cNvGraphicFramePr>
            <a:graphicFrameLocks/>
          </p:cNvGraphicFramePr>
          <p:nvPr>
            <p:extLst/>
          </p:nvPr>
        </p:nvGraphicFramePr>
        <p:xfrm>
          <a:off x="683568" y="5517232"/>
          <a:ext cx="777686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2" name="Grupo 11"/>
          <p:cNvGrpSpPr/>
          <p:nvPr/>
        </p:nvGrpSpPr>
        <p:grpSpPr>
          <a:xfrm>
            <a:off x="647564" y="4149080"/>
            <a:ext cx="7848872" cy="504056"/>
            <a:chOff x="395536" y="4149080"/>
            <a:chExt cx="8496944" cy="792088"/>
          </a:xfrm>
        </p:grpSpPr>
        <p:graphicFrame>
          <p:nvGraphicFramePr>
            <p:cNvPr id="9" name="Espaço Reservado para Conteúdo 4"/>
            <p:cNvGraphicFramePr>
              <a:graphicFrameLocks/>
            </p:cNvGraphicFramePr>
            <p:nvPr>
              <p:extLst/>
            </p:nvPr>
          </p:nvGraphicFramePr>
          <p:xfrm>
            <a:off x="525834" y="4293096"/>
            <a:ext cx="8294637" cy="4987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11" name="Colchete duplo 10"/>
            <p:cNvSpPr/>
            <p:nvPr/>
          </p:nvSpPr>
          <p:spPr>
            <a:xfrm>
              <a:off x="395536" y="4149080"/>
              <a:ext cx="8496944" cy="792088"/>
            </a:xfrm>
            <a:prstGeom prst="bracketPair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342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Resultado de imagem para caio prado junior formação do brasil contemporâ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Enquanto, porém, o último passo não era alcançado, a economia capitalista comercial, e pois a burguesia mercantil ascendente não possuía ainda suficiente capacidade de crescimento endógeno; a capitalização resultante do puro e simples jogo do mercado não permitia a ultrapassagem do componente decisivo  - a mecanização da produção.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NOVAIS, Fernando. Portugal e Brasil na crise do antigo sistema colonial (1777-1808). São Paulo: Hucitec, 2005, p. 69.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615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Ampliam-se os horizontes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r>
              <a:rPr lang="pt-BR" smtClean="0"/>
              <a:t>Caio Prado Júnior e o “Sentido da Colonização”</a:t>
            </a:r>
          </a:p>
          <a:p>
            <a:pPr lvl="1"/>
            <a:r>
              <a:rPr lang="pt-BR" smtClean="0"/>
              <a:t>Portugal e sua colônia na América</a:t>
            </a:r>
          </a:p>
          <a:p>
            <a:pPr lvl="1"/>
            <a:endParaRPr lang="pt-BR" smtClean="0"/>
          </a:p>
          <a:p>
            <a:r>
              <a:rPr lang="pt-BR" smtClean="0"/>
              <a:t>Fernando Novais e seu “Sentido Profundo da Colonização”</a:t>
            </a:r>
          </a:p>
          <a:p>
            <a:pPr lvl="1"/>
            <a:r>
              <a:rPr lang="pt-BR" smtClean="0"/>
              <a:t>As metrópoles europeia e suas colônias</a:t>
            </a:r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-855902" y="25126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580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Resultado de imagem para caio prado junior formação do brasil contemporâ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Daí a necessidade de pontos de apoio fora do sistema, induzindo uma ‘acumulação’ que, por se gerar fora do sistema, Marx chamou de originária ou ‘primitiva’. Daí as tensões sociais e políticas provocadas pela montagem de todo um complexo sistema de estímulos. O mercantilismo foi, na essência, a montagem de tal sistema, e o sistema colonial mercantilista sua peça fundamental, a principal alavanca na gestação do capitalismo moderno.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NOVAIS, Fernando. Portugal e Brasil na crise do antigo sistema colonial (1777-1808). São Paulo: Hucitec, 2005, pp. 69-70.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250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Resultado de imagem para caio prado junior formação do brasil contemporâ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Se combinarmos, agora, esta formulação – o caráter comercial dos empreendimentos coloniais da Época Moderna – com as considerações anteriormente feitas sobre o Antigo Regime – etapa intermediária entre a desintegração do feudalismo e a constituição do capitalismo industrial – a ideia de um “sentido” da colonização atingirá seu pleno desenvolvimento.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NOVAIS, Fernando. Portugal e Brasil na crise do antigo sistema colonial (1777-1808). São Paulo: </a:t>
            </a:r>
            <a:r>
              <a:rPr lang="pt-BR" dirty="0" err="1"/>
              <a:t>Hucitec</a:t>
            </a:r>
            <a:r>
              <a:rPr lang="pt-BR" dirty="0"/>
              <a:t>, 2005, </a:t>
            </a:r>
            <a:r>
              <a:rPr lang="pt-BR" dirty="0" smtClean="0"/>
              <a:t>p. 68.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2541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Resultado de imagem para caio prado junior formação do brasil contemporâ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Examinada, pois, nesse contexto, a</a:t>
            </a:r>
            <a:br>
              <a:rPr lang="pt-BR" smtClean="0"/>
            </a:br>
            <a:r>
              <a:rPr lang="pt-BR" smtClean="0"/>
              <a:t>colonização do Novo Mundo, na Época Moderna, apresenta-se como peça de um sistema, instrumento da acumulação primitiva da época do capitalismo mercantil.  [...] Completa-se [...] a conotação do sentido profundo da colonização: comercial e capitalista, isto é, elemento constitutivo no processo de formação do capitalismo moderno.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NOVAIS, Fernando. Portugal e Brasil na crise do antigo sistema colonial (1777-1808). São Paulo: Hucitec, 2005, p. 68.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3963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93750" y="484188"/>
            <a:ext cx="7556500" cy="1116012"/>
          </a:xfrm>
        </p:spPr>
        <p:txBody>
          <a:bodyPr/>
          <a:lstStyle/>
          <a:p>
            <a:pPr algn="ctr"/>
            <a:r>
              <a:rPr lang="pt-BR" sz="3200" dirty="0" smtClean="0"/>
              <a:t>Mecanismos que garantem a realização desse “sentido profundo” </a:t>
            </a:r>
            <a:endParaRPr lang="pt-BR" sz="32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838" y="1989138"/>
            <a:ext cx="8188325" cy="4319587"/>
          </a:xfrm>
        </p:spPr>
      </p:pic>
    </p:spTree>
    <p:extLst>
      <p:ext uri="{BB962C8B-B14F-4D97-AF65-F5344CB8AC3E}">
        <p14:creationId xmlns:p14="http://schemas.microsoft.com/office/powerpoint/2010/main" val="4303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Resultado de imagem para caio prado junior formação do brasil contemporâ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É no “regime do comércio” entre metrópoles e colônias que se situa o elemento essencial desse mecanismo. [...] O chamado “monopólio colonial”, ou mais corretamente e usando um termo da própria época, o regime do “exclusivo metropolitano” constituía-se pois no mecanismo por excelência do sistema, através do qual se processava o ajustamento da expansão colonizadora aos processos da economia e da sociedade europeias em transição para o capitalismo integral.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NOVAIS, Fernando. Portugal e Brasil na crise do antigo sistema colonial (1777-1808). São Paulo: Hucitec, 2005, p. 72.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5066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 caso </a:t>
            </a:r>
            <a:br>
              <a:rPr lang="pt-BR" dirty="0" smtClean="0"/>
            </a:br>
            <a:r>
              <a:rPr lang="pt-BR" dirty="0" smtClean="0"/>
              <a:t>Portugal-Brasil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8582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Portugal e Brasil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Num primeiro momento a economia açucareira nordestina opera livremente</a:t>
            </a:r>
          </a:p>
          <a:p>
            <a:r>
              <a:rPr lang="pt-BR" smtClean="0"/>
              <a:t>União Ibérica </a:t>
            </a:r>
            <a:r>
              <a:rPr lang="mr-IN" smtClean="0"/>
              <a:t>–</a:t>
            </a:r>
            <a:r>
              <a:rPr lang="pt-BR" smtClean="0"/>
              <a:t> Restauração e o relaxamento do “exclusivo”</a:t>
            </a:r>
          </a:p>
          <a:p>
            <a:r>
              <a:rPr lang="pt-BR" smtClean="0"/>
              <a:t>Produção pensada para servir de ferramenta de acumulação primitiva na Europa</a:t>
            </a:r>
          </a:p>
          <a:p>
            <a:r>
              <a:rPr lang="pt-BR" smtClean="0"/>
              <a:t>O amparo dos mercantilistas</a:t>
            </a:r>
          </a:p>
          <a:p>
            <a:r>
              <a:rPr lang="pt-BR" smtClean="0"/>
              <a:t>A escravidão acelera o processo</a:t>
            </a:r>
          </a:p>
          <a:p>
            <a:endParaRPr lang="pt-BR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6307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Não se tratava apenas de produzir </a:t>
            </a:r>
            <a:br>
              <a:rPr lang="pt-BR" smtClean="0"/>
            </a:br>
            <a:r>
              <a:rPr lang="pt-BR" smtClean="0"/>
              <a:t>para o comércio, mas para uma forma </a:t>
            </a:r>
            <a:br>
              <a:rPr lang="pt-BR" smtClean="0"/>
            </a:br>
            <a:r>
              <a:rPr lang="pt-BR" smtClean="0"/>
              <a:t>especial de comércio – o comércio colonial; </a:t>
            </a:r>
            <a:br>
              <a:rPr lang="pt-BR" smtClean="0"/>
            </a:br>
            <a:r>
              <a:rPr lang="pt-BR" smtClean="0"/>
              <a:t>é mais uma vez, o sentido último </a:t>
            </a:r>
            <a:br>
              <a:rPr lang="pt-BR" smtClean="0"/>
            </a:br>
            <a:r>
              <a:rPr lang="pt-BR" smtClean="0"/>
              <a:t>(aceleração da acumulação primitiva de capital), </a:t>
            </a:r>
            <a:br>
              <a:rPr lang="pt-BR" smtClean="0"/>
            </a:br>
            <a:r>
              <a:rPr lang="pt-BR" smtClean="0"/>
              <a:t>que comanda todo o processo da colonização.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NOVAIS, Fernando. Portugal e Brasil na crise do antigo sistema colonial (1777-1808). São Paulo: Hucitec, 2005, p. 97.</a:t>
            </a:r>
            <a:endParaRPr lang="pt-BR" dirty="0"/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107504" y="6309320"/>
            <a:ext cx="8856984" cy="362971"/>
          </a:xfrm>
          <a:prstGeom prst="rect">
            <a:avLst/>
          </a:prstGeom>
        </p:spPr>
        <p:txBody>
          <a:bodyPr/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423802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Resultado de imagem para caio prado junior formação do brasil contemporâ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[...] na ‘preferência’ pelo africano </a:t>
            </a:r>
            <a:br>
              <a:rPr lang="pt-BR" smtClean="0"/>
            </a:br>
            <a:r>
              <a:rPr lang="pt-BR" smtClean="0"/>
              <a:t>revela-se, cremos, mais uma vez </a:t>
            </a:r>
            <a:br>
              <a:rPr lang="pt-BR" smtClean="0"/>
            </a:br>
            <a:r>
              <a:rPr lang="pt-BR" smtClean="0"/>
              <a:t>a engrenagem do sistema mercantilista </a:t>
            </a:r>
            <a:br>
              <a:rPr lang="pt-BR" smtClean="0"/>
            </a:br>
            <a:r>
              <a:rPr lang="pt-BR" smtClean="0"/>
              <a:t>de colonização; esta se processa, </a:t>
            </a:r>
            <a:br>
              <a:rPr lang="pt-BR" smtClean="0"/>
            </a:br>
            <a:r>
              <a:rPr lang="pt-BR" smtClean="0"/>
              <a:t>repitamo-lo tantas vezes quantas necessário, num sistema de relações tendentes a promover a primitiva acumulação capitalista na metrópole [...]</a:t>
            </a:r>
            <a:endParaRPr lang="pt-BR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NOVAIS, Fernando. Portugal e Brasil na crise do antigo sistema colonial (1777-1808). São Paulo: Hucitec, 2005, p. 105.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86204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[...] ora, o tráfico negreiro, isto é, o abastecimento das colônias em escravos, abria um novo e importante setor de comércio colonial, enquanto o apresamento dos indígenas era um negócio interno da colônia.  (...)  Este talvez seja o segredo da melhor ‘adaptação’ do negro à lavoura... escravista. Paradoxalmente, é a partir do tráfico negreiro que se pode entender a escravidão africana colonial, e não o contrário.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NOVAIS, Fernando. Portugal e Brasil na crise do antigo sistema colonial (1777-1808). São Paulo: Hucitec, 2005, p. 105.</a:t>
            </a:r>
            <a:endParaRPr lang="pt-BR" dirty="0"/>
          </a:p>
        </p:txBody>
      </p:sp>
      <p:sp>
        <p:nvSpPr>
          <p:cNvPr id="6" name="AutoShape 6" descr="Resultado de imagem para caio prado junior formação do brasil contemporâ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06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a_mapa-Terra-Brasilis-Lopo-Homen-15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4320"/>
            <a:ext cx="8925642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7-03-13 às 22.04.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r="1963"/>
          <a:stretch/>
        </p:blipFill>
        <p:spPr>
          <a:xfrm>
            <a:off x="179512" y="548680"/>
            <a:ext cx="8784976" cy="569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358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Sentido da Colonização e</a:t>
            </a:r>
            <a:br>
              <a:rPr lang="pt-BR" dirty="0" smtClean="0"/>
            </a:br>
            <a:r>
              <a:rPr lang="pt-BR" dirty="0" smtClean="0"/>
              <a:t>Sentido Profundo da Colonização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Preponderância do capital mercantil metropolitano</a:t>
            </a:r>
          </a:p>
          <a:p>
            <a:pPr lvl="0"/>
            <a:r>
              <a:rPr lang="pt-BR" dirty="0" smtClean="0"/>
              <a:t>Inexistência (ou quase isso) de um mercado interno na Colônia</a:t>
            </a:r>
          </a:p>
          <a:p>
            <a:pPr lvl="0"/>
            <a:r>
              <a:rPr lang="pt-BR" dirty="0" smtClean="0"/>
              <a:t>Sociedade dicotômica: senhores e escravos</a:t>
            </a:r>
          </a:p>
          <a:p>
            <a:pPr lvl="0"/>
            <a:r>
              <a:rPr lang="pt-BR" smtClean="0"/>
              <a:t>Inexistência (ou quase) de processos de acumulação endógena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794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5UskDff6eKQ/USIIhkFWNmI/AAAAAAAAATE/Af7HLTEsU5k/s1600/mapaDescobrimento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81161" y="137415"/>
            <a:ext cx="8981678" cy="660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5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mtClean="0"/>
              <a:t>Retomando o paradigma pradiano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mtClean="0"/>
              <a:t>Caio Prado Júnior, Formação do Brasil Contemporâneo: colônia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742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Realmente a colonização portuguesa na América não é um fato isolado, a aventura sem precedente e sem seguimento de uma determinada </a:t>
            </a:r>
          </a:p>
          <a:p>
            <a:r>
              <a:rPr lang="pt-BR" smtClean="0"/>
              <a:t>nação empreendedora [...] </a:t>
            </a:r>
          </a:p>
          <a:p>
            <a:endParaRPr lang="pt-BR" smtClean="0"/>
          </a:p>
          <a:p>
            <a:r>
              <a:rPr lang="pt-BR" smtClean="0"/>
              <a:t>É apenas a parte de um todo, </a:t>
            </a:r>
          </a:p>
          <a:p>
            <a:r>
              <a:rPr lang="pt-BR" smtClean="0"/>
              <a:t>incompleto sem a visão deste todo. </a:t>
            </a:r>
          </a:p>
          <a:p>
            <a:endParaRPr lang="pt-BR" dirty="0"/>
          </a:p>
        </p:txBody>
      </p:sp>
      <p:sp>
        <p:nvSpPr>
          <p:cNvPr id="6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PRADO JÚNIOR, Caio. Formação do Brasil Contemporâneo: colônia. São Paulo: Brasiliense, 2008, p. 18.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3AAA87F-6CB3-1D48-BCB3-B0E4F1A84AB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83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“todo” de Caio Prado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mtClean="0"/>
              <a:t>Nossa formação como parte de um amplo quadro</a:t>
            </a:r>
          </a:p>
          <a:p>
            <a:r>
              <a:rPr lang="pt-BR" smtClean="0"/>
              <a:t>Antecedentes históricos que não podem ser dispensados</a:t>
            </a:r>
          </a:p>
          <a:p>
            <a:pPr lvl="1"/>
            <a:r>
              <a:rPr lang="pt-BR" smtClean="0"/>
              <a:t>Decadência do regime feudal</a:t>
            </a:r>
          </a:p>
          <a:p>
            <a:pPr lvl="1"/>
            <a:r>
              <a:rPr lang="pt-BR" smtClean="0"/>
              <a:t>Renascimento do comércio</a:t>
            </a:r>
          </a:p>
          <a:p>
            <a:r>
              <a:rPr lang="pt-BR" smtClean="0"/>
              <a:t>Rotas comerciais terrestres ligando a Europa ao “oriente”</a:t>
            </a:r>
          </a:p>
          <a:p>
            <a:r>
              <a:rPr lang="pt-BR" smtClean="0"/>
              <a:t>Navegação pelo Mediterrâneo</a:t>
            </a:r>
          </a:p>
          <a:p>
            <a:r>
              <a:rPr lang="pt-BR" smtClean="0"/>
              <a:t>Traços iniciais do “sentido”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4107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primeiro reflexo desta transformação, a princípio imperceptível, mas que se revelará profunda e revolucionará todo o equilíbrio europeu, foi deslocar a primazia comercial dos territórios centrais do continente, por onde passava a antiga rota, para aqueles que formam a sua fachada oceânica: a Holanda, a Inglaterra, a Normandia, a Bretanha e a Península Ibérica. </a:t>
            </a:r>
            <a:endParaRPr lang="pt-BR" dirty="0"/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PRADO JÚNIOR, Caio. Formação do Brasil Contemporâneo: colônia. São Paulo: Brasiliense, 2008, p. 19.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5581030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Personalizada 2">
      <a:majorFont>
        <a:latin typeface="Candara"/>
        <a:ea typeface=""/>
        <a:cs typeface=""/>
      </a:majorFont>
      <a:minorFont>
        <a:latin typeface="Kalinga"/>
        <a:ea typeface=""/>
        <a:cs typeface="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Luciana 2017 v3</Template>
  <TotalTime>29390</TotalTime>
  <Words>1895</Words>
  <Application>Microsoft Office PowerPoint</Application>
  <PresentationFormat>Apresentação na tela (4:3)</PresentationFormat>
  <Paragraphs>137</Paragraphs>
  <Slides>41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Candara</vt:lpstr>
      <vt:lpstr>Impact</vt:lpstr>
      <vt:lpstr>Kalinga</vt:lpstr>
      <vt:lpstr>Wingdings 3</vt:lpstr>
      <vt:lpstr>Cacho</vt:lpstr>
      <vt:lpstr>Fernando Novais</vt:lpstr>
      <vt:lpstr>Fernando Antonio Novais</vt:lpstr>
      <vt:lpstr>Ampliam-se os horizontes</vt:lpstr>
      <vt:lpstr>Apresentação do PowerPoint</vt:lpstr>
      <vt:lpstr>Apresentação do PowerPoint</vt:lpstr>
      <vt:lpstr>Retomando o paradigma pradiano</vt:lpstr>
      <vt:lpstr>Apresentação do PowerPoint</vt:lpstr>
      <vt:lpstr>O “todo” de Caio Prado</vt:lpstr>
      <vt:lpstr>Apresentação do PowerPoint</vt:lpstr>
      <vt:lpstr>Apresentação do PowerPoint</vt:lpstr>
      <vt:lpstr>Apresentação do PowerPoint</vt:lpstr>
      <vt:lpstr>Rotas marítimas do comércio europeu durante o século XV: da cabotagem à expansão ultramarina</vt:lpstr>
      <vt:lpstr>Apresentação do PowerPoint</vt:lpstr>
      <vt:lpstr>Como resultado</vt:lpstr>
      <vt:lpstr>Fernando Novais e o “sentido profundo da colonização”</vt:lpstr>
      <vt:lpstr>Apresentação do PowerPoint</vt:lpstr>
      <vt:lpstr>O sentido do “profundo”</vt:lpstr>
      <vt:lpstr>Apresentação do PowerPoint</vt:lpstr>
      <vt:lpstr>Primeira parte do argumento</vt:lpstr>
      <vt:lpstr>Apresentação do PowerPoint</vt:lpstr>
      <vt:lpstr>Apresentação do PowerPoint</vt:lpstr>
      <vt:lpstr>Apresentação do PowerPoint</vt:lpstr>
      <vt:lpstr>Segunda parte do argumento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Mecanismos que garantem a realização desse “sentido profundo” </vt:lpstr>
      <vt:lpstr>Apresentação do PowerPoint</vt:lpstr>
      <vt:lpstr>O caso  Portugal-Brasil</vt:lpstr>
      <vt:lpstr>Portugal e Brasil</vt:lpstr>
      <vt:lpstr>Apresentação do PowerPoint</vt:lpstr>
      <vt:lpstr>Apresentação do PowerPoint</vt:lpstr>
      <vt:lpstr>Apresentação do PowerPoint</vt:lpstr>
      <vt:lpstr>Apresentação do PowerPoint</vt:lpstr>
      <vt:lpstr>Sentido da Colonização e Sentido Profundo da Colonização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Fernando novais</dc:title>
  <dc:creator>Luciana Lopes</dc:creator>
  <cp:lastModifiedBy>Luciana Suarez Lopes</cp:lastModifiedBy>
  <cp:revision>1307</cp:revision>
  <cp:lastPrinted>2017-04-27T16:17:30Z</cp:lastPrinted>
  <dcterms:created xsi:type="dcterms:W3CDTF">2013-03-07T21:51:02Z</dcterms:created>
  <dcterms:modified xsi:type="dcterms:W3CDTF">2019-02-25T17:01:20Z</dcterms:modified>
</cp:coreProperties>
</file>