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33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8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8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7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63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2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2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5FB6-3ED1-453C-95FA-E7053136D6F2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1C84-D171-47EE-873E-2380D6C0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2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2" y="0"/>
            <a:ext cx="497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2" y="0"/>
            <a:ext cx="497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2" y="0"/>
            <a:ext cx="497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2" y="0"/>
            <a:ext cx="497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2" y="0"/>
            <a:ext cx="497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Ornellas</dc:creator>
  <cp:lastModifiedBy>Fernando Ornellas</cp:lastModifiedBy>
  <cp:revision>1</cp:revision>
  <dcterms:created xsi:type="dcterms:W3CDTF">2018-05-02T03:15:22Z</dcterms:created>
  <dcterms:modified xsi:type="dcterms:W3CDTF">2018-05-02T03:16:38Z</dcterms:modified>
</cp:coreProperties>
</file>