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aleway" charset="0"/>
      <p:regular r:id="rId12"/>
      <p:bold r:id="rId13"/>
      <p:italic r:id="rId14"/>
      <p:boldItalic r:id="rId15"/>
    </p:embeddedFont>
    <p:embeddedFont>
      <p:font typeface="Lato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0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7866c5e6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7866c5e6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866c5e6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866c5e6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a3d48b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a3d48b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866c5e6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866c5e6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a3d48b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a3d48b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7866c5e6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7866c5e6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7866c5e6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7866c5e6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866c5e6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866c5e6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Associação de Agricultores da Zona Leste - AAZL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Isadora Barrico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Rafaela Nunes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Quem são 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653250" y="20026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Associação de Produtores Orgânicos de São Mateus</a:t>
            </a:r>
            <a:br>
              <a:rPr lang="pt-BR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Principal instrumento de apoio mútuo entre agricultores, com associados na cidade Tiradentes e São Miguel Paulista, além de São Mateus </a:t>
            </a:r>
            <a:br>
              <a:rPr lang="pt-BR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Hoje 14 hortas, com cerca de 40 agricultores trabalhando</a:t>
            </a:r>
            <a:br>
              <a:rPr lang="pt-BR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A AAZL presta assistência técnica agroecológica por meio de projetos e promove parcerias para comercialização além de participar de algumas feiras</a:t>
            </a:r>
            <a:endParaRPr sz="14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325" y="575475"/>
            <a:ext cx="1979250" cy="20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História 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2002 a bióloga Vandineide ficou encarregada de fazer um levantamento da rede hídrica e estrutural da região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Descoberta de dezenas de agricultores que plantavam embaixo de fios de alta tensão e à beira de córregos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“Verificamos que a cultura rural estava ali, preservada por famílias que vieram do interior de São Paulo, do Paraná e do Nordeste e que tinham o hábito do plantio, da troca e do uso de plantas medicinais”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Motivada pela preservação ambiental e pelo enorme potencial de geração de renda e desenvolvimento que a atividade poderia dar aos moradores.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Iniciou-se o mapeamento dos agricultores e a motivação de  plantar com o intuito de vender.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Projeto de agricultura urbana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pt-BR" sz="1200"/>
              <a:t>Geração de emprego e renda compatível com as condições ambientais da região, que possui 5 sub-bacias hidrográficas.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pt-BR" sz="1200"/>
              <a:t>Inclusão social, incentivar a produção para o autoconsumo e  venda, aproveitamento das áreas vazias viáveis à produção agrícola, resgate e valorização da cultura local.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pt-BR" sz="1200"/>
              <a:t>Preservação dos recursos naturais da região </a:t>
            </a:r>
            <a:endParaRPr sz="1200"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História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Associação de Produtores Orgânicos de São Mateus (APO-SM)</a:t>
            </a:r>
            <a:endParaRPr sz="230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9450" y="2231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Fundada em 2009</a:t>
            </a:r>
            <a:br>
              <a:rPr lang="pt-BR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Ideia principal do projeto era promover a agricultura familiar e a substituição de defensivos químicos</a:t>
            </a:r>
            <a:br>
              <a:rPr lang="pt-BR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Importante missão de proteger os mananciais da região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50" y="23255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Apoio técnico da Subprefeitura de São Mateus.</a:t>
            </a:r>
            <a:br>
              <a:rPr lang="pt-BR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Consultoria do SENAR para capacitação e orientação nas formas instituídas de associativismo e capacitação técnica para criação da associação.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Associação de Produtores Orgânicos de São Mateus (APO-SM)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Hortas 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14 hortas 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l="9795" t="15170" r="4953" b="4559"/>
          <a:stretch/>
        </p:blipFill>
        <p:spPr>
          <a:xfrm>
            <a:off x="2359350" y="1318650"/>
            <a:ext cx="6395925" cy="32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Certificações 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3299975" y="2536075"/>
            <a:ext cx="2833500" cy="16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Conformidade Orgânica para venda direta</a:t>
            </a:r>
            <a:br>
              <a:rPr lang="pt-BR" sz="1600"/>
            </a:b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Declaração de Transição Agroecológica</a:t>
            </a:r>
            <a:endParaRPr sz="160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00" y="2110100"/>
            <a:ext cx="2384475" cy="23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 r="6200"/>
          <a:stretch/>
        </p:blipFill>
        <p:spPr>
          <a:xfrm>
            <a:off x="6333475" y="1926475"/>
            <a:ext cx="2167296" cy="24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/>
              <a:t>OBRIGADA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Apresentação na tela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Raleway</vt:lpstr>
      <vt:lpstr>Lato</vt:lpstr>
      <vt:lpstr>Streamline</vt:lpstr>
      <vt:lpstr>Associação de Agricultores da Zona Leste - AAZL</vt:lpstr>
      <vt:lpstr>Quem são </vt:lpstr>
      <vt:lpstr>História </vt:lpstr>
      <vt:lpstr>História </vt:lpstr>
      <vt:lpstr>Associação de Produtores Orgânicos de São Mateus (APO-SM)</vt:lpstr>
      <vt:lpstr>Associação de Produtores Orgânicos de São Mateus (APO-SM)</vt:lpstr>
      <vt:lpstr>Hortas </vt:lpstr>
      <vt:lpstr>Certificações </vt:lpstr>
      <vt:lpstr>OBRIGADA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de Agricultores da Zona Leste - AAZL</dc:title>
  <dc:creator>usuario</dc:creator>
  <cp:lastModifiedBy>Usuário do Windows</cp:lastModifiedBy>
  <cp:revision>1</cp:revision>
  <dcterms:modified xsi:type="dcterms:W3CDTF">2020-05-11T19:46:18Z</dcterms:modified>
</cp:coreProperties>
</file>