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1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39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29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9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19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38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28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05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27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07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399C4-FC9F-4A20-AEC9-559CD0ED8717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CF15B-B266-4713-A352-22669CBF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50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Trabalho de final de curso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2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 linha é uma família [chave1].</a:t>
            </a:r>
          </a:p>
          <a:p>
            <a:r>
              <a:rPr lang="pt-BR" dirty="0" smtClean="0"/>
              <a:t>Foram excluídas todas as famílias cuja renda familiar per capita fosse não identificada, mas foram mantidas as famílias com renda zero.</a:t>
            </a:r>
          </a:p>
          <a:p>
            <a:r>
              <a:rPr lang="pt-BR" dirty="0" smtClean="0"/>
              <a:t>Sendo assim, cuidado na hora de calcular indicadores de desigualdade que usam log, como os índices de </a:t>
            </a:r>
            <a:r>
              <a:rPr lang="pt-BR" dirty="0" err="1" smtClean="0"/>
              <a:t>Theil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45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Procurem trabalhar com razões, proporções...para estatísticas que usem valores absolutos, tem que usar o peso da </a:t>
            </a:r>
            <a:r>
              <a:rPr lang="pt-BR" dirty="0" err="1" smtClean="0"/>
              <a:t>pnad</a:t>
            </a:r>
            <a:r>
              <a:rPr lang="pt-BR" dirty="0"/>
              <a:t> </a:t>
            </a:r>
            <a:r>
              <a:rPr lang="pt-BR" dirty="0" smtClean="0"/>
              <a:t>[V4611]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21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Requisito essencial:</a:t>
            </a:r>
          </a:p>
          <a:p>
            <a:r>
              <a:rPr lang="pt-BR" dirty="0" smtClean="0"/>
              <a:t>Usar linha de pobreza igual a meio-salário mínimo per capita e linha de indigência igual a ¼ do salário mínimo.</a:t>
            </a:r>
          </a:p>
          <a:p>
            <a:r>
              <a:rPr lang="pt-BR" dirty="0" smtClean="0"/>
              <a:t>Salário mínimo de 2013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/>
              <a:t>R$ </a:t>
            </a:r>
            <a:r>
              <a:rPr lang="pt-BR" dirty="0" smtClean="0"/>
              <a:t>678,00</a:t>
            </a:r>
          </a:p>
          <a:p>
            <a:r>
              <a:rPr lang="pt-BR" dirty="0" smtClean="0"/>
              <a:t>½ </a:t>
            </a:r>
            <a:r>
              <a:rPr lang="pt-BR" dirty="0"/>
              <a:t>s</a:t>
            </a:r>
            <a:r>
              <a:rPr lang="pt-BR" dirty="0" smtClean="0"/>
              <a:t>alário mínimo = R$ 339,00 </a:t>
            </a:r>
            <a:r>
              <a:rPr lang="pt-BR" dirty="0" smtClean="0">
                <a:sym typeface="Wingdings" panose="05000000000000000000" pitchFamily="2" charset="2"/>
              </a:rPr>
              <a:t> linha de pobreza</a:t>
            </a:r>
            <a:endParaRPr lang="pt-BR" dirty="0" smtClean="0"/>
          </a:p>
          <a:p>
            <a:r>
              <a:rPr lang="pt-BR" dirty="0" smtClean="0"/>
              <a:t>¼ salário mínimo = R$ 169,50 </a:t>
            </a:r>
            <a:r>
              <a:rPr lang="pt-BR" dirty="0" smtClean="0">
                <a:sym typeface="Wingdings" panose="05000000000000000000" pitchFamily="2" charset="2"/>
              </a:rPr>
              <a:t> linha de indigência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Mas isso não impede  e, definitivamente, também não indica que não seja desejável que </a:t>
            </a:r>
            <a:r>
              <a:rPr lang="pt-BR" u="sng" dirty="0" smtClean="0">
                <a:sym typeface="Wingdings" panose="05000000000000000000" pitchFamily="2" charset="2"/>
              </a:rPr>
              <a:t>também </a:t>
            </a:r>
            <a:r>
              <a:rPr lang="pt-BR" dirty="0" smtClean="0">
                <a:sym typeface="Wingdings" panose="05000000000000000000" pitchFamily="2" charset="2"/>
              </a:rPr>
              <a:t>sejam usadas outras linhas.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3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Será necessário </a:t>
            </a:r>
            <a:r>
              <a:rPr lang="pt-BR" dirty="0" smtClean="0"/>
              <a:t>enviar </a:t>
            </a:r>
            <a:r>
              <a:rPr lang="pt-BR" dirty="0" smtClean="0"/>
              <a:t>os slides que </a:t>
            </a:r>
            <a:r>
              <a:rPr lang="pt-BR" dirty="0" err="1" smtClean="0"/>
              <a:t>vcs</a:t>
            </a:r>
            <a:r>
              <a:rPr lang="pt-BR" dirty="0" smtClean="0"/>
              <a:t> usarão na </a:t>
            </a:r>
            <a:r>
              <a:rPr lang="pt-BR" dirty="0" smtClean="0"/>
              <a:t>apresentação. Podem mandar para o meu </a:t>
            </a:r>
            <a:r>
              <a:rPr lang="pt-BR" dirty="0" err="1" smtClean="0"/>
              <a:t>email</a:t>
            </a:r>
            <a:r>
              <a:rPr lang="pt-BR" dirty="0"/>
              <a:t> </a:t>
            </a:r>
            <a:r>
              <a:rPr lang="pt-BR" dirty="0" smtClean="0"/>
              <a:t>no dia da apresentação.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99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138</Words>
  <Application>Microsoft Office PowerPoint</Application>
  <PresentationFormat>Apresentação na tela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Trabalho de final de curso</vt:lpstr>
      <vt:lpstr>observações</vt:lpstr>
      <vt:lpstr>observações</vt:lpstr>
      <vt:lpstr>observações</vt:lpstr>
      <vt:lpstr>observações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final de curso</dc:title>
  <dc:creator>Elaine</dc:creator>
  <cp:lastModifiedBy>Elaine</cp:lastModifiedBy>
  <cp:revision>5</cp:revision>
  <dcterms:created xsi:type="dcterms:W3CDTF">2015-05-15T14:44:24Z</dcterms:created>
  <dcterms:modified xsi:type="dcterms:W3CDTF">2015-05-15T20:25:05Z</dcterms:modified>
</cp:coreProperties>
</file>