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2F905993-D150-4F96-BCEB-1A6032B40F20}" type="datetimeFigureOut">
              <a:rPr lang="pt-BR" smtClean="0"/>
              <a:t>09/04/2016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112E0588-09FA-4C08-94ED-1209CD2B3181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5993-D150-4F96-BCEB-1A6032B40F20}" type="datetimeFigureOut">
              <a:rPr lang="pt-BR" smtClean="0"/>
              <a:t>09/04/2016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0588-09FA-4C08-94ED-1209CD2B31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5993-D150-4F96-BCEB-1A6032B40F20}" type="datetimeFigureOut">
              <a:rPr lang="pt-BR" smtClean="0"/>
              <a:t>09/04/2016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0588-09FA-4C08-94ED-1209CD2B31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5993-D150-4F96-BCEB-1A6032B40F20}" type="datetimeFigureOut">
              <a:rPr lang="pt-BR" smtClean="0"/>
              <a:t>09/04/2016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0588-09FA-4C08-94ED-1209CD2B31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5993-D150-4F96-BCEB-1A6032B40F20}" type="datetimeFigureOut">
              <a:rPr lang="pt-BR" smtClean="0"/>
              <a:t>09/04/2016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0588-09FA-4C08-94ED-1209CD2B31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5993-D150-4F96-BCEB-1A6032B40F20}" type="datetimeFigureOut">
              <a:rPr lang="pt-BR" smtClean="0"/>
              <a:t>09/04/2016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0588-09FA-4C08-94ED-1209CD2B318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5993-D150-4F96-BCEB-1A6032B40F20}" type="datetimeFigureOut">
              <a:rPr lang="pt-BR" smtClean="0"/>
              <a:t>09/04/2016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0588-09FA-4C08-94ED-1209CD2B3181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5993-D150-4F96-BCEB-1A6032B40F20}" type="datetimeFigureOut">
              <a:rPr lang="pt-BR" smtClean="0"/>
              <a:t>09/04/2016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0588-09FA-4C08-94ED-1209CD2B31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5993-D150-4F96-BCEB-1A6032B40F20}" type="datetimeFigureOut">
              <a:rPr lang="pt-BR" smtClean="0"/>
              <a:t>09/04/2016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0588-09FA-4C08-94ED-1209CD2B31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5993-D150-4F96-BCEB-1A6032B40F20}" type="datetimeFigureOut">
              <a:rPr lang="pt-BR" smtClean="0"/>
              <a:t>09/04/2016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0588-09FA-4C08-94ED-1209CD2B31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5993-D150-4F96-BCEB-1A6032B40F20}" type="datetimeFigureOut">
              <a:rPr lang="pt-BR" smtClean="0"/>
              <a:t>09/04/2016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0588-09FA-4C08-94ED-1209CD2B31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2F905993-D150-4F96-BCEB-1A6032B40F20}" type="datetimeFigureOut">
              <a:rPr lang="pt-BR" smtClean="0"/>
              <a:t>09/04/2016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112E0588-09FA-4C08-94ED-1209CD2B318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dirty="0">
                <a:effectLst/>
              </a:rPr>
              <a:t>LEITURA E PRODUÇÃO DE TEXTOS ACADÊMICOS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SINAIS USADOS NA CORREÇÃO DOS TEXTOS</a:t>
            </a:r>
          </a:p>
        </p:txBody>
      </p:sp>
    </p:spTree>
    <p:extLst>
      <p:ext uri="{BB962C8B-B14F-4D97-AF65-F5344CB8AC3E}">
        <p14:creationId xmlns:p14="http://schemas.microsoft.com/office/powerpoint/2010/main" val="3928083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472157"/>
          </a:xfrm>
        </p:spPr>
        <p:txBody>
          <a:bodyPr/>
          <a:lstStyle/>
          <a:p>
            <a:r>
              <a:rPr lang="pt-BR" sz="2400" dirty="0"/>
              <a:t>SINAIS USADOS NA CORREÇÃO DOS TEXTOS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313099"/>
              </p:ext>
            </p:extLst>
          </p:nvPr>
        </p:nvGraphicFramePr>
        <p:xfrm>
          <a:off x="611560" y="1125538"/>
          <a:ext cx="769424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2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SINAIS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INSTRUÇÕES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/>
                        <a:t>Corrigir concordância verbal ou nominal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</a:t>
                      </a:r>
                      <a:endParaRPr lang="pt-B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/>
                        <a:t>Inserir termo</a:t>
                      </a:r>
                      <a:r>
                        <a:rPr lang="pt-BR" b="1" baseline="0" dirty="0"/>
                        <a:t> ou informação necessária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846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/>
                        <a:t>Continuar na mesma linha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/>
                        <a:t>Fazer</a:t>
                      </a:r>
                      <a:r>
                        <a:rPr lang="pt-BR" b="1" baseline="0" dirty="0"/>
                        <a:t> novo parágrafo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/>
                        <a:t>Fazer pausa maior (usar ponto final ou ponto</a:t>
                      </a:r>
                      <a:r>
                        <a:rPr lang="pt-BR" b="1" baseline="0" dirty="0"/>
                        <a:t> e vírgula)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/>
                        <a:t>Fazer </a:t>
                      </a:r>
                      <a:r>
                        <a:rPr lang="pt-BR" b="1" dirty="0"/>
                        <a:t>pausa menor (usar vírgula)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[.......]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/>
                        <a:t>Reestruturar</a:t>
                      </a:r>
                      <a:r>
                        <a:rPr lang="pt-BR" b="1" baseline="0" dirty="0"/>
                        <a:t> a frase, que está incompleta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 (sublinhado)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/>
                        <a:t>Corrigir problema de grafia</a:t>
                      </a:r>
                      <a:r>
                        <a:rPr lang="pt-BR" b="1" baseline="0" dirty="0"/>
                        <a:t> e</a:t>
                      </a:r>
                      <a:r>
                        <a:rPr lang="pt-BR" b="1" dirty="0"/>
                        <a:t> acentuação; substituir termo inadequado.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Seta dobrada 5"/>
          <p:cNvSpPr/>
          <p:nvPr/>
        </p:nvSpPr>
        <p:spPr>
          <a:xfrm>
            <a:off x="971600" y="2348880"/>
            <a:ext cx="813435" cy="20193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9649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TM01790492[[fn=Sketchbook]]</Template>
  <TotalTime>20</TotalTime>
  <Words>84</Words>
  <Application>Microsoft Office PowerPoint</Application>
  <PresentationFormat>Apresentação na tela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Bradley Hand ITC TT-Bold</vt:lpstr>
      <vt:lpstr>Cambria</vt:lpstr>
      <vt:lpstr>Rage Italic</vt:lpstr>
      <vt:lpstr>Wingdings</vt:lpstr>
      <vt:lpstr>Sketchbook</vt:lpstr>
      <vt:lpstr>LEITURA E PRODUÇÃO DE TEXTOS ACADÊMICOS</vt:lpstr>
      <vt:lpstr>SINAIS USADOS NA CORREÇÃO DOS TEXTOS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LEITURA E PRODUÇÃO DE TEXTOS ACADÊMICOS</dc:title>
  <dc:creator>admin</dc:creator>
  <cp:lastModifiedBy>GRAZIELA ZAMPONI</cp:lastModifiedBy>
  <cp:revision>4</cp:revision>
  <cp:lastPrinted>2016-04-09T21:50:40Z</cp:lastPrinted>
  <dcterms:created xsi:type="dcterms:W3CDTF">2016-04-07T14:14:48Z</dcterms:created>
  <dcterms:modified xsi:type="dcterms:W3CDTF">2016-04-09T21:51:48Z</dcterms:modified>
</cp:coreProperties>
</file>