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8" r:id="rId7"/>
    <p:sldId id="264" r:id="rId8"/>
    <p:sldId id="265" r:id="rId9"/>
    <p:sldId id="266" r:id="rId10"/>
    <p:sldId id="267" r:id="rId11"/>
    <p:sldId id="270" r:id="rId12"/>
    <p:sldId id="269" r:id="rId13"/>
    <p:sldId id="261" r:id="rId14"/>
    <p:sldId id="271" r:id="rId15"/>
    <p:sldId id="26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C99943-5FBF-487E-8170-CA6FC3B34BE9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E4DF1-7F70-48B2-81BB-BD85BB8D65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.bp.blogspot.com/-p8tDt0moQsU/T1cnZ3he40I/AAAAAAAALuo/MP30jlw9cws/s1600/canguru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fmg.br/online/arquivos/anexos/Aedes.jp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2.bp.blogspot.com/-QmYGliSM0Ts/TeSl_wkkhfI/AAAAAAAABb8/WXiL5QclFzQ/s1600/noronha_02_golfinhos.jpg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icasdesaude.info/blog/wp-content/uploads/2011/09/ossos-human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Conteúdos conceituais em Ciências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5 – </a:t>
            </a:r>
            <a:r>
              <a:rPr lang="pt-BR" dirty="0" smtClean="0"/>
              <a:t>26/mar/2012</a:t>
            </a:r>
          </a:p>
          <a:p>
            <a:r>
              <a:rPr lang="pt-BR" sz="1600" dirty="0" smtClean="0"/>
              <a:t>Texto de referência: Campos e Nigro, cap. 2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i="1" dirty="0"/>
              <a:t>Aprendizagem é dependente da memorização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Fatos – informações pontuais, restritas, nomes, datas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	</a:t>
            </a:r>
            <a:r>
              <a:rPr lang="pt-BR" sz="4400" b="1" dirty="0" smtClean="0"/>
              <a:t>CONCEITOS</a:t>
            </a:r>
            <a:r>
              <a:rPr lang="pt-BR" sz="4400" dirty="0" smtClean="0"/>
              <a:t> </a:t>
            </a:r>
            <a:r>
              <a:rPr lang="pt-BR" sz="4400" dirty="0" smtClean="0"/>
              <a:t>– conjuntos de características comuns, representados por palavras, remetem a imagem mental.</a:t>
            </a:r>
            <a:endParaRPr lang="pt-BR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Conteúdos conceituais </a:t>
            </a:r>
            <a:r>
              <a:rPr lang="pt-BR" sz="2700" dirty="0" smtClean="0"/>
              <a:t>(Fatos, conceitos e princípios)</a:t>
            </a:r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Mamíferos</a:t>
            </a:r>
            <a:endParaRPr lang="pt-BR" dirty="0"/>
          </a:p>
        </p:txBody>
      </p:sp>
      <p:pic>
        <p:nvPicPr>
          <p:cNvPr id="4" name="Espaço Reservado para Conteúdo 3" descr="a299_149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1800000" cy="212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25% dos mamíferos correm risco de extinçã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861048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http://www.animaismamiferos.com/wp-content/uploads/2010/05/macaco_prego_g-300x3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nsdagatabb | mamífero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412776"/>
            <a:ext cx="3749402" cy="23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http://1.bp.blogspot.com/-p8tDt0moQsU/T1cnZ3he40I/AAAAAAAALuo/MP30jlw9cws/s320/canguru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1556792"/>
            <a:ext cx="20193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	Mamífero</a:t>
            </a:r>
          </a:p>
          <a:p>
            <a:r>
              <a:rPr lang="pt-BR" dirty="0"/>
              <a:t>	Amamentação</a:t>
            </a:r>
          </a:p>
          <a:p>
            <a:r>
              <a:rPr lang="pt-BR" dirty="0"/>
              <a:t>	Baleia,	Morcego, Urso, Elefante, Ser </a:t>
            </a:r>
            <a:r>
              <a:rPr lang="pt-BR" dirty="0" smtClean="0"/>
              <a:t>	humano</a:t>
            </a:r>
            <a:endParaRPr lang="pt-BR" dirty="0"/>
          </a:p>
          <a:p>
            <a:r>
              <a:rPr lang="pt-BR" dirty="0"/>
              <a:t>	Pelo, Dente, </a:t>
            </a:r>
            <a:r>
              <a:rPr lang="pt-BR" dirty="0" smtClean="0"/>
              <a:t>Osso</a:t>
            </a:r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i="1" dirty="0"/>
              <a:t>Aprendizagem está relacionada ao reconhecimento de características comuns, a uma abstração do caso ou exemplo específico.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Conceitos – conjuntos de características comuns, representados por palavras, remetem a imagem mental.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4400" b="1" dirty="0" smtClean="0"/>
              <a:t>PRINCÍPIOS</a:t>
            </a:r>
            <a:r>
              <a:rPr lang="pt-BR" sz="4400" dirty="0" smtClean="0"/>
              <a:t> </a:t>
            </a:r>
            <a:r>
              <a:rPr lang="pt-BR" sz="4400" dirty="0" smtClean="0"/>
              <a:t>– correlações, relações de causa e efeito</a:t>
            </a:r>
            <a:endParaRPr lang="pt-BR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Conteúdos conceituais </a:t>
            </a:r>
            <a:r>
              <a:rPr lang="pt-BR" sz="2700" dirty="0" smtClean="0"/>
              <a:t>(Fatos, conceitos e princípios)</a:t>
            </a:r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	Sem uma alimentação adequada, os cães </a:t>
            </a:r>
            <a:r>
              <a:rPr lang="pt-BR" dirty="0" smtClean="0"/>
              <a:t>	adoecem</a:t>
            </a:r>
            <a:r>
              <a:rPr lang="pt-BR" dirty="0"/>
              <a:t>.</a:t>
            </a:r>
          </a:p>
          <a:p>
            <a:r>
              <a:rPr lang="pt-BR" dirty="0"/>
              <a:t>	Quando os filhotes são amamentados pela </a:t>
            </a:r>
            <a:r>
              <a:rPr lang="pt-BR" dirty="0" smtClean="0"/>
              <a:t>	mãe </a:t>
            </a:r>
            <a:r>
              <a:rPr lang="pt-BR" dirty="0"/>
              <a:t>crescem com mais saúde.</a:t>
            </a:r>
          </a:p>
          <a:p>
            <a:r>
              <a:rPr lang="pt-BR" dirty="0"/>
              <a:t>	</a:t>
            </a:r>
            <a:r>
              <a:rPr lang="pt-BR" dirty="0" smtClean="0"/>
              <a:t>Quando se aumenta o esforço físico 	aumenta 	a </a:t>
            </a:r>
            <a:r>
              <a:rPr lang="pt-BR" dirty="0" err="1" smtClean="0"/>
              <a:t>frequência</a:t>
            </a:r>
            <a:r>
              <a:rPr lang="pt-BR" dirty="0" smtClean="0"/>
              <a:t> dos batimentos 	cardíacos.</a:t>
            </a:r>
            <a:endParaRPr lang="pt-BR" dirty="0"/>
          </a:p>
          <a:p>
            <a:pPr algn="ctr">
              <a:buNone/>
            </a:pPr>
            <a:endParaRPr lang="pt-BR" b="1" i="1" dirty="0" smtClean="0"/>
          </a:p>
          <a:p>
            <a:pPr algn="ctr">
              <a:buNone/>
            </a:pPr>
            <a:r>
              <a:rPr lang="pt-BR" b="1" i="1" dirty="0" smtClean="0"/>
              <a:t>Aprendizagem </a:t>
            </a:r>
            <a:r>
              <a:rPr lang="pt-BR" b="1" i="1" dirty="0"/>
              <a:t>se relaciona com interpretação e compreensão.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Princípios – correlações, relações de causa e efeito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dirty="0" smtClean="0"/>
              <a:t>Para vocês, o que é </a:t>
            </a:r>
            <a:r>
              <a:rPr lang="pt-BR" dirty="0" smtClean="0"/>
              <a:t>“escola”?</a:t>
            </a:r>
            <a:endParaRPr lang="pt-BR" dirty="0" smtClean="0"/>
          </a:p>
          <a:p>
            <a:pPr>
              <a:spcBef>
                <a:spcPts val="1200"/>
              </a:spcBef>
            </a:pPr>
            <a:r>
              <a:rPr lang="pt-BR" dirty="0" smtClean="0"/>
              <a:t>Como vocês definiriam </a:t>
            </a:r>
            <a:r>
              <a:rPr lang="pt-BR" dirty="0" smtClean="0"/>
              <a:t>“escola”?</a:t>
            </a:r>
            <a:endParaRPr lang="pt-BR" dirty="0" smtClean="0"/>
          </a:p>
          <a:p>
            <a:pPr>
              <a:spcBef>
                <a:spcPts val="1200"/>
              </a:spcBef>
            </a:pPr>
            <a:r>
              <a:rPr lang="pt-BR" dirty="0" smtClean="0"/>
              <a:t>Uma criança pequena tem a mesma compreensão do que é “escola”?</a:t>
            </a:r>
            <a:endParaRPr lang="pt-BR" dirty="0" smtClean="0"/>
          </a:p>
          <a:p>
            <a:pPr>
              <a:spcBef>
                <a:spcPts val="1200"/>
              </a:spcBef>
            </a:pPr>
            <a:r>
              <a:rPr lang="pt-BR" dirty="0"/>
              <a:t>Como </a:t>
            </a:r>
            <a:r>
              <a:rPr lang="pt-BR" dirty="0" smtClean="0"/>
              <a:t>uma </a:t>
            </a:r>
            <a:r>
              <a:rPr lang="pt-BR" dirty="0"/>
              <a:t>criança vai aprendendo e transformando o conceito de escola?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Podemos </a:t>
            </a:r>
            <a:r>
              <a:rPr lang="pt-BR" dirty="0"/>
              <a:t>dizer que há diferentes conceitos de escola?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Qual </a:t>
            </a:r>
            <a:r>
              <a:rPr lang="pt-BR" dirty="0"/>
              <a:t>a relação entre “conceito” de escola e “definição” de escola?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dirty="0" smtClean="0"/>
              <a:t>O que são mamíferos?</a:t>
            </a:r>
          </a:p>
          <a:p>
            <a:pPr>
              <a:spcBef>
                <a:spcPts val="1200"/>
              </a:spcBef>
            </a:pPr>
            <a:r>
              <a:rPr lang="pt-BR" dirty="0"/>
              <a:t>Em que situações os alunos aprendem o que são mamíferos?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Isso </a:t>
            </a:r>
            <a:r>
              <a:rPr lang="pt-BR" dirty="0"/>
              <a:t>só ocorre na escola?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Que </a:t>
            </a:r>
            <a:r>
              <a:rPr lang="pt-BR" dirty="0"/>
              <a:t>situações, vivências e informações podem transformar o conceito de mamífero que os alunos têm?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Transferindo para um conceito de Ciências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pt-BR" dirty="0" smtClean="0"/>
              <a:t>Conceitos </a:t>
            </a:r>
            <a:r>
              <a:rPr lang="pt-BR" dirty="0"/>
              <a:t>(saber sobre) – fatos, conceitos e princípios</a:t>
            </a:r>
          </a:p>
          <a:p>
            <a:pPr>
              <a:spcAft>
                <a:spcPts val="2400"/>
              </a:spcAft>
            </a:pPr>
            <a:r>
              <a:rPr lang="pt-BR" dirty="0"/>
              <a:t>Procedimentos (saber fazer)</a:t>
            </a:r>
          </a:p>
          <a:p>
            <a:pPr>
              <a:spcAft>
                <a:spcPts val="2400"/>
              </a:spcAft>
            </a:pPr>
            <a:r>
              <a:rPr lang="pt-BR" dirty="0"/>
              <a:t>Atitudes (ser)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pt-BR" dirty="0" smtClean="0"/>
              <a:t>Conteúdo – tudo o que pode ser aprendido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pt-BR" u="sng" dirty="0" smtClean="0"/>
              <a:t>Conceitos </a:t>
            </a:r>
            <a:r>
              <a:rPr lang="pt-BR" u="sng" dirty="0"/>
              <a:t>(saber sobre) – fatos, conceitos e princípios</a:t>
            </a:r>
          </a:p>
          <a:p>
            <a:pPr>
              <a:spcAft>
                <a:spcPts val="2400"/>
              </a:spcAft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Procedimentos (saber fazer)</a:t>
            </a:r>
          </a:p>
          <a:p>
            <a:pPr>
              <a:spcAft>
                <a:spcPts val="2400"/>
              </a:spcAft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Atitudes (ser)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pt-BR" dirty="0" smtClean="0"/>
              <a:t>Conteúdo – tudo o que pode ser aprendido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4400" b="1" dirty="0" smtClean="0"/>
              <a:t>FATOS</a:t>
            </a:r>
            <a:r>
              <a:rPr lang="pt-BR" sz="4400" dirty="0" smtClean="0"/>
              <a:t> </a:t>
            </a:r>
            <a:r>
              <a:rPr lang="pt-BR" sz="4400" dirty="0" smtClean="0"/>
              <a:t>– informações pontuais, restritas, nomes, datas etc.</a:t>
            </a:r>
            <a:endParaRPr lang="pt-BR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Conteúdos conceituais </a:t>
            </a:r>
            <a:r>
              <a:rPr lang="pt-BR" sz="2700" dirty="0" smtClean="0"/>
              <a:t>(Fatos, conceitos e princípios)</a:t>
            </a:r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Aedes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8628" y="1196752"/>
            <a:ext cx="4497388" cy="318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4645025" y="1471943"/>
            <a:ext cx="4041775" cy="3613241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600" dirty="0" smtClean="0"/>
              <a:t>O nome científico do mosquito da dengue é </a:t>
            </a:r>
            <a:r>
              <a:rPr lang="pt-BR" sz="3600" i="1" dirty="0" err="1" smtClean="0"/>
              <a:t>Aedes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aegypti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060848"/>
            <a:ext cx="3034680" cy="3325209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600" dirty="0" smtClean="0"/>
              <a:t>Os golfinhos têm pulmão</a:t>
            </a:r>
            <a:endParaRPr lang="pt-BR" sz="3600" dirty="0"/>
          </a:p>
        </p:txBody>
      </p:sp>
      <p:pic>
        <p:nvPicPr>
          <p:cNvPr id="7" name="BLOGGER_PHOTO_ID_5612793550399112690" descr="http://2.bp.blogspot.com/-QmYGliSM0Ts/TeSl_wkkhfI/AAAAAAAABb8/WXiL5QclFzQ/s320/noronha_02_golfinhos.jp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84784"/>
            <a:ext cx="4896544" cy="389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Esse osso é o fêmur</a:t>
            </a: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11" name="Espaço Reservado para Conteúdo 10" descr="Ossos do Corpo Human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72728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de cantos arredondados 11"/>
          <p:cNvSpPr/>
          <p:nvPr/>
        </p:nvSpPr>
        <p:spPr>
          <a:xfrm>
            <a:off x="5652120" y="2420888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868144" y="2852936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084168" y="3284984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051720" y="1700808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907704" y="2636912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403648" y="3429000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123728" y="4437112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580112" y="5301208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979712" y="5373216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6660232" y="6165304"/>
            <a:ext cx="1584176" cy="432048"/>
          </a:xfrm>
          <a:prstGeom prst="roundRect">
            <a:avLst/>
          </a:prstGeom>
          <a:solidFill>
            <a:schemeClr val="bg1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804520" y="2573288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956920" y="2725688"/>
            <a:ext cx="1368152" cy="28803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260</Words>
  <Application>Microsoft Office PowerPoint</Application>
  <PresentationFormat>Apresentação na tela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Conteúdos conceituais em Ciências</vt:lpstr>
      <vt:lpstr>Slide 2</vt:lpstr>
      <vt:lpstr>Transferindo para um conceito de Ciências</vt:lpstr>
      <vt:lpstr>Conteúdo – tudo o que pode ser aprendido</vt:lpstr>
      <vt:lpstr>Conteúdo – tudo o que pode ser aprendido</vt:lpstr>
      <vt:lpstr>Conteúdos conceituais (Fatos, conceitos e princípios)</vt:lpstr>
      <vt:lpstr>Slide 7</vt:lpstr>
      <vt:lpstr>Slide 8</vt:lpstr>
      <vt:lpstr>Esse osso é o fêmur</vt:lpstr>
      <vt:lpstr>Fatos – informações pontuais, restritas, nomes, datas etc.</vt:lpstr>
      <vt:lpstr>Conteúdos conceituais (Fatos, conceitos e princípios)</vt:lpstr>
      <vt:lpstr>Mamíferos</vt:lpstr>
      <vt:lpstr>Conceitos – conjuntos de características comuns, representados por palavras, remetem a imagem mental.</vt:lpstr>
      <vt:lpstr>Conteúdos conceituais (Fatos, conceitos e princípios)</vt:lpstr>
      <vt:lpstr>Princípios – correlações, relações de causa e efeito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Conteúdos conceituais em Ciências</dc:title>
  <dc:creator>silvia</dc:creator>
  <cp:lastModifiedBy>silvia</cp:lastModifiedBy>
  <cp:revision>27</cp:revision>
  <dcterms:created xsi:type="dcterms:W3CDTF">2011-08-29T12:32:34Z</dcterms:created>
  <dcterms:modified xsi:type="dcterms:W3CDTF">2012-03-26T19:52:53Z</dcterms:modified>
</cp:coreProperties>
</file>