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68" r:id="rId4"/>
    <p:sldId id="269" r:id="rId5"/>
    <p:sldId id="270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O Complexo agroindustrial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32656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RURAL– ZEB2317</a:t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ZOOTECNIA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0" i="1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</a:t>
            </a:r>
            <a:r>
              <a:rPr kumimoji="0" lang="pt-BR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Marcelo </a:t>
            </a: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Complexo agroindustrial</a:t>
            </a:r>
            <a:endParaRPr lang="pt-BR" sz="3600" dirty="0"/>
          </a:p>
        </p:txBody>
      </p:sp>
      <p:pic>
        <p:nvPicPr>
          <p:cNvPr id="1027" name="Picture 3" descr="D:\Users\User\Documents\graduação\cadeiapr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2857642"/>
            <a:ext cx="8504238" cy="191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2400" dirty="0"/>
              <a:t>Modernização da Agricultura Brasileira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/>
              <a:t>Maior abertura ao comércio internacional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Grande expansão dos programas de crédito subsidiado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Elevação dos gastos em extensão rural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Especial tratamento a uma parte do setor de insumos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Tratores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Fertilizantes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Inseticidas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Herbicidas</a:t>
            </a:r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Complexo Agroindustrial 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Expansão da produção agrícola para mercado interno e externo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novo campo de valorização do capital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Incremento de divisas para expansão do modelo econômico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Transformação das relações de produção na agricultura brasileira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Depuração das relações de produção capitalistas nas grandes empresas agrícolas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Fortalecimento de um importante setor de produtores familiares capitalizados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uma massa de pequenos produtores empobrecidos, marginalizados dos grandes circuitos produtivos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112</Words>
  <Application>Microsoft Office PowerPoint</Application>
  <PresentationFormat>Apresentação na tela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Cívico</vt:lpstr>
      <vt:lpstr>Apresentação do PowerPoint</vt:lpstr>
      <vt:lpstr>Complexo agroindustrial</vt:lpstr>
      <vt:lpstr>Modernização da Agricultura Brasileira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Usuario</cp:lastModifiedBy>
  <cp:revision>77</cp:revision>
  <dcterms:created xsi:type="dcterms:W3CDTF">2016-08-02T13:11:49Z</dcterms:created>
  <dcterms:modified xsi:type="dcterms:W3CDTF">2023-06-14T12:50:45Z</dcterms:modified>
</cp:coreProperties>
</file>