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y="6858000" cx="12192000"/>
  <p:notesSz cx="12192000" cy="6858000"/>
  <p:embeddedFontLst>
    <p:embeddedFont>
      <p:font typeface="Corbel"/>
      <p:regular r:id="rId72"/>
      <p:bold r:id="rId73"/>
      <p:italic r:id="rId74"/>
      <p:boldItalic r:id="rId75"/>
    </p:embeddedFont>
    <p:embeddedFont>
      <p:font typeface="Candara"/>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orbel-bold.fntdata"/><Relationship Id="rId72" Type="http://schemas.openxmlformats.org/officeDocument/2006/relationships/font" Target="fonts/Corbel-regular.fntdata"/><Relationship Id="rId31" Type="http://schemas.openxmlformats.org/officeDocument/2006/relationships/slide" Target="slides/slide24.xml"/><Relationship Id="rId75" Type="http://schemas.openxmlformats.org/officeDocument/2006/relationships/font" Target="fonts/Corbel-boldItalic.fntdata"/><Relationship Id="rId30" Type="http://schemas.openxmlformats.org/officeDocument/2006/relationships/slide" Target="slides/slide23.xml"/><Relationship Id="rId74" Type="http://schemas.openxmlformats.org/officeDocument/2006/relationships/font" Target="fonts/Corbel-italic.fntdata"/><Relationship Id="rId33" Type="http://schemas.openxmlformats.org/officeDocument/2006/relationships/slide" Target="slides/slide26.xml"/><Relationship Id="rId77" Type="http://schemas.openxmlformats.org/officeDocument/2006/relationships/font" Target="fonts/Candara-bold.fntdata"/><Relationship Id="rId32" Type="http://schemas.openxmlformats.org/officeDocument/2006/relationships/slide" Target="slides/slide25.xml"/><Relationship Id="rId76" Type="http://schemas.openxmlformats.org/officeDocument/2006/relationships/font" Target="fonts/Candara-regular.fntdata"/><Relationship Id="rId35" Type="http://schemas.openxmlformats.org/officeDocument/2006/relationships/slide" Target="slides/slide28.xml"/><Relationship Id="rId79" Type="http://schemas.openxmlformats.org/officeDocument/2006/relationships/font" Target="fonts/Candara-boldItalic.fntdata"/><Relationship Id="rId34" Type="http://schemas.openxmlformats.org/officeDocument/2006/relationships/slide" Target="slides/slide27.xml"/><Relationship Id="rId78" Type="http://schemas.openxmlformats.org/officeDocument/2006/relationships/font" Target="fonts/Candara-italic.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52832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905625" y="0"/>
            <a:ext cx="52832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52832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B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1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1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Não adianta eu saber que na minha receita eu preciso de 100g de abóbora descascada.</a:t>
            </a:r>
            <a:endParaRPr/>
          </a:p>
          <a:p>
            <a:pPr indent="0" lvl="0" marL="0" rtl="0" algn="l">
              <a:spcBef>
                <a:spcPts val="0"/>
              </a:spcBef>
              <a:spcAft>
                <a:spcPts val="0"/>
              </a:spcAft>
              <a:buNone/>
            </a:pPr>
            <a:r>
              <a:rPr lang="pt-BR"/>
              <a:t>Eu não vou comprar isso.</a:t>
            </a:r>
            <a:endParaRPr/>
          </a:p>
          <a:p>
            <a:pPr indent="0" lvl="0" marL="0" rtl="0" algn="l">
              <a:spcBef>
                <a:spcPts val="0"/>
              </a:spcBef>
              <a:spcAft>
                <a:spcPts val="0"/>
              </a:spcAft>
              <a:buNone/>
            </a:pPr>
            <a:r>
              <a:rPr lang="pt-BR"/>
              <a:t>Eu preciso saber quanto de abóbara eu vou ter que comprar, para depois descascar e aí sim ter 100.</a:t>
            </a:r>
            <a:endParaRPr/>
          </a:p>
        </p:txBody>
      </p:sp>
      <p:sp>
        <p:nvSpPr>
          <p:cNvPr id="471" name="Google Shape;471;p1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2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2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p2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pt-BR"/>
              <a:t>Margem de segurança</a:t>
            </a:r>
            <a:endParaRPr/>
          </a:p>
        </p:txBody>
      </p:sp>
      <p:sp>
        <p:nvSpPr>
          <p:cNvPr id="529" name="Google Shape;529;p2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2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2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2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7: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2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3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3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3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3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3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3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3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3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3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3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3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pt-BR">
                <a:solidFill>
                  <a:srgbClr val="403D39"/>
                </a:solidFill>
                <a:latin typeface="Arial"/>
                <a:ea typeface="Arial"/>
                <a:cs typeface="Arial"/>
                <a:sym typeface="Arial"/>
              </a:rPr>
              <a:t>O objetivo de uma Unidade de Alimentação e Nutrição (UAN) é fornecer refeições nutricionalmente equilibradas e com qualidade higiênico-sanitária, e satisfazer o cliente com o serviço oferecido - o ambiente físico, a convivência e as condições de higiene das instalações e dos manipuladores</a:t>
            </a:r>
            <a:r>
              <a:rPr b="0" baseline="30000" i="0" lang="pt-BR">
                <a:solidFill>
                  <a:srgbClr val="403D39"/>
                </a:solidFill>
                <a:latin typeface="Arial"/>
                <a:ea typeface="Arial"/>
                <a:cs typeface="Arial"/>
                <a:sym typeface="Arial"/>
              </a:rPr>
              <a:t>3</a:t>
            </a:r>
            <a:r>
              <a:rPr b="0" i="0" lang="pt-BR">
                <a:solidFill>
                  <a:srgbClr val="403D39"/>
                </a:solidFill>
                <a:latin typeface="Arial"/>
                <a:ea typeface="Arial"/>
                <a:cs typeface="Arial"/>
                <a:sym typeface="Arial"/>
              </a:rPr>
              <a:t>. Uma UAN sempre deve visar a melhoria dos serviços prestados, por meio de um planejamento competente, de um conhecimento aprofundado dos processos executados e da disseminação do conceito de alimentação saudável.</a:t>
            </a:r>
            <a:endParaRPr/>
          </a:p>
        </p:txBody>
      </p:sp>
      <p:sp>
        <p:nvSpPr>
          <p:cNvPr id="336" name="Google Shape;336;p4: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4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4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4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4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4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4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4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4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4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4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4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46: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4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4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4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4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4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4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5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7" name="Google Shape;867;p5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51: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5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52: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5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53: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5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54: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5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5: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3" name="Google Shape;913;p55: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55: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56: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26" name="Google Shape;926;p5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7" name="Google Shape;927;p56: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57: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36" name="Google Shape;936;p5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7" name="Google Shape;937;p57: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5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43" name="Google Shape;943;p5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4" name="Google Shape;944;p5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59: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53" name="Google Shape;953;p5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4" name="Google Shape;954;p59: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6: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6: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pt-BR">
                <a:solidFill>
                  <a:srgbClr val="403D39"/>
                </a:solidFill>
                <a:latin typeface="Arial"/>
                <a:ea typeface="Arial"/>
                <a:cs typeface="Arial"/>
                <a:sym typeface="Arial"/>
              </a:rPr>
              <a:t>O objetivo de uma Unidade de Alimentação e Nutrição (UAN) é fornecer refeições nutricionalmente equilibradas e com qualidade higiênico-sanitária, e satisfazer o cliente com o serviço oferecido - o ambiente físico, a convivência e as condições de higiene das instalações e dos manipuladores</a:t>
            </a:r>
            <a:r>
              <a:rPr b="0" baseline="30000" i="0" lang="pt-BR">
                <a:solidFill>
                  <a:srgbClr val="403D39"/>
                </a:solidFill>
                <a:latin typeface="Arial"/>
                <a:ea typeface="Arial"/>
                <a:cs typeface="Arial"/>
                <a:sym typeface="Arial"/>
              </a:rPr>
              <a:t>3</a:t>
            </a:r>
            <a:r>
              <a:rPr b="0" i="0" lang="pt-BR">
                <a:solidFill>
                  <a:srgbClr val="403D39"/>
                </a:solidFill>
                <a:latin typeface="Arial"/>
                <a:ea typeface="Arial"/>
                <a:cs typeface="Arial"/>
                <a:sym typeface="Arial"/>
              </a:rPr>
              <a:t>. Uma UAN sempre deve visar a melhoria dos serviços prestados, por meio de um planejamento competente, de um conhecimento aprofundado dos processos executados e da disseminação do conceito de alimentação saudável.</a:t>
            </a:r>
            <a:endParaRPr/>
          </a:p>
        </p:txBody>
      </p:sp>
      <p:sp>
        <p:nvSpPr>
          <p:cNvPr id="350" name="Google Shape;350;p6: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60: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60: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61: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68" name="Google Shape;968;p6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9" name="Google Shape;969;p6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6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75" name="Google Shape;975;p6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6" name="Google Shape;976;p6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63: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82" name="Google Shape;982;p63: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3" name="Google Shape;983;p63: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64: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BR"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89" name="Google Shape;989;p64: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0" name="Google Shape;990;p64: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7: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8: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9:notes"/>
          <p:cNvSpPr txBox="1"/>
          <p:nvPr>
            <p:ph idx="1" type="body"/>
          </p:nvPr>
        </p:nvSpPr>
        <p:spPr>
          <a:xfrm>
            <a:off x="1219200" y="3300413"/>
            <a:ext cx="97536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9: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sp>
        <p:nvSpPr>
          <p:cNvPr id="27" name="Google Shape;27;p2"/>
          <p:cNvSpPr/>
          <p:nvPr/>
        </p:nvSpPr>
        <p:spPr>
          <a:xfrm>
            <a:off x="304801" y="228601"/>
            <a:ext cx="11595100" cy="6035675"/>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8" name="Google Shape;28;p2"/>
          <p:cNvGrpSpPr/>
          <p:nvPr/>
        </p:nvGrpSpPr>
        <p:grpSpPr>
          <a:xfrm>
            <a:off x="281517" y="5354639"/>
            <a:ext cx="11631083" cy="1330325"/>
            <a:chOff x="-3905250" y="4294188"/>
            <a:chExt cx="13011150" cy="1892300"/>
          </a:xfrm>
        </p:grpSpPr>
        <p:sp>
          <p:nvSpPr>
            <p:cNvPr id="29" name="Google Shape;29;p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0" name="Google Shape;30;p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1" name="Google Shape;31;p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2" name="Google Shape;32;p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33" name="Google Shape;33;p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4" name="Google Shape;34;p2"/>
          <p:cNvSpPr txBox="1"/>
          <p:nvPr>
            <p:ph type="ctrTitle"/>
          </p:nvPr>
        </p:nvSpPr>
        <p:spPr>
          <a:xfrm>
            <a:off x="914400" y="1600200"/>
            <a:ext cx="10363200" cy="178010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SzPts val="1400"/>
              <a:buNone/>
              <a:defRPr sz="44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
          <p:cNvSpPr txBox="1"/>
          <p:nvPr>
            <p:ph idx="1" type="subTitle"/>
          </p:nvPr>
        </p:nvSpPr>
        <p:spPr>
          <a:xfrm>
            <a:off x="1828800" y="3556001"/>
            <a:ext cx="8534400" cy="1473200"/>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36" name="Google Shape;36;p2"/>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11"/>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1"/>
          <p:cNvSpPr txBox="1"/>
          <p:nvPr>
            <p:ph idx="1" type="body"/>
          </p:nvPr>
        </p:nvSpPr>
        <p:spPr>
          <a:xfrm rot="5400000">
            <a:off x="4375680" y="-538690"/>
            <a:ext cx="3451225" cy="9878483"/>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20" name="Google Shape;120;p11"/>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1"/>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1"/>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23" name="Shape 123"/>
        <p:cNvGrpSpPr/>
        <p:nvPr/>
      </p:nvGrpSpPr>
      <p:grpSpPr>
        <a:xfrm>
          <a:off x="0" y="0"/>
          <a:ext cx="0" cy="0"/>
          <a:chOff x="0" y="0"/>
          <a:chExt cx="0" cy="0"/>
        </a:xfrm>
      </p:grpSpPr>
      <p:sp>
        <p:nvSpPr>
          <p:cNvPr id="124" name="Google Shape;124;p12"/>
          <p:cNvSpPr/>
          <p:nvPr/>
        </p:nvSpPr>
        <p:spPr>
          <a:xfrm>
            <a:off x="304801" y="228601"/>
            <a:ext cx="11595100"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25" name="Google Shape;125;p12"/>
          <p:cNvGrpSpPr/>
          <p:nvPr/>
        </p:nvGrpSpPr>
        <p:grpSpPr>
          <a:xfrm>
            <a:off x="281517" y="714376"/>
            <a:ext cx="11631083" cy="1331913"/>
            <a:chOff x="-3905250" y="4294188"/>
            <a:chExt cx="13011150" cy="1892300"/>
          </a:xfrm>
        </p:grpSpPr>
        <p:sp>
          <p:nvSpPr>
            <p:cNvPr id="126" name="Google Shape;126;p1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7" name="Google Shape;127;p1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8" name="Google Shape;128;p1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9" name="Google Shape;129;p1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30" name="Google Shape;130;p1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31" name="Google Shape;131;p12"/>
          <p:cNvSpPr txBox="1"/>
          <p:nvPr>
            <p:ph type="title"/>
          </p:nvPr>
        </p:nvSpPr>
        <p:spPr>
          <a:xfrm rot="5400000">
            <a:off x="7967134" y="2319868"/>
            <a:ext cx="4487333"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2"/>
          <p:cNvSpPr txBox="1"/>
          <p:nvPr>
            <p:ph idx="1" type="body"/>
          </p:nvPr>
        </p:nvSpPr>
        <p:spPr>
          <a:xfrm rot="5400000">
            <a:off x="2379133" y="-321733"/>
            <a:ext cx="4487334" cy="80264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33" name="Google Shape;133;p12"/>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2"/>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2" name="Shape 142"/>
        <p:cNvGrpSpPr/>
        <p:nvPr/>
      </p:nvGrpSpPr>
      <p:grpSpPr>
        <a:xfrm>
          <a:off x="0" y="0"/>
          <a:ext cx="0" cy="0"/>
          <a:chOff x="0" y="0"/>
          <a:chExt cx="0" cy="0"/>
        </a:xfrm>
      </p:grpSpPr>
      <p:sp>
        <p:nvSpPr>
          <p:cNvPr id="143" name="Google Shape;143;p14"/>
          <p:cNvSpPr txBox="1"/>
          <p:nvPr>
            <p:ph type="title"/>
          </p:nvPr>
        </p:nvSpPr>
        <p:spPr>
          <a:xfrm>
            <a:off x="2406776" y="213486"/>
            <a:ext cx="7539990" cy="6807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3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14"/>
          <p:cNvSpPr txBox="1"/>
          <p:nvPr>
            <p:ph idx="1" type="body"/>
          </p:nvPr>
        </p:nvSpPr>
        <p:spPr>
          <a:xfrm>
            <a:off x="6180582" y="2250440"/>
            <a:ext cx="5561330" cy="206692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48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5" name="Google Shape;145;p1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8" name="Shape 148"/>
        <p:cNvGrpSpPr/>
        <p:nvPr/>
      </p:nvGrpSpPr>
      <p:grpSpPr>
        <a:xfrm>
          <a:off x="0" y="0"/>
          <a:ext cx="0" cy="0"/>
          <a:chOff x="0" y="0"/>
          <a:chExt cx="0" cy="0"/>
        </a:xfrm>
      </p:grpSpPr>
      <p:sp>
        <p:nvSpPr>
          <p:cNvPr id="149" name="Google Shape;149;p15"/>
          <p:cNvSpPr txBox="1"/>
          <p:nvPr>
            <p:ph type="ctrTitle"/>
          </p:nvPr>
        </p:nvSpPr>
        <p:spPr>
          <a:xfrm>
            <a:off x="2927985" y="851992"/>
            <a:ext cx="6142355" cy="69723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15"/>
          <p:cNvSpPr txBox="1"/>
          <p:nvPr>
            <p:ph idx="1" type="subTitle"/>
          </p:nvPr>
        </p:nvSpPr>
        <p:spPr>
          <a:xfrm>
            <a:off x="607288" y="4053332"/>
            <a:ext cx="10977422" cy="190436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4400">
                <a:solidFill>
                  <a:srgbClr val="00808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4" name="Shape 154"/>
        <p:cNvGrpSpPr/>
        <p:nvPr/>
      </p:nvGrpSpPr>
      <p:grpSpPr>
        <a:xfrm>
          <a:off x="0" y="0"/>
          <a:ext cx="0" cy="0"/>
          <a:chOff x="0" y="0"/>
          <a:chExt cx="0" cy="0"/>
        </a:xfrm>
      </p:grpSpPr>
      <p:sp>
        <p:nvSpPr>
          <p:cNvPr id="155" name="Google Shape;155;p1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8" name="Shape 158"/>
        <p:cNvGrpSpPr/>
        <p:nvPr/>
      </p:nvGrpSpPr>
      <p:grpSpPr>
        <a:xfrm>
          <a:off x="0" y="0"/>
          <a:ext cx="0" cy="0"/>
          <a:chOff x="0" y="0"/>
          <a:chExt cx="0" cy="0"/>
        </a:xfrm>
      </p:grpSpPr>
      <p:sp>
        <p:nvSpPr>
          <p:cNvPr id="159" name="Google Shape;159;p17"/>
          <p:cNvSpPr txBox="1"/>
          <p:nvPr>
            <p:ph type="title"/>
          </p:nvPr>
        </p:nvSpPr>
        <p:spPr>
          <a:xfrm>
            <a:off x="2406776" y="213486"/>
            <a:ext cx="7539990" cy="6807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3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1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3" name="Shape 163"/>
        <p:cNvGrpSpPr/>
        <p:nvPr/>
      </p:nvGrpSpPr>
      <p:grpSpPr>
        <a:xfrm>
          <a:off x="0" y="0"/>
          <a:ext cx="0" cy="0"/>
          <a:chOff x="0" y="0"/>
          <a:chExt cx="0" cy="0"/>
        </a:xfrm>
      </p:grpSpPr>
      <p:sp>
        <p:nvSpPr>
          <p:cNvPr id="164" name="Google Shape;164;p18"/>
          <p:cNvSpPr txBox="1"/>
          <p:nvPr>
            <p:ph type="title"/>
          </p:nvPr>
        </p:nvSpPr>
        <p:spPr>
          <a:xfrm>
            <a:off x="2406776" y="213486"/>
            <a:ext cx="7539990" cy="6807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43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18"/>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18"/>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1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1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pt-BR"/>
              <a:t>‹#›</a:t>
            </a:fld>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176" name="Shape 176"/>
        <p:cNvGrpSpPr/>
        <p:nvPr/>
      </p:nvGrpSpPr>
      <p:grpSpPr>
        <a:xfrm>
          <a:off x="0" y="0"/>
          <a:ext cx="0" cy="0"/>
          <a:chOff x="0" y="0"/>
          <a:chExt cx="0" cy="0"/>
        </a:xfrm>
      </p:grpSpPr>
      <p:grpSp>
        <p:nvGrpSpPr>
          <p:cNvPr id="177" name="Google Shape;177;p20"/>
          <p:cNvGrpSpPr/>
          <p:nvPr/>
        </p:nvGrpSpPr>
        <p:grpSpPr>
          <a:xfrm>
            <a:off x="0" y="3379788"/>
            <a:ext cx="10058400" cy="2603500"/>
            <a:chOff x="-1" y="3379694"/>
            <a:chExt cx="7543801" cy="2604247"/>
          </a:xfrm>
        </p:grpSpPr>
        <p:grpSp>
          <p:nvGrpSpPr>
            <p:cNvPr id="178" name="Google Shape;178;p20"/>
            <p:cNvGrpSpPr/>
            <p:nvPr/>
          </p:nvGrpSpPr>
          <p:grpSpPr>
            <a:xfrm>
              <a:off x="-1" y="3379694"/>
              <a:ext cx="7543801" cy="2604247"/>
              <a:chOff x="-1" y="3379694"/>
              <a:chExt cx="7543801" cy="2604247"/>
            </a:xfrm>
          </p:grpSpPr>
          <p:sp>
            <p:nvSpPr>
              <p:cNvPr id="179" name="Google Shape;179;p20"/>
              <p:cNvSpPr/>
              <p:nvPr/>
            </p:nvSpPr>
            <p:spPr>
              <a:xfrm flipH="1" rot="10800000">
                <a:off x="-1" y="3392398"/>
                <a:ext cx="7543801" cy="2591543"/>
              </a:xfrm>
              <a:custGeom>
                <a:rect b="b" l="l" r="r" t="t"/>
                <a:pathLst>
                  <a:path extrusionOk="0" h="2591543" w="7543801">
                    <a:moveTo>
                      <a:pt x="0" y="0"/>
                    </a:moveTo>
                    <a:lnTo>
                      <a:pt x="7352571" y="0"/>
                    </a:lnTo>
                    <a:lnTo>
                      <a:pt x="7543801" y="191230"/>
                    </a:lnTo>
                    <a:lnTo>
                      <a:pt x="7543801" y="2591543"/>
                    </a:lnTo>
                    <a:lnTo>
                      <a:pt x="0" y="2591543"/>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cxnSp>
            <p:nvCxnSpPr>
              <p:cNvPr id="180" name="Google Shape;180;p20"/>
              <p:cNvCxnSpPr/>
              <p:nvPr/>
            </p:nvCxnSpPr>
            <p:spPr>
              <a:xfrm>
                <a:off x="-1" y="3379694"/>
                <a:ext cx="7543801" cy="1587"/>
              </a:xfrm>
              <a:prstGeom prst="straightConnector1">
                <a:avLst/>
              </a:prstGeom>
              <a:noFill/>
              <a:ln cap="flat" cmpd="sng" w="28575">
                <a:solidFill>
                  <a:schemeClr val="accent1"/>
                </a:solidFill>
                <a:prstDash val="solid"/>
                <a:round/>
                <a:headEnd len="sm" w="sm" type="none"/>
                <a:tailEnd len="sm" w="sm" type="none"/>
              </a:ln>
            </p:spPr>
          </p:cxnSp>
        </p:grpSp>
        <p:sp>
          <p:nvSpPr>
            <p:cNvPr id="181" name="Google Shape;181;p20"/>
            <p:cNvSpPr/>
            <p:nvPr/>
          </p:nvSpPr>
          <p:spPr>
            <a:xfrm>
              <a:off x="6818313" y="3621063"/>
              <a:ext cx="393700" cy="395400"/>
            </a:xfrm>
            <a:prstGeom prst="teardrop">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182" name="Google Shape;182;p20"/>
          <p:cNvSpPr txBox="1"/>
          <p:nvPr>
            <p:ph type="ctrTitle"/>
          </p:nvPr>
        </p:nvSpPr>
        <p:spPr>
          <a:xfrm>
            <a:off x="1828800" y="3913282"/>
            <a:ext cx="7823200" cy="1470025"/>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0"/>
          <p:cNvSpPr txBox="1"/>
          <p:nvPr>
            <p:ph idx="1" type="subTitle"/>
          </p:nvPr>
        </p:nvSpPr>
        <p:spPr>
          <a:xfrm>
            <a:off x="1828800" y="5396754"/>
            <a:ext cx="7823200" cy="573741"/>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260"/>
              <a:buNone/>
              <a:defRPr sz="1400">
                <a:solidFill>
                  <a:srgbClr val="164575"/>
                </a:solidFill>
              </a:defRPr>
            </a:lvl1pPr>
            <a:lvl2pPr lvl="1" algn="ctr">
              <a:spcBef>
                <a:spcPts val="600"/>
              </a:spcBef>
              <a:spcAft>
                <a:spcPts val="0"/>
              </a:spcAft>
              <a:buSzPts val="1800"/>
              <a:buNone/>
              <a:defRPr>
                <a:solidFill>
                  <a:srgbClr val="888D97"/>
                </a:solidFill>
              </a:defRPr>
            </a:lvl2pPr>
            <a:lvl3pPr lvl="2" algn="ctr">
              <a:spcBef>
                <a:spcPts val="600"/>
              </a:spcBef>
              <a:spcAft>
                <a:spcPts val="0"/>
              </a:spcAft>
              <a:buSzPts val="2160"/>
              <a:buNone/>
              <a:defRPr>
                <a:solidFill>
                  <a:srgbClr val="888D97"/>
                </a:solidFill>
              </a:defRPr>
            </a:lvl3pPr>
            <a:lvl4pPr lvl="3" algn="ctr">
              <a:spcBef>
                <a:spcPts val="600"/>
              </a:spcBef>
              <a:spcAft>
                <a:spcPts val="0"/>
              </a:spcAft>
              <a:buSzPts val="1800"/>
              <a:buNone/>
              <a:defRPr>
                <a:solidFill>
                  <a:srgbClr val="888D97"/>
                </a:solidFill>
              </a:defRPr>
            </a:lvl4pPr>
            <a:lvl5pPr lvl="4" algn="ctr">
              <a:spcBef>
                <a:spcPts val="600"/>
              </a:spcBef>
              <a:spcAft>
                <a:spcPts val="0"/>
              </a:spcAft>
              <a:buSzPts val="1800"/>
              <a:buNone/>
              <a:defRPr>
                <a:solidFill>
                  <a:srgbClr val="888D97"/>
                </a:solidFill>
              </a:defRPr>
            </a:lvl5pPr>
            <a:lvl6pPr lvl="5" algn="ctr">
              <a:spcBef>
                <a:spcPts val="400"/>
              </a:spcBef>
              <a:spcAft>
                <a:spcPts val="0"/>
              </a:spcAft>
              <a:buClr>
                <a:srgbClr val="888D97"/>
              </a:buClr>
              <a:buSzPts val="2000"/>
              <a:buNone/>
              <a:defRPr>
                <a:solidFill>
                  <a:srgbClr val="888D97"/>
                </a:solidFill>
              </a:defRPr>
            </a:lvl6pPr>
            <a:lvl7pPr lvl="6" algn="ctr">
              <a:spcBef>
                <a:spcPts val="400"/>
              </a:spcBef>
              <a:spcAft>
                <a:spcPts val="0"/>
              </a:spcAft>
              <a:buClr>
                <a:srgbClr val="888D97"/>
              </a:buClr>
              <a:buSzPts val="2000"/>
              <a:buNone/>
              <a:defRPr>
                <a:solidFill>
                  <a:srgbClr val="888D97"/>
                </a:solidFill>
              </a:defRPr>
            </a:lvl7pPr>
            <a:lvl8pPr lvl="7" algn="ctr">
              <a:spcBef>
                <a:spcPts val="400"/>
              </a:spcBef>
              <a:spcAft>
                <a:spcPts val="0"/>
              </a:spcAft>
              <a:buClr>
                <a:srgbClr val="888D97"/>
              </a:buClr>
              <a:buSzPts val="2000"/>
              <a:buNone/>
              <a:defRPr>
                <a:solidFill>
                  <a:srgbClr val="888D97"/>
                </a:solidFill>
              </a:defRPr>
            </a:lvl8pPr>
            <a:lvl9pPr lvl="8" algn="ctr">
              <a:spcBef>
                <a:spcPts val="400"/>
              </a:spcBef>
              <a:spcAft>
                <a:spcPts val="0"/>
              </a:spcAft>
              <a:buClr>
                <a:srgbClr val="888D97"/>
              </a:buClr>
              <a:buSzPts val="2000"/>
              <a:buNone/>
              <a:defRPr>
                <a:solidFill>
                  <a:srgbClr val="888D97"/>
                </a:solidFill>
              </a:defRPr>
            </a:lvl9pPr>
          </a:lstStyle>
          <a:p/>
        </p:txBody>
      </p:sp>
      <p:sp>
        <p:nvSpPr>
          <p:cNvPr id="184" name="Google Shape;184;p20"/>
          <p:cNvSpPr/>
          <p:nvPr>
            <p:ph idx="2" type="pic"/>
          </p:nvPr>
        </p:nvSpPr>
        <p:spPr>
          <a:xfrm>
            <a:off x="0" y="676835"/>
            <a:ext cx="10058400" cy="2587752"/>
          </a:xfrm>
          <a:prstGeom prst="rect">
            <a:avLst/>
          </a:prstGeom>
          <a:noFill/>
          <a:ln>
            <a:noFill/>
          </a:ln>
          <a:effectLst>
            <a:outerShdw blurRad="50800" rotWithShape="0" algn="tl" dir="2700000" dist="63500">
              <a:srgbClr val="000000">
                <a:alpha val="49803"/>
              </a:srgbClr>
            </a:outerShdw>
          </a:effectLst>
        </p:spPr>
      </p:sp>
      <p:sp>
        <p:nvSpPr>
          <p:cNvPr id="185" name="Google Shape;185;p20"/>
          <p:cNvSpPr txBox="1"/>
          <p:nvPr>
            <p:ph idx="10" type="dt"/>
          </p:nvPr>
        </p:nvSpPr>
        <p:spPr>
          <a:xfrm rot="-5400000">
            <a:off x="-634999" y="4442884"/>
            <a:ext cx="2057400" cy="486833"/>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sz="14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0"/>
          <p:cNvSpPr txBox="1"/>
          <p:nvPr>
            <p:ph idx="11" type="ftr"/>
          </p:nvPr>
        </p:nvSpPr>
        <p:spPr>
          <a:xfrm rot="-5400000">
            <a:off x="-133349" y="4442884"/>
            <a:ext cx="2057400" cy="486833"/>
          </a:xfrm>
          <a:prstGeom prst="rect">
            <a:avLst/>
          </a:prstGeom>
          <a:noFill/>
          <a:ln>
            <a:noFill/>
          </a:ln>
        </p:spPr>
        <p:txBody>
          <a:bodyPr anchorCtr="0" anchor="t" bIns="0" lIns="91425" spcFirstLastPara="1" rIns="91425" wrap="square" tIns="0">
            <a:noAutofit/>
          </a:bodyPr>
          <a:lstStyle>
            <a:lvl1pPr lvl="0" algn="l">
              <a:spcBef>
                <a:spcPts val="0"/>
              </a:spcBef>
              <a:spcAft>
                <a:spcPts val="0"/>
              </a:spcAft>
              <a:buSzPts val="1400"/>
              <a:buNone/>
              <a:defRPr b="1">
                <a:solidFill>
                  <a:srgbClr val="BFBF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7" name="Shape 187"/>
        <p:cNvGrpSpPr/>
        <p:nvPr/>
      </p:nvGrpSpPr>
      <p:grpSpPr>
        <a:xfrm>
          <a:off x="0" y="0"/>
          <a:ext cx="0" cy="0"/>
          <a:chOff x="0" y="0"/>
          <a:chExt cx="0" cy="0"/>
        </a:xfrm>
      </p:grpSpPr>
      <p:grpSp>
        <p:nvGrpSpPr>
          <p:cNvPr id="188" name="Google Shape;188;p21"/>
          <p:cNvGrpSpPr/>
          <p:nvPr/>
        </p:nvGrpSpPr>
        <p:grpSpPr>
          <a:xfrm>
            <a:off x="304801" y="228600"/>
            <a:ext cx="5668433" cy="6388100"/>
            <a:chOff x="228600" y="228600"/>
            <a:chExt cx="4251960" cy="6387352"/>
          </a:xfrm>
        </p:grpSpPr>
        <p:sp>
          <p:nvSpPr>
            <p:cNvPr id="189" name="Google Shape;189;p21"/>
            <p:cNvSpPr/>
            <p:nvPr/>
          </p:nvSpPr>
          <p:spPr>
            <a:xfrm flipH="1" rot="10800000">
              <a:off x="228600" y="228600"/>
              <a:ext cx="4251960" cy="6387352"/>
            </a:xfrm>
            <a:custGeom>
              <a:rect b="b" l="l" r="r" t="t"/>
              <a:pathLst>
                <a:path extrusionOk="0" h="6387352" w="4251960">
                  <a:moveTo>
                    <a:pt x="0" y="0"/>
                  </a:moveTo>
                  <a:lnTo>
                    <a:pt x="4090641" y="0"/>
                  </a:lnTo>
                  <a:lnTo>
                    <a:pt x="4251960" y="161319"/>
                  </a:lnTo>
                  <a:lnTo>
                    <a:pt x="4251960" y="6387352"/>
                  </a:lnTo>
                  <a:lnTo>
                    <a:pt x="161319" y="6387352"/>
                  </a:lnTo>
                  <a:lnTo>
                    <a:pt x="0" y="6226033"/>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90" name="Google Shape;190;p21"/>
            <p:cNvSpPr/>
            <p:nvPr/>
          </p:nvSpPr>
          <p:spPr>
            <a:xfrm>
              <a:off x="3886746" y="431776"/>
              <a:ext cx="354066" cy="355558"/>
            </a:xfrm>
            <a:prstGeom prst="teardrop">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191" name="Google Shape;191;p21"/>
          <p:cNvSpPr txBox="1"/>
          <p:nvPr>
            <p:ph type="title"/>
          </p:nvPr>
        </p:nvSpPr>
        <p:spPr>
          <a:xfrm>
            <a:off x="707136" y="2176272"/>
            <a:ext cx="4876800" cy="116128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000"/>
              <a:buFont typeface="Corbel"/>
              <a:buNone/>
              <a:defRPr b="0" sz="3000">
                <a:solidFill>
                  <a:schemeClr val="accent1"/>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1"/>
          <p:cNvSpPr/>
          <p:nvPr>
            <p:ph idx="2" type="pic"/>
          </p:nvPr>
        </p:nvSpPr>
        <p:spPr>
          <a:xfrm flipH="1">
            <a:off x="6205967" y="228600"/>
            <a:ext cx="5669280" cy="6391656"/>
          </a:xfrm>
          <a:prstGeom prst="snip2DiagRect">
            <a:avLst>
              <a:gd fmla="val 0" name="adj1"/>
              <a:gd fmla="val 4017" name="adj2"/>
            </a:avLst>
          </a:prstGeom>
          <a:noFill/>
          <a:ln>
            <a:noFill/>
          </a:ln>
          <a:effectLst>
            <a:outerShdw blurRad="50800" rotWithShape="0" algn="tl" dir="2700000" dist="63500">
              <a:srgbClr val="000000">
                <a:alpha val="49803"/>
              </a:srgbClr>
            </a:outerShdw>
          </a:effectLst>
        </p:spPr>
      </p:sp>
      <p:sp>
        <p:nvSpPr>
          <p:cNvPr id="193" name="Google Shape;193;p21"/>
          <p:cNvSpPr txBox="1"/>
          <p:nvPr>
            <p:ph idx="1" type="body"/>
          </p:nvPr>
        </p:nvSpPr>
        <p:spPr>
          <a:xfrm>
            <a:off x="707136" y="3342401"/>
            <a:ext cx="4876800" cy="259528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2000"/>
              </a:spcBef>
              <a:spcAft>
                <a:spcPts val="0"/>
              </a:spcAft>
              <a:buSzPts val="1620"/>
              <a:buNone/>
              <a:defRPr sz="1800">
                <a:solidFill>
                  <a:srgbClr val="164575"/>
                </a:solidFill>
                <a:latin typeface="Corbel"/>
                <a:ea typeface="Corbel"/>
                <a:cs typeface="Corbel"/>
                <a:sym typeface="Corbe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194" name="Google Shape;194;p21"/>
          <p:cNvSpPr txBox="1"/>
          <p:nvPr>
            <p:ph idx="10" type="dt"/>
          </p:nvPr>
        </p:nvSpPr>
        <p:spPr>
          <a:xfrm>
            <a:off x="1011768" y="6300789"/>
            <a:ext cx="173143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1"/>
          <p:cNvSpPr txBox="1"/>
          <p:nvPr>
            <p:ph idx="11" type="ftr"/>
          </p:nvPr>
        </p:nvSpPr>
        <p:spPr>
          <a:xfrm>
            <a:off x="2743201" y="6300789"/>
            <a:ext cx="312208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1"/>
          <p:cNvSpPr txBox="1"/>
          <p:nvPr>
            <p:ph idx="12" type="sldNum"/>
          </p:nvPr>
        </p:nvSpPr>
        <p:spPr>
          <a:xfrm>
            <a:off x="402167" y="6300789"/>
            <a:ext cx="5969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100">
                <a:solidFill>
                  <a:srgbClr val="A6A6A6"/>
                </a:solidFill>
                <a:latin typeface="Corbel"/>
                <a:ea typeface="Corbel"/>
                <a:cs typeface="Corbel"/>
                <a:sym typeface="Corbel"/>
              </a:defRPr>
            </a:lvl1pPr>
            <a:lvl2pPr indent="0" lvl="1" marL="0" algn="l">
              <a:spcBef>
                <a:spcPts val="0"/>
              </a:spcBef>
              <a:buNone/>
              <a:defRPr b="1" sz="1100">
                <a:solidFill>
                  <a:srgbClr val="A6A6A6"/>
                </a:solidFill>
                <a:latin typeface="Corbel"/>
                <a:ea typeface="Corbel"/>
                <a:cs typeface="Corbel"/>
                <a:sym typeface="Corbel"/>
              </a:defRPr>
            </a:lvl2pPr>
            <a:lvl3pPr indent="0" lvl="2" marL="0" algn="l">
              <a:spcBef>
                <a:spcPts val="0"/>
              </a:spcBef>
              <a:buNone/>
              <a:defRPr b="1" sz="1100">
                <a:solidFill>
                  <a:srgbClr val="A6A6A6"/>
                </a:solidFill>
                <a:latin typeface="Corbel"/>
                <a:ea typeface="Corbel"/>
                <a:cs typeface="Corbel"/>
                <a:sym typeface="Corbel"/>
              </a:defRPr>
            </a:lvl3pPr>
            <a:lvl4pPr indent="0" lvl="3" marL="0" algn="l">
              <a:spcBef>
                <a:spcPts val="0"/>
              </a:spcBef>
              <a:buNone/>
              <a:defRPr b="1" sz="1100">
                <a:solidFill>
                  <a:srgbClr val="A6A6A6"/>
                </a:solidFill>
                <a:latin typeface="Corbel"/>
                <a:ea typeface="Corbel"/>
                <a:cs typeface="Corbel"/>
                <a:sym typeface="Corbel"/>
              </a:defRPr>
            </a:lvl4pPr>
            <a:lvl5pPr indent="0" lvl="4" marL="0" algn="l">
              <a:spcBef>
                <a:spcPts val="0"/>
              </a:spcBef>
              <a:buNone/>
              <a:defRPr b="1" sz="1100">
                <a:solidFill>
                  <a:srgbClr val="A6A6A6"/>
                </a:solidFill>
                <a:latin typeface="Corbel"/>
                <a:ea typeface="Corbel"/>
                <a:cs typeface="Corbel"/>
                <a:sym typeface="Corbel"/>
              </a:defRPr>
            </a:lvl5pPr>
            <a:lvl6pPr indent="0" lvl="5" marL="0" algn="l">
              <a:spcBef>
                <a:spcPts val="0"/>
              </a:spcBef>
              <a:buNone/>
              <a:defRPr b="1" sz="1100">
                <a:solidFill>
                  <a:srgbClr val="A6A6A6"/>
                </a:solidFill>
                <a:latin typeface="Corbel"/>
                <a:ea typeface="Corbel"/>
                <a:cs typeface="Corbel"/>
                <a:sym typeface="Corbel"/>
              </a:defRPr>
            </a:lvl6pPr>
            <a:lvl7pPr indent="0" lvl="6" marL="0" algn="l">
              <a:spcBef>
                <a:spcPts val="0"/>
              </a:spcBef>
              <a:buNone/>
              <a:defRPr b="1" sz="1100">
                <a:solidFill>
                  <a:srgbClr val="A6A6A6"/>
                </a:solidFill>
                <a:latin typeface="Corbel"/>
                <a:ea typeface="Corbel"/>
                <a:cs typeface="Corbel"/>
                <a:sym typeface="Corbel"/>
              </a:defRPr>
            </a:lvl7pPr>
            <a:lvl8pPr indent="0" lvl="7" marL="0" algn="l">
              <a:spcBef>
                <a:spcPts val="0"/>
              </a:spcBef>
              <a:buNone/>
              <a:defRPr b="1" sz="1100">
                <a:solidFill>
                  <a:srgbClr val="A6A6A6"/>
                </a:solidFill>
                <a:latin typeface="Corbel"/>
                <a:ea typeface="Corbel"/>
                <a:cs typeface="Corbel"/>
                <a:sym typeface="Corbel"/>
              </a:defRPr>
            </a:lvl8pPr>
            <a:lvl9pPr indent="0" lvl="8" marL="0" algn="l">
              <a:spcBef>
                <a:spcPts val="0"/>
              </a:spcBef>
              <a:buNone/>
              <a:defRPr b="1" sz="1100">
                <a:solidFill>
                  <a:srgbClr val="A6A6A6"/>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texto e clip-art" type="txAndClipArt">
  <p:cSld name="TEXT_AND_CLIPART">
    <p:spTree>
      <p:nvGrpSpPr>
        <p:cNvPr id="197" name="Shape 197"/>
        <p:cNvGrpSpPr/>
        <p:nvPr/>
      </p:nvGrpSpPr>
      <p:grpSpPr>
        <a:xfrm>
          <a:off x="0" y="0"/>
          <a:ext cx="0" cy="0"/>
          <a:chOff x="0" y="0"/>
          <a:chExt cx="0" cy="0"/>
        </a:xfrm>
      </p:grpSpPr>
      <p:sp>
        <p:nvSpPr>
          <p:cNvPr id="198" name="Google Shape;198;p22"/>
          <p:cNvSpPr txBox="1"/>
          <p:nvPr>
            <p:ph type="title"/>
          </p:nvPr>
        </p:nvSpPr>
        <p:spPr>
          <a:xfrm>
            <a:off x="914400" y="465139"/>
            <a:ext cx="10363200" cy="14319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2"/>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no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0" name="Google Shape;200;p22"/>
          <p:cNvSpPr/>
          <p:nvPr>
            <p:ph idx="2" type="clipArt"/>
          </p:nvPr>
        </p:nvSpPr>
        <p:spPr>
          <a:xfrm>
            <a:off x="6197600" y="1981200"/>
            <a:ext cx="5080000" cy="4114800"/>
          </a:xfrm>
          <a:prstGeom prst="rect">
            <a:avLst/>
          </a:prstGeom>
          <a:noFill/>
          <a:ln>
            <a:noFill/>
          </a:ln>
        </p:spPr>
      </p:sp>
      <p:sp>
        <p:nvSpPr>
          <p:cNvPr id="201" name="Google Shape;201;p22"/>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2"/>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2"/>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
          <p:cNvSpPr txBox="1"/>
          <p:nvPr>
            <p:ph idx="1" type="body"/>
          </p:nvPr>
        </p:nvSpPr>
        <p:spPr>
          <a:xfrm>
            <a:off x="1162051" y="2674939"/>
            <a:ext cx="9878483" cy="34512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41" name="Google Shape;41;p3"/>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clip-art e texto" type="clipArtAndTx">
  <p:cSld name="CLIPART_AND_TEXT">
    <p:spTree>
      <p:nvGrpSpPr>
        <p:cNvPr id="204" name="Shape 204"/>
        <p:cNvGrpSpPr/>
        <p:nvPr/>
      </p:nvGrpSpPr>
      <p:grpSpPr>
        <a:xfrm>
          <a:off x="0" y="0"/>
          <a:ext cx="0" cy="0"/>
          <a:chOff x="0" y="0"/>
          <a:chExt cx="0" cy="0"/>
        </a:xfrm>
      </p:grpSpPr>
      <p:sp>
        <p:nvSpPr>
          <p:cNvPr id="205" name="Google Shape;205;p23"/>
          <p:cNvSpPr txBox="1"/>
          <p:nvPr>
            <p:ph type="title"/>
          </p:nvPr>
        </p:nvSpPr>
        <p:spPr>
          <a:xfrm>
            <a:off x="914400" y="465139"/>
            <a:ext cx="10363200" cy="14319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3"/>
          <p:cNvSpPr/>
          <p:nvPr>
            <p:ph idx="2" type="clipArt"/>
          </p:nvPr>
        </p:nvSpPr>
        <p:spPr>
          <a:xfrm>
            <a:off x="914400" y="1981200"/>
            <a:ext cx="5080000" cy="4114800"/>
          </a:xfrm>
          <a:prstGeom prst="rect">
            <a:avLst/>
          </a:prstGeom>
          <a:noFill/>
          <a:ln>
            <a:noFill/>
          </a:ln>
        </p:spPr>
      </p:sp>
      <p:sp>
        <p:nvSpPr>
          <p:cNvPr id="207" name="Google Shape;207;p23"/>
          <p:cNvSpPr txBox="1"/>
          <p:nvPr>
            <p:ph idx="1" type="body"/>
          </p:nvPr>
        </p:nvSpPr>
        <p:spPr>
          <a:xfrm>
            <a:off x="6197600" y="1981200"/>
            <a:ext cx="5080000" cy="4114800"/>
          </a:xfrm>
          <a:prstGeom prst="rect">
            <a:avLst/>
          </a:prstGeom>
          <a:noFill/>
          <a:ln>
            <a:noFill/>
          </a:ln>
        </p:spPr>
        <p:txBody>
          <a:bodyPr anchorCtr="0" anchor="t" bIns="45700" lIns="91425" spcFirstLastPara="1" rIns="91425" wrap="square" tIns="45700">
            <a:no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8" name="Google Shape;208;p23"/>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3"/>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3"/>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1" name="Shape 211"/>
        <p:cNvGrpSpPr/>
        <p:nvPr/>
      </p:nvGrpSpPr>
      <p:grpSpPr>
        <a:xfrm>
          <a:off x="0" y="0"/>
          <a:ext cx="0" cy="0"/>
          <a:chOff x="0" y="0"/>
          <a:chExt cx="0" cy="0"/>
        </a:xfrm>
      </p:grpSpPr>
      <p:sp>
        <p:nvSpPr>
          <p:cNvPr id="212" name="Google Shape;212;p24"/>
          <p:cNvSpPr/>
          <p:nvPr/>
        </p:nvSpPr>
        <p:spPr>
          <a:xfrm flipH="1" rot="10800000">
            <a:off x="304800" y="1708150"/>
            <a:ext cx="11582400" cy="4908550"/>
          </a:xfrm>
          <a:custGeom>
            <a:rect b="b" l="l" r="r" t="t"/>
            <a:pathLst>
              <a:path extrusionOk="0" h="4908550" w="8686800">
                <a:moveTo>
                  <a:pt x="0" y="0"/>
                </a:moveTo>
                <a:lnTo>
                  <a:pt x="8490311" y="0"/>
                </a:lnTo>
                <a:lnTo>
                  <a:pt x="8686800" y="196489"/>
                </a:lnTo>
                <a:lnTo>
                  <a:pt x="8686800" y="4908550"/>
                </a:lnTo>
                <a:lnTo>
                  <a:pt x="196489" y="4908550"/>
                </a:lnTo>
                <a:lnTo>
                  <a:pt x="0" y="4712061"/>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3" name="Google Shape;213;p24"/>
          <p:cNvSpPr/>
          <p:nvPr/>
        </p:nvSpPr>
        <p:spPr>
          <a:xfrm flipH="1" rot="10800000">
            <a:off x="304800" y="228600"/>
            <a:ext cx="11582400" cy="1277938"/>
          </a:xfrm>
          <a:custGeom>
            <a:rect b="b" l="l" r="r" t="t"/>
            <a:pathLst>
              <a:path extrusionOk="0" h="1277938" w="8686800">
                <a:moveTo>
                  <a:pt x="0" y="0"/>
                </a:moveTo>
                <a:lnTo>
                  <a:pt x="8537614" y="0"/>
                </a:lnTo>
                <a:lnTo>
                  <a:pt x="8686800" y="149186"/>
                </a:lnTo>
                <a:lnTo>
                  <a:pt x="8686800" y="1277938"/>
                </a:lnTo>
                <a:lnTo>
                  <a:pt x="149186" y="1277938"/>
                </a:lnTo>
                <a:lnTo>
                  <a:pt x="0" y="1128752"/>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14" name="Google Shape;214;p24"/>
          <p:cNvSpPr txBox="1"/>
          <p:nvPr>
            <p:ph type="title"/>
          </p:nvPr>
        </p:nvSpPr>
        <p:spPr>
          <a:xfrm>
            <a:off x="1039285" y="295275"/>
            <a:ext cx="10111316"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4"/>
          <p:cNvSpPr txBox="1"/>
          <p:nvPr>
            <p:ph idx="1" type="body"/>
          </p:nvPr>
        </p:nvSpPr>
        <p:spPr>
          <a:xfrm>
            <a:off x="1039285" y="1949450"/>
            <a:ext cx="10111316" cy="4006850"/>
          </a:xfrm>
          <a:prstGeom prst="rect">
            <a:avLst/>
          </a:prstGeom>
          <a:noFill/>
          <a:ln>
            <a:noFill/>
          </a:ln>
        </p:spPr>
        <p:txBody>
          <a:bodyPr anchorCtr="0" anchor="t" bIns="45700" lIns="91425" spcFirstLastPara="1" rIns="91425" wrap="square" tIns="45700">
            <a:no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6" name="Google Shape;216;p24"/>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4"/>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4"/>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9" name="Shape 219"/>
        <p:cNvGrpSpPr/>
        <p:nvPr/>
      </p:nvGrpSpPr>
      <p:grpSpPr>
        <a:xfrm>
          <a:off x="0" y="0"/>
          <a:ext cx="0" cy="0"/>
          <a:chOff x="0" y="0"/>
          <a:chExt cx="0" cy="0"/>
        </a:xfrm>
      </p:grpSpPr>
      <p:grpSp>
        <p:nvGrpSpPr>
          <p:cNvPr id="220" name="Google Shape;220;p25"/>
          <p:cNvGrpSpPr/>
          <p:nvPr/>
        </p:nvGrpSpPr>
        <p:grpSpPr>
          <a:xfrm>
            <a:off x="0" y="3379788"/>
            <a:ext cx="10058400" cy="2603500"/>
            <a:chOff x="-1" y="3379694"/>
            <a:chExt cx="7543801" cy="2604247"/>
          </a:xfrm>
        </p:grpSpPr>
        <p:grpSp>
          <p:nvGrpSpPr>
            <p:cNvPr id="221" name="Google Shape;221;p25"/>
            <p:cNvGrpSpPr/>
            <p:nvPr/>
          </p:nvGrpSpPr>
          <p:grpSpPr>
            <a:xfrm>
              <a:off x="-1" y="3379694"/>
              <a:ext cx="7543801" cy="2604247"/>
              <a:chOff x="-1" y="3379694"/>
              <a:chExt cx="7543801" cy="2604247"/>
            </a:xfrm>
          </p:grpSpPr>
          <p:sp>
            <p:nvSpPr>
              <p:cNvPr id="222" name="Google Shape;222;p25"/>
              <p:cNvSpPr/>
              <p:nvPr/>
            </p:nvSpPr>
            <p:spPr>
              <a:xfrm flipH="1" rot="10800000">
                <a:off x="-1" y="3392398"/>
                <a:ext cx="7543801" cy="2591543"/>
              </a:xfrm>
              <a:custGeom>
                <a:rect b="b" l="l" r="r" t="t"/>
                <a:pathLst>
                  <a:path extrusionOk="0" h="2591543" w="7543801">
                    <a:moveTo>
                      <a:pt x="0" y="0"/>
                    </a:moveTo>
                    <a:lnTo>
                      <a:pt x="7352571" y="0"/>
                    </a:lnTo>
                    <a:lnTo>
                      <a:pt x="7543801" y="191230"/>
                    </a:lnTo>
                    <a:lnTo>
                      <a:pt x="7543801" y="2591543"/>
                    </a:lnTo>
                    <a:lnTo>
                      <a:pt x="0" y="2591543"/>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cxnSp>
            <p:nvCxnSpPr>
              <p:cNvPr id="223" name="Google Shape;223;p25"/>
              <p:cNvCxnSpPr/>
              <p:nvPr/>
            </p:nvCxnSpPr>
            <p:spPr>
              <a:xfrm>
                <a:off x="-1" y="3379694"/>
                <a:ext cx="7543801" cy="1587"/>
              </a:xfrm>
              <a:prstGeom prst="straightConnector1">
                <a:avLst/>
              </a:prstGeom>
              <a:noFill/>
              <a:ln cap="flat" cmpd="sng" w="28575">
                <a:solidFill>
                  <a:schemeClr val="accent1"/>
                </a:solidFill>
                <a:prstDash val="solid"/>
                <a:round/>
                <a:headEnd len="sm" w="sm" type="none"/>
                <a:tailEnd len="sm" w="sm" type="none"/>
              </a:ln>
            </p:spPr>
          </p:cxnSp>
        </p:grpSp>
        <p:sp>
          <p:nvSpPr>
            <p:cNvPr id="224" name="Google Shape;224;p25"/>
            <p:cNvSpPr/>
            <p:nvPr/>
          </p:nvSpPr>
          <p:spPr>
            <a:xfrm>
              <a:off x="6818313" y="3621063"/>
              <a:ext cx="393700" cy="395400"/>
            </a:xfrm>
            <a:prstGeom prst="teardrop">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25" name="Google Shape;225;p25"/>
          <p:cNvSpPr txBox="1"/>
          <p:nvPr>
            <p:ph type="ctrTitle"/>
          </p:nvPr>
        </p:nvSpPr>
        <p:spPr>
          <a:xfrm>
            <a:off x="1828800" y="3913282"/>
            <a:ext cx="7823200" cy="1470025"/>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5"/>
          <p:cNvSpPr txBox="1"/>
          <p:nvPr>
            <p:ph idx="1" type="subTitle"/>
          </p:nvPr>
        </p:nvSpPr>
        <p:spPr>
          <a:xfrm>
            <a:off x="1828800" y="5396754"/>
            <a:ext cx="7823200" cy="573741"/>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SzPts val="1260"/>
              <a:buNone/>
              <a:defRPr sz="1400">
                <a:solidFill>
                  <a:srgbClr val="164575"/>
                </a:solidFill>
              </a:defRPr>
            </a:lvl1pPr>
            <a:lvl2pPr lvl="1" algn="ctr">
              <a:spcBef>
                <a:spcPts val="600"/>
              </a:spcBef>
              <a:spcAft>
                <a:spcPts val="0"/>
              </a:spcAft>
              <a:buSzPts val="1800"/>
              <a:buNone/>
              <a:defRPr>
                <a:solidFill>
                  <a:srgbClr val="888D97"/>
                </a:solidFill>
              </a:defRPr>
            </a:lvl2pPr>
            <a:lvl3pPr lvl="2" algn="ctr">
              <a:spcBef>
                <a:spcPts val="600"/>
              </a:spcBef>
              <a:spcAft>
                <a:spcPts val="0"/>
              </a:spcAft>
              <a:buSzPts val="2160"/>
              <a:buNone/>
              <a:defRPr>
                <a:solidFill>
                  <a:srgbClr val="888D97"/>
                </a:solidFill>
              </a:defRPr>
            </a:lvl3pPr>
            <a:lvl4pPr lvl="3" algn="ctr">
              <a:spcBef>
                <a:spcPts val="600"/>
              </a:spcBef>
              <a:spcAft>
                <a:spcPts val="0"/>
              </a:spcAft>
              <a:buSzPts val="1800"/>
              <a:buNone/>
              <a:defRPr>
                <a:solidFill>
                  <a:srgbClr val="888D97"/>
                </a:solidFill>
              </a:defRPr>
            </a:lvl4pPr>
            <a:lvl5pPr lvl="4" algn="ctr">
              <a:spcBef>
                <a:spcPts val="600"/>
              </a:spcBef>
              <a:spcAft>
                <a:spcPts val="0"/>
              </a:spcAft>
              <a:buSzPts val="1800"/>
              <a:buNone/>
              <a:defRPr>
                <a:solidFill>
                  <a:srgbClr val="888D97"/>
                </a:solidFill>
              </a:defRPr>
            </a:lvl5pPr>
            <a:lvl6pPr lvl="5" algn="ctr">
              <a:spcBef>
                <a:spcPts val="400"/>
              </a:spcBef>
              <a:spcAft>
                <a:spcPts val="0"/>
              </a:spcAft>
              <a:buClr>
                <a:srgbClr val="888D97"/>
              </a:buClr>
              <a:buSzPts val="2000"/>
              <a:buNone/>
              <a:defRPr>
                <a:solidFill>
                  <a:srgbClr val="888D97"/>
                </a:solidFill>
              </a:defRPr>
            </a:lvl6pPr>
            <a:lvl7pPr lvl="6" algn="ctr">
              <a:spcBef>
                <a:spcPts val="400"/>
              </a:spcBef>
              <a:spcAft>
                <a:spcPts val="0"/>
              </a:spcAft>
              <a:buClr>
                <a:srgbClr val="888D97"/>
              </a:buClr>
              <a:buSzPts val="2000"/>
              <a:buNone/>
              <a:defRPr>
                <a:solidFill>
                  <a:srgbClr val="888D97"/>
                </a:solidFill>
              </a:defRPr>
            </a:lvl7pPr>
            <a:lvl8pPr lvl="7" algn="ctr">
              <a:spcBef>
                <a:spcPts val="400"/>
              </a:spcBef>
              <a:spcAft>
                <a:spcPts val="0"/>
              </a:spcAft>
              <a:buClr>
                <a:srgbClr val="888D97"/>
              </a:buClr>
              <a:buSzPts val="2000"/>
              <a:buNone/>
              <a:defRPr>
                <a:solidFill>
                  <a:srgbClr val="888D97"/>
                </a:solidFill>
              </a:defRPr>
            </a:lvl8pPr>
            <a:lvl9pPr lvl="8" algn="ctr">
              <a:spcBef>
                <a:spcPts val="400"/>
              </a:spcBef>
              <a:spcAft>
                <a:spcPts val="0"/>
              </a:spcAft>
              <a:buClr>
                <a:srgbClr val="888D97"/>
              </a:buClr>
              <a:buSzPts val="2000"/>
              <a:buNone/>
              <a:defRPr>
                <a:solidFill>
                  <a:srgbClr val="888D97"/>
                </a:solidFill>
              </a:defRPr>
            </a:lvl9pPr>
          </a:lstStyle>
          <a:p/>
        </p:txBody>
      </p:sp>
      <p:sp>
        <p:nvSpPr>
          <p:cNvPr id="227" name="Google Shape;227;p25"/>
          <p:cNvSpPr txBox="1"/>
          <p:nvPr>
            <p:ph idx="10" type="dt"/>
          </p:nvPr>
        </p:nvSpPr>
        <p:spPr>
          <a:xfrm rot="-5400000">
            <a:off x="-634999" y="4442884"/>
            <a:ext cx="2057400" cy="486833"/>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25"/>
          <p:cNvSpPr txBox="1"/>
          <p:nvPr>
            <p:ph idx="11" type="ftr"/>
          </p:nvPr>
        </p:nvSpPr>
        <p:spPr>
          <a:xfrm rot="-5400000">
            <a:off x="-133349" y="4442884"/>
            <a:ext cx="2057400" cy="486833"/>
          </a:xfrm>
          <a:prstGeom prst="rect">
            <a:avLst/>
          </a:prstGeom>
          <a:noFill/>
          <a:ln>
            <a:noFill/>
          </a:ln>
        </p:spPr>
        <p:txBody>
          <a:bodyPr anchorCtr="0" anchor="t" bIns="0" lIns="91425" spcFirstLastPara="1" rIns="91425" wrap="square" tIns="0">
            <a:noAutofit/>
          </a:bodyPr>
          <a:lstStyle>
            <a:lvl1pPr lvl="0" algn="l">
              <a:spcBef>
                <a:spcPts val="0"/>
              </a:spcBef>
              <a:spcAft>
                <a:spcPts val="0"/>
              </a:spcAft>
              <a:buSzPts val="1400"/>
              <a:buNone/>
              <a:defRPr b="1">
                <a:solidFill>
                  <a:srgbClr val="BFBF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9" name="Shape 229"/>
        <p:cNvGrpSpPr/>
        <p:nvPr/>
      </p:nvGrpSpPr>
      <p:grpSpPr>
        <a:xfrm>
          <a:off x="0" y="0"/>
          <a:ext cx="0" cy="0"/>
          <a:chOff x="0" y="0"/>
          <a:chExt cx="0" cy="0"/>
        </a:xfrm>
      </p:grpSpPr>
      <p:grpSp>
        <p:nvGrpSpPr>
          <p:cNvPr id="230" name="Google Shape;230;p26"/>
          <p:cNvGrpSpPr/>
          <p:nvPr/>
        </p:nvGrpSpPr>
        <p:grpSpPr>
          <a:xfrm flipH="1">
            <a:off x="2133600" y="2127250"/>
            <a:ext cx="10058400" cy="2603500"/>
            <a:chOff x="-1" y="3379694"/>
            <a:chExt cx="7543801" cy="2604247"/>
          </a:xfrm>
        </p:grpSpPr>
        <p:grpSp>
          <p:nvGrpSpPr>
            <p:cNvPr id="231" name="Google Shape;231;p26"/>
            <p:cNvGrpSpPr/>
            <p:nvPr/>
          </p:nvGrpSpPr>
          <p:grpSpPr>
            <a:xfrm>
              <a:off x="-1" y="3379694"/>
              <a:ext cx="7543801" cy="2604247"/>
              <a:chOff x="-1" y="3379694"/>
              <a:chExt cx="7543801" cy="2604247"/>
            </a:xfrm>
          </p:grpSpPr>
          <p:sp>
            <p:nvSpPr>
              <p:cNvPr id="232" name="Google Shape;232;p26"/>
              <p:cNvSpPr/>
              <p:nvPr/>
            </p:nvSpPr>
            <p:spPr>
              <a:xfrm flipH="1" rot="10800000">
                <a:off x="-1" y="3392398"/>
                <a:ext cx="7543801" cy="2591543"/>
              </a:xfrm>
              <a:custGeom>
                <a:rect b="b" l="l" r="r" t="t"/>
                <a:pathLst>
                  <a:path extrusionOk="0" h="2591543" w="7543801">
                    <a:moveTo>
                      <a:pt x="0" y="0"/>
                    </a:moveTo>
                    <a:lnTo>
                      <a:pt x="7352571" y="0"/>
                    </a:lnTo>
                    <a:lnTo>
                      <a:pt x="7543801" y="191230"/>
                    </a:lnTo>
                    <a:lnTo>
                      <a:pt x="7543801" y="2591543"/>
                    </a:lnTo>
                    <a:lnTo>
                      <a:pt x="0" y="2591543"/>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cxnSp>
            <p:nvCxnSpPr>
              <p:cNvPr id="233" name="Google Shape;233;p26"/>
              <p:cNvCxnSpPr/>
              <p:nvPr/>
            </p:nvCxnSpPr>
            <p:spPr>
              <a:xfrm>
                <a:off x="-1" y="3379694"/>
                <a:ext cx="7543801" cy="1588"/>
              </a:xfrm>
              <a:prstGeom prst="straightConnector1">
                <a:avLst/>
              </a:prstGeom>
              <a:noFill/>
              <a:ln cap="flat" cmpd="sng" w="28575">
                <a:solidFill>
                  <a:schemeClr val="accent1"/>
                </a:solidFill>
                <a:prstDash val="solid"/>
                <a:round/>
                <a:headEnd len="sm" w="sm" type="none"/>
                <a:tailEnd len="sm" w="sm" type="none"/>
              </a:ln>
            </p:spPr>
          </p:cxnSp>
        </p:grpSp>
        <p:sp>
          <p:nvSpPr>
            <p:cNvPr id="234" name="Google Shape;234;p26"/>
            <p:cNvSpPr/>
            <p:nvPr/>
          </p:nvSpPr>
          <p:spPr>
            <a:xfrm flipH="1">
              <a:off x="228599" y="3621063"/>
              <a:ext cx="393700" cy="395401"/>
            </a:xfrm>
            <a:prstGeom prst="teardrop">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35" name="Google Shape;235;p26"/>
          <p:cNvSpPr txBox="1"/>
          <p:nvPr>
            <p:ph type="title"/>
          </p:nvPr>
        </p:nvSpPr>
        <p:spPr>
          <a:xfrm>
            <a:off x="2314807" y="2653553"/>
            <a:ext cx="7827264" cy="147218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164575"/>
              </a:buClr>
              <a:buSzPts val="4600"/>
              <a:buFont typeface="Corbel"/>
              <a:buNone/>
              <a:defRPr sz="4600">
                <a:solidFill>
                  <a:srgbClr val="164575"/>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26"/>
          <p:cNvSpPr txBox="1"/>
          <p:nvPr>
            <p:ph idx="1" type="body"/>
          </p:nvPr>
        </p:nvSpPr>
        <p:spPr>
          <a:xfrm>
            <a:off x="2314807" y="4134881"/>
            <a:ext cx="7827264" cy="576072"/>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Clr>
                <a:schemeClr val="accent1"/>
              </a:buClr>
              <a:buSzPts val="1260"/>
              <a:buFont typeface="Noto Sans Symbols"/>
              <a:buNone/>
              <a:defRPr sz="1400">
                <a:solidFill>
                  <a:srgbClr val="164575"/>
                </a:solidFill>
                <a:latin typeface="Corbel"/>
                <a:ea typeface="Corbel"/>
                <a:cs typeface="Corbel"/>
                <a:sym typeface="Corbel"/>
              </a:defRPr>
            </a:lvl1pPr>
            <a:lvl2pPr indent="-228600" lvl="1" marL="914400" algn="l">
              <a:spcBef>
                <a:spcPts val="600"/>
              </a:spcBef>
              <a:spcAft>
                <a:spcPts val="0"/>
              </a:spcAft>
              <a:buSzPts val="1620"/>
              <a:buNone/>
              <a:defRPr sz="1800">
                <a:solidFill>
                  <a:srgbClr val="888D97"/>
                </a:solidFill>
              </a:defRPr>
            </a:lvl2pPr>
            <a:lvl3pPr indent="-228600" lvl="2" marL="1371600" algn="l">
              <a:spcBef>
                <a:spcPts val="600"/>
              </a:spcBef>
              <a:spcAft>
                <a:spcPts val="0"/>
              </a:spcAft>
              <a:buSzPts val="1440"/>
              <a:buNone/>
              <a:defRPr sz="1600">
                <a:solidFill>
                  <a:srgbClr val="888D97"/>
                </a:solidFill>
              </a:defRPr>
            </a:lvl3pPr>
            <a:lvl4pPr indent="-228600" lvl="3" marL="1828800" algn="l">
              <a:spcBef>
                <a:spcPts val="600"/>
              </a:spcBef>
              <a:spcAft>
                <a:spcPts val="0"/>
              </a:spcAft>
              <a:buSzPts val="1260"/>
              <a:buNone/>
              <a:defRPr sz="1400">
                <a:solidFill>
                  <a:srgbClr val="888D97"/>
                </a:solidFill>
              </a:defRPr>
            </a:lvl4pPr>
            <a:lvl5pPr indent="-228600" lvl="4" marL="2286000" algn="l">
              <a:spcBef>
                <a:spcPts val="600"/>
              </a:spcBef>
              <a:spcAft>
                <a:spcPts val="0"/>
              </a:spcAft>
              <a:buSzPts val="1260"/>
              <a:buNone/>
              <a:defRPr sz="1400">
                <a:solidFill>
                  <a:srgbClr val="888D97"/>
                </a:solidFill>
              </a:defRPr>
            </a:lvl5pPr>
            <a:lvl6pPr indent="-228600" lvl="5" marL="2743200" algn="l">
              <a:spcBef>
                <a:spcPts val="280"/>
              </a:spcBef>
              <a:spcAft>
                <a:spcPts val="0"/>
              </a:spcAft>
              <a:buClr>
                <a:srgbClr val="888D97"/>
              </a:buClr>
              <a:buSzPts val="1400"/>
              <a:buNone/>
              <a:defRPr sz="1400">
                <a:solidFill>
                  <a:srgbClr val="888D97"/>
                </a:solidFill>
              </a:defRPr>
            </a:lvl6pPr>
            <a:lvl7pPr indent="-228600" lvl="6" marL="3200400" algn="l">
              <a:spcBef>
                <a:spcPts val="280"/>
              </a:spcBef>
              <a:spcAft>
                <a:spcPts val="0"/>
              </a:spcAft>
              <a:buClr>
                <a:srgbClr val="888D97"/>
              </a:buClr>
              <a:buSzPts val="1400"/>
              <a:buNone/>
              <a:defRPr sz="1400">
                <a:solidFill>
                  <a:srgbClr val="888D97"/>
                </a:solidFill>
              </a:defRPr>
            </a:lvl7pPr>
            <a:lvl8pPr indent="-228600" lvl="7" marL="3657600" algn="l">
              <a:spcBef>
                <a:spcPts val="280"/>
              </a:spcBef>
              <a:spcAft>
                <a:spcPts val="0"/>
              </a:spcAft>
              <a:buClr>
                <a:srgbClr val="888D97"/>
              </a:buClr>
              <a:buSzPts val="1400"/>
              <a:buNone/>
              <a:defRPr sz="1400">
                <a:solidFill>
                  <a:srgbClr val="888D97"/>
                </a:solidFill>
              </a:defRPr>
            </a:lvl8pPr>
            <a:lvl9pPr indent="-228600" lvl="8" marL="4114800" algn="l">
              <a:spcBef>
                <a:spcPts val="280"/>
              </a:spcBef>
              <a:spcAft>
                <a:spcPts val="0"/>
              </a:spcAft>
              <a:buClr>
                <a:srgbClr val="888D97"/>
              </a:buClr>
              <a:buSzPts val="1400"/>
              <a:buNone/>
              <a:defRPr sz="1400">
                <a:solidFill>
                  <a:srgbClr val="888D97"/>
                </a:solidFill>
              </a:defRPr>
            </a:lvl9pPr>
          </a:lstStyle>
          <a:p/>
        </p:txBody>
      </p:sp>
      <p:sp>
        <p:nvSpPr>
          <p:cNvPr id="237" name="Google Shape;237;p26"/>
          <p:cNvSpPr txBox="1"/>
          <p:nvPr>
            <p:ph idx="11" type="ftr"/>
          </p:nvPr>
        </p:nvSpPr>
        <p:spPr>
          <a:xfrm rot="-5400000">
            <a:off x="11017251" y="3414184"/>
            <a:ext cx="1828800" cy="486833"/>
          </a:xfrm>
          <a:prstGeom prst="rect">
            <a:avLst/>
          </a:prstGeom>
          <a:noFill/>
          <a:ln>
            <a:noFill/>
          </a:ln>
        </p:spPr>
        <p:txBody>
          <a:bodyPr anchorCtr="0" anchor="t" bIns="0" lIns="91425" spcFirstLastPara="1" rIns="91425" wrap="square" tIns="0">
            <a:noAutofit/>
          </a:bodyPr>
          <a:lstStyle>
            <a:lvl1pPr lvl="0" algn="l">
              <a:spcBef>
                <a:spcPts val="0"/>
              </a:spcBef>
              <a:spcAft>
                <a:spcPts val="0"/>
              </a:spcAft>
              <a:buSzPts val="1400"/>
              <a:buNone/>
              <a:defRPr b="1" sz="1100">
                <a:solidFill>
                  <a:srgbClr val="BFBFBF"/>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26"/>
          <p:cNvSpPr txBox="1"/>
          <p:nvPr>
            <p:ph idx="10" type="dt"/>
          </p:nvPr>
        </p:nvSpPr>
        <p:spPr>
          <a:xfrm rot="-5400000">
            <a:off x="10515601" y="3414184"/>
            <a:ext cx="1828800" cy="486833"/>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sz="1400">
                <a:solidFill>
                  <a:srgbClr val="7F7F7F"/>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9" name="Shape 239"/>
        <p:cNvGrpSpPr/>
        <p:nvPr/>
      </p:nvGrpSpPr>
      <p:grpSpPr>
        <a:xfrm>
          <a:off x="0" y="0"/>
          <a:ext cx="0" cy="0"/>
          <a:chOff x="0" y="0"/>
          <a:chExt cx="0" cy="0"/>
        </a:xfrm>
      </p:grpSpPr>
      <p:sp>
        <p:nvSpPr>
          <p:cNvPr id="240" name="Google Shape;240;p27"/>
          <p:cNvSpPr/>
          <p:nvPr/>
        </p:nvSpPr>
        <p:spPr>
          <a:xfrm flipH="1" rot="10800000">
            <a:off x="304800" y="1708150"/>
            <a:ext cx="11582400" cy="4908550"/>
          </a:xfrm>
          <a:custGeom>
            <a:rect b="b" l="l" r="r" t="t"/>
            <a:pathLst>
              <a:path extrusionOk="0" h="4908550" w="8686800">
                <a:moveTo>
                  <a:pt x="0" y="0"/>
                </a:moveTo>
                <a:lnTo>
                  <a:pt x="8490311" y="0"/>
                </a:lnTo>
                <a:lnTo>
                  <a:pt x="8686800" y="196489"/>
                </a:lnTo>
                <a:lnTo>
                  <a:pt x="8686800" y="4908550"/>
                </a:lnTo>
                <a:lnTo>
                  <a:pt x="196489" y="4908550"/>
                </a:lnTo>
                <a:lnTo>
                  <a:pt x="0" y="4712061"/>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1" name="Google Shape;241;p27"/>
          <p:cNvSpPr/>
          <p:nvPr/>
        </p:nvSpPr>
        <p:spPr>
          <a:xfrm flipH="1" rot="10800000">
            <a:off x="304800" y="228600"/>
            <a:ext cx="11582400" cy="1277938"/>
          </a:xfrm>
          <a:custGeom>
            <a:rect b="b" l="l" r="r" t="t"/>
            <a:pathLst>
              <a:path extrusionOk="0" h="1277938" w="8686800">
                <a:moveTo>
                  <a:pt x="0" y="0"/>
                </a:moveTo>
                <a:lnTo>
                  <a:pt x="8537614" y="0"/>
                </a:lnTo>
                <a:lnTo>
                  <a:pt x="8686800" y="149186"/>
                </a:lnTo>
                <a:lnTo>
                  <a:pt x="8686800" y="1277938"/>
                </a:lnTo>
                <a:lnTo>
                  <a:pt x="149186" y="1277938"/>
                </a:lnTo>
                <a:lnTo>
                  <a:pt x="0" y="1128752"/>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42" name="Google Shape;242;p27"/>
          <p:cNvSpPr txBox="1"/>
          <p:nvPr>
            <p:ph type="title"/>
          </p:nvPr>
        </p:nvSpPr>
        <p:spPr>
          <a:xfrm>
            <a:off x="1039284" y="295833"/>
            <a:ext cx="1011131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7"/>
          <p:cNvSpPr txBox="1"/>
          <p:nvPr>
            <p:ph idx="1" type="body"/>
          </p:nvPr>
        </p:nvSpPr>
        <p:spPr>
          <a:xfrm>
            <a:off x="1039281" y="1981201"/>
            <a:ext cx="4876800" cy="397510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244" name="Google Shape;244;p27"/>
          <p:cNvSpPr txBox="1"/>
          <p:nvPr>
            <p:ph idx="2" type="body"/>
          </p:nvPr>
        </p:nvSpPr>
        <p:spPr>
          <a:xfrm>
            <a:off x="6273801" y="1981201"/>
            <a:ext cx="4876800" cy="397510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42900" lvl="5" marL="2743200" algn="l">
              <a:spcBef>
                <a:spcPts val="360"/>
              </a:spcBef>
              <a:spcAft>
                <a:spcPts val="0"/>
              </a:spcAft>
              <a:buClr>
                <a:schemeClr val="lt1"/>
              </a:buClr>
              <a:buSzPts val="1800"/>
              <a:buChar char="•"/>
              <a:defRPr sz="1800"/>
            </a:lvl6pPr>
            <a:lvl7pPr indent="-342900" lvl="6" marL="3200400" algn="l">
              <a:spcBef>
                <a:spcPts val="360"/>
              </a:spcBef>
              <a:spcAft>
                <a:spcPts val="0"/>
              </a:spcAft>
              <a:buClr>
                <a:schemeClr val="lt1"/>
              </a:buClr>
              <a:buSzPts val="1800"/>
              <a:buChar char="•"/>
              <a:defRPr sz="1800"/>
            </a:lvl7pPr>
            <a:lvl8pPr indent="-342900" lvl="7" marL="3657600" algn="l">
              <a:spcBef>
                <a:spcPts val="360"/>
              </a:spcBef>
              <a:spcAft>
                <a:spcPts val="0"/>
              </a:spcAft>
              <a:buClr>
                <a:schemeClr val="lt1"/>
              </a:buClr>
              <a:buSzPts val="1800"/>
              <a:buChar char="•"/>
              <a:defRPr sz="1800"/>
            </a:lvl8pPr>
            <a:lvl9pPr indent="-342900" lvl="8" marL="4114800" algn="l">
              <a:spcBef>
                <a:spcPts val="360"/>
              </a:spcBef>
              <a:spcAft>
                <a:spcPts val="0"/>
              </a:spcAft>
              <a:buClr>
                <a:schemeClr val="lt1"/>
              </a:buClr>
              <a:buSzPts val="1800"/>
              <a:buChar char="•"/>
              <a:defRPr sz="1800"/>
            </a:lvl9pPr>
          </a:lstStyle>
          <a:p/>
        </p:txBody>
      </p:sp>
      <p:sp>
        <p:nvSpPr>
          <p:cNvPr id="245" name="Google Shape;245;p27"/>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7"/>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27"/>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8" name="Shape 248"/>
        <p:cNvGrpSpPr/>
        <p:nvPr/>
      </p:nvGrpSpPr>
      <p:grpSpPr>
        <a:xfrm>
          <a:off x="0" y="0"/>
          <a:ext cx="0" cy="0"/>
          <a:chOff x="0" y="0"/>
          <a:chExt cx="0" cy="0"/>
        </a:xfrm>
      </p:grpSpPr>
      <p:sp>
        <p:nvSpPr>
          <p:cNvPr id="249" name="Google Shape;249;p28"/>
          <p:cNvSpPr/>
          <p:nvPr/>
        </p:nvSpPr>
        <p:spPr>
          <a:xfrm flipH="1" rot="10800000">
            <a:off x="304800" y="1708150"/>
            <a:ext cx="11582400" cy="4908550"/>
          </a:xfrm>
          <a:custGeom>
            <a:rect b="b" l="l" r="r" t="t"/>
            <a:pathLst>
              <a:path extrusionOk="0" h="4908550" w="8686800">
                <a:moveTo>
                  <a:pt x="0" y="0"/>
                </a:moveTo>
                <a:lnTo>
                  <a:pt x="8490311" y="0"/>
                </a:lnTo>
                <a:lnTo>
                  <a:pt x="8686800" y="196489"/>
                </a:lnTo>
                <a:lnTo>
                  <a:pt x="8686800" y="4908550"/>
                </a:lnTo>
                <a:lnTo>
                  <a:pt x="196489" y="4908550"/>
                </a:lnTo>
                <a:lnTo>
                  <a:pt x="0" y="4712061"/>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0" name="Google Shape;250;p28"/>
          <p:cNvSpPr/>
          <p:nvPr/>
        </p:nvSpPr>
        <p:spPr>
          <a:xfrm flipH="1" rot="10800000">
            <a:off x="304800" y="228600"/>
            <a:ext cx="11582400" cy="1277938"/>
          </a:xfrm>
          <a:custGeom>
            <a:rect b="b" l="l" r="r" t="t"/>
            <a:pathLst>
              <a:path extrusionOk="0" h="1277938" w="8686800">
                <a:moveTo>
                  <a:pt x="0" y="0"/>
                </a:moveTo>
                <a:lnTo>
                  <a:pt x="8537614" y="0"/>
                </a:lnTo>
                <a:lnTo>
                  <a:pt x="8686800" y="149186"/>
                </a:lnTo>
                <a:lnTo>
                  <a:pt x="8686800" y="1277938"/>
                </a:lnTo>
                <a:lnTo>
                  <a:pt x="149186" y="1277938"/>
                </a:lnTo>
                <a:lnTo>
                  <a:pt x="0" y="1128752"/>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51" name="Google Shape;251;p28"/>
          <p:cNvSpPr txBox="1"/>
          <p:nvPr>
            <p:ph type="title"/>
          </p:nvPr>
        </p:nvSpPr>
        <p:spPr>
          <a:xfrm>
            <a:off x="1039284" y="295833"/>
            <a:ext cx="10111317"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8"/>
          <p:cNvSpPr txBox="1"/>
          <p:nvPr>
            <p:ph idx="1" type="body"/>
          </p:nvPr>
        </p:nvSpPr>
        <p:spPr>
          <a:xfrm>
            <a:off x="1039284" y="1852426"/>
            <a:ext cx="4876800" cy="8683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SzPts val="2340"/>
              <a:buNone/>
              <a:defRPr b="1" sz="2600">
                <a:solidFill>
                  <a:schemeClr val="accent1"/>
                </a:solidFill>
              </a:defRPr>
            </a:lvl1pPr>
            <a:lvl2pPr indent="-228600" lvl="1" marL="914400" algn="l">
              <a:spcBef>
                <a:spcPts val="600"/>
              </a:spcBef>
              <a:spcAft>
                <a:spcPts val="0"/>
              </a:spcAft>
              <a:buSzPts val="1800"/>
              <a:buNone/>
              <a:defRPr b="1" sz="2000"/>
            </a:lvl2pPr>
            <a:lvl3pPr indent="-228600" lvl="2" marL="1371600" algn="l">
              <a:spcBef>
                <a:spcPts val="600"/>
              </a:spcBef>
              <a:spcAft>
                <a:spcPts val="0"/>
              </a:spcAft>
              <a:buSzPts val="1620"/>
              <a:buNone/>
              <a:defRPr b="1" sz="1800"/>
            </a:lvl3pPr>
            <a:lvl4pPr indent="-228600" lvl="3" marL="1828800" algn="l">
              <a:spcBef>
                <a:spcPts val="600"/>
              </a:spcBef>
              <a:spcAft>
                <a:spcPts val="0"/>
              </a:spcAft>
              <a:buSzPts val="1440"/>
              <a:buNone/>
              <a:defRPr b="1" sz="1600"/>
            </a:lvl4pPr>
            <a:lvl5pPr indent="-228600" lvl="4" marL="2286000" algn="l">
              <a:spcBef>
                <a:spcPts val="600"/>
              </a:spcBef>
              <a:spcAft>
                <a:spcPts val="0"/>
              </a:spcAft>
              <a:buSzPts val="144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253" name="Google Shape;253;p28"/>
          <p:cNvSpPr txBox="1"/>
          <p:nvPr>
            <p:ph idx="2" type="body"/>
          </p:nvPr>
        </p:nvSpPr>
        <p:spPr>
          <a:xfrm>
            <a:off x="1039284" y="2743200"/>
            <a:ext cx="4876800" cy="3213100"/>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SzPts val="1800"/>
              <a:buChar char="🞥"/>
              <a:defRPr sz="2000"/>
            </a:lvl1pPr>
            <a:lvl2pPr indent="-331469" lvl="1" marL="914400" algn="l">
              <a:spcBef>
                <a:spcPts val="600"/>
              </a:spcBef>
              <a:spcAft>
                <a:spcPts val="0"/>
              </a:spcAft>
              <a:buSzPts val="1620"/>
              <a:buChar char="🞥"/>
              <a:defRPr sz="18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254" name="Google Shape;254;p28"/>
          <p:cNvSpPr txBox="1"/>
          <p:nvPr>
            <p:ph idx="3" type="body"/>
          </p:nvPr>
        </p:nvSpPr>
        <p:spPr>
          <a:xfrm>
            <a:off x="6273801" y="1852426"/>
            <a:ext cx="4876800" cy="8683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SzPts val="2340"/>
              <a:buNone/>
              <a:defRPr b="1" sz="2600">
                <a:solidFill>
                  <a:schemeClr val="accent1"/>
                </a:solidFill>
              </a:defRPr>
            </a:lvl1pPr>
            <a:lvl2pPr indent="-228600" lvl="1" marL="914400" algn="l">
              <a:spcBef>
                <a:spcPts val="600"/>
              </a:spcBef>
              <a:spcAft>
                <a:spcPts val="0"/>
              </a:spcAft>
              <a:buSzPts val="1800"/>
              <a:buNone/>
              <a:defRPr b="1" sz="2000"/>
            </a:lvl2pPr>
            <a:lvl3pPr indent="-228600" lvl="2" marL="1371600" algn="l">
              <a:spcBef>
                <a:spcPts val="600"/>
              </a:spcBef>
              <a:spcAft>
                <a:spcPts val="0"/>
              </a:spcAft>
              <a:buSzPts val="1620"/>
              <a:buNone/>
              <a:defRPr b="1" sz="1800"/>
            </a:lvl3pPr>
            <a:lvl4pPr indent="-228600" lvl="3" marL="1828800" algn="l">
              <a:spcBef>
                <a:spcPts val="600"/>
              </a:spcBef>
              <a:spcAft>
                <a:spcPts val="0"/>
              </a:spcAft>
              <a:buSzPts val="1440"/>
              <a:buNone/>
              <a:defRPr b="1" sz="1600"/>
            </a:lvl4pPr>
            <a:lvl5pPr indent="-228600" lvl="4" marL="2286000" algn="l">
              <a:spcBef>
                <a:spcPts val="600"/>
              </a:spcBef>
              <a:spcAft>
                <a:spcPts val="0"/>
              </a:spcAft>
              <a:buSzPts val="1440"/>
              <a:buNone/>
              <a:defRPr b="1" sz="1600"/>
            </a:lvl5pPr>
            <a:lvl6pPr indent="-228600" lvl="5" marL="2743200" algn="l">
              <a:spcBef>
                <a:spcPts val="320"/>
              </a:spcBef>
              <a:spcAft>
                <a:spcPts val="0"/>
              </a:spcAft>
              <a:buClr>
                <a:schemeClr val="lt1"/>
              </a:buClr>
              <a:buSzPts val="1600"/>
              <a:buNone/>
              <a:defRPr b="1" sz="1600"/>
            </a:lvl6pPr>
            <a:lvl7pPr indent="-228600" lvl="6" marL="3200400" algn="l">
              <a:spcBef>
                <a:spcPts val="320"/>
              </a:spcBef>
              <a:spcAft>
                <a:spcPts val="0"/>
              </a:spcAft>
              <a:buClr>
                <a:schemeClr val="lt1"/>
              </a:buClr>
              <a:buSzPts val="1600"/>
              <a:buNone/>
              <a:defRPr b="1" sz="1600"/>
            </a:lvl7pPr>
            <a:lvl8pPr indent="-228600" lvl="7" marL="3657600" algn="l">
              <a:spcBef>
                <a:spcPts val="320"/>
              </a:spcBef>
              <a:spcAft>
                <a:spcPts val="0"/>
              </a:spcAft>
              <a:buClr>
                <a:schemeClr val="lt1"/>
              </a:buClr>
              <a:buSzPts val="1600"/>
              <a:buNone/>
              <a:defRPr b="1" sz="1600"/>
            </a:lvl8pPr>
            <a:lvl9pPr indent="-228600" lvl="8" marL="4114800" algn="l">
              <a:spcBef>
                <a:spcPts val="320"/>
              </a:spcBef>
              <a:spcAft>
                <a:spcPts val="0"/>
              </a:spcAft>
              <a:buClr>
                <a:schemeClr val="lt1"/>
              </a:buClr>
              <a:buSzPts val="1600"/>
              <a:buNone/>
              <a:defRPr b="1" sz="1600"/>
            </a:lvl9pPr>
          </a:lstStyle>
          <a:p/>
        </p:txBody>
      </p:sp>
      <p:sp>
        <p:nvSpPr>
          <p:cNvPr id="255" name="Google Shape;255;p28"/>
          <p:cNvSpPr txBox="1"/>
          <p:nvPr>
            <p:ph idx="4" type="body"/>
          </p:nvPr>
        </p:nvSpPr>
        <p:spPr>
          <a:xfrm>
            <a:off x="6273801" y="2743200"/>
            <a:ext cx="4876800" cy="3213100"/>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SzPts val="1800"/>
              <a:buChar char="🞥"/>
              <a:defRPr sz="2000"/>
            </a:lvl1pPr>
            <a:lvl2pPr indent="-331469" lvl="1" marL="914400" algn="l">
              <a:spcBef>
                <a:spcPts val="600"/>
              </a:spcBef>
              <a:spcAft>
                <a:spcPts val="0"/>
              </a:spcAft>
              <a:buSzPts val="1620"/>
              <a:buChar char="🞥"/>
              <a:defRPr sz="18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30200" lvl="5" marL="2743200" algn="l">
              <a:spcBef>
                <a:spcPts val="320"/>
              </a:spcBef>
              <a:spcAft>
                <a:spcPts val="0"/>
              </a:spcAft>
              <a:buClr>
                <a:schemeClr val="lt1"/>
              </a:buClr>
              <a:buSzPts val="1600"/>
              <a:buChar char="•"/>
              <a:defRPr sz="1600"/>
            </a:lvl6pPr>
            <a:lvl7pPr indent="-330200" lvl="6" marL="3200400" algn="l">
              <a:spcBef>
                <a:spcPts val="320"/>
              </a:spcBef>
              <a:spcAft>
                <a:spcPts val="0"/>
              </a:spcAft>
              <a:buClr>
                <a:schemeClr val="lt1"/>
              </a:buClr>
              <a:buSzPts val="1600"/>
              <a:buChar char="•"/>
              <a:defRPr sz="1600"/>
            </a:lvl7pPr>
            <a:lvl8pPr indent="-330200" lvl="7" marL="3657600" algn="l">
              <a:spcBef>
                <a:spcPts val="320"/>
              </a:spcBef>
              <a:spcAft>
                <a:spcPts val="0"/>
              </a:spcAft>
              <a:buClr>
                <a:schemeClr val="lt1"/>
              </a:buClr>
              <a:buSzPts val="1600"/>
              <a:buChar char="•"/>
              <a:defRPr sz="1600"/>
            </a:lvl8pPr>
            <a:lvl9pPr indent="-330200" lvl="8" marL="4114800" algn="l">
              <a:spcBef>
                <a:spcPts val="320"/>
              </a:spcBef>
              <a:spcAft>
                <a:spcPts val="0"/>
              </a:spcAft>
              <a:buClr>
                <a:schemeClr val="lt1"/>
              </a:buClr>
              <a:buSzPts val="1600"/>
              <a:buChar char="•"/>
              <a:defRPr sz="1600"/>
            </a:lvl9pPr>
          </a:lstStyle>
          <a:p/>
        </p:txBody>
      </p:sp>
      <p:sp>
        <p:nvSpPr>
          <p:cNvPr id="256" name="Google Shape;256;p28"/>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28"/>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28"/>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9" name="Shape 259"/>
        <p:cNvGrpSpPr/>
        <p:nvPr/>
      </p:nvGrpSpPr>
      <p:grpSpPr>
        <a:xfrm>
          <a:off x="0" y="0"/>
          <a:ext cx="0" cy="0"/>
          <a:chOff x="0" y="0"/>
          <a:chExt cx="0" cy="0"/>
        </a:xfrm>
      </p:grpSpPr>
      <p:sp>
        <p:nvSpPr>
          <p:cNvPr id="260" name="Google Shape;260;p29"/>
          <p:cNvSpPr/>
          <p:nvPr/>
        </p:nvSpPr>
        <p:spPr>
          <a:xfrm flipH="1" rot="10800000">
            <a:off x="304800" y="1708150"/>
            <a:ext cx="11582400" cy="4908550"/>
          </a:xfrm>
          <a:custGeom>
            <a:rect b="b" l="l" r="r" t="t"/>
            <a:pathLst>
              <a:path extrusionOk="0" h="4908550" w="8686800">
                <a:moveTo>
                  <a:pt x="0" y="0"/>
                </a:moveTo>
                <a:lnTo>
                  <a:pt x="8490311" y="0"/>
                </a:lnTo>
                <a:lnTo>
                  <a:pt x="8686800" y="196489"/>
                </a:lnTo>
                <a:lnTo>
                  <a:pt x="8686800" y="4908550"/>
                </a:lnTo>
                <a:lnTo>
                  <a:pt x="196489" y="4908550"/>
                </a:lnTo>
                <a:lnTo>
                  <a:pt x="0" y="4712061"/>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1" name="Google Shape;261;p29"/>
          <p:cNvSpPr/>
          <p:nvPr/>
        </p:nvSpPr>
        <p:spPr>
          <a:xfrm flipH="1" rot="10800000">
            <a:off x="304800" y="228600"/>
            <a:ext cx="11582400" cy="1277938"/>
          </a:xfrm>
          <a:custGeom>
            <a:rect b="b" l="l" r="r" t="t"/>
            <a:pathLst>
              <a:path extrusionOk="0" h="1277938" w="8686800">
                <a:moveTo>
                  <a:pt x="0" y="0"/>
                </a:moveTo>
                <a:lnTo>
                  <a:pt x="8537614" y="0"/>
                </a:lnTo>
                <a:lnTo>
                  <a:pt x="8686800" y="149186"/>
                </a:lnTo>
                <a:lnTo>
                  <a:pt x="8686800" y="1277938"/>
                </a:lnTo>
                <a:lnTo>
                  <a:pt x="149186" y="1277938"/>
                </a:lnTo>
                <a:lnTo>
                  <a:pt x="0" y="1128752"/>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2" name="Google Shape;262;p29"/>
          <p:cNvSpPr txBox="1"/>
          <p:nvPr>
            <p:ph type="title"/>
          </p:nvPr>
        </p:nvSpPr>
        <p:spPr>
          <a:xfrm>
            <a:off x="1039285" y="295275"/>
            <a:ext cx="10111316"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29"/>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29"/>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29"/>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p30"/>
          <p:cNvSpPr/>
          <p:nvPr/>
        </p:nvSpPr>
        <p:spPr>
          <a:xfrm flipH="1" rot="10800000">
            <a:off x="304800" y="228600"/>
            <a:ext cx="11582400" cy="6388100"/>
          </a:xfrm>
          <a:custGeom>
            <a:rect b="b" l="l" r="r" t="t"/>
            <a:pathLst>
              <a:path extrusionOk="0" h="6388100" w="8686800">
                <a:moveTo>
                  <a:pt x="0" y="0"/>
                </a:moveTo>
                <a:lnTo>
                  <a:pt x="8525245" y="0"/>
                </a:lnTo>
                <a:lnTo>
                  <a:pt x="8686800" y="161555"/>
                </a:lnTo>
                <a:lnTo>
                  <a:pt x="8686800" y="6388100"/>
                </a:lnTo>
                <a:lnTo>
                  <a:pt x="161555" y="6388100"/>
                </a:lnTo>
                <a:lnTo>
                  <a:pt x="0" y="6226545"/>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68" name="Google Shape;268;p30"/>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0"/>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30"/>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1" name="Shape 271"/>
        <p:cNvGrpSpPr/>
        <p:nvPr/>
      </p:nvGrpSpPr>
      <p:grpSpPr>
        <a:xfrm>
          <a:off x="0" y="0"/>
          <a:ext cx="0" cy="0"/>
          <a:chOff x="0" y="0"/>
          <a:chExt cx="0" cy="0"/>
        </a:xfrm>
      </p:grpSpPr>
      <p:grpSp>
        <p:nvGrpSpPr>
          <p:cNvPr id="272" name="Google Shape;272;p31"/>
          <p:cNvGrpSpPr/>
          <p:nvPr/>
        </p:nvGrpSpPr>
        <p:grpSpPr>
          <a:xfrm>
            <a:off x="304801" y="228600"/>
            <a:ext cx="5668433" cy="6388100"/>
            <a:chOff x="228600" y="228600"/>
            <a:chExt cx="4251960" cy="6387352"/>
          </a:xfrm>
        </p:grpSpPr>
        <p:sp>
          <p:nvSpPr>
            <p:cNvPr id="273" name="Google Shape;273;p31"/>
            <p:cNvSpPr/>
            <p:nvPr/>
          </p:nvSpPr>
          <p:spPr>
            <a:xfrm flipH="1" rot="10800000">
              <a:off x="228600" y="228600"/>
              <a:ext cx="4251960" cy="6387352"/>
            </a:xfrm>
            <a:custGeom>
              <a:rect b="b" l="l" r="r" t="t"/>
              <a:pathLst>
                <a:path extrusionOk="0" h="6387352" w="4251960">
                  <a:moveTo>
                    <a:pt x="0" y="0"/>
                  </a:moveTo>
                  <a:lnTo>
                    <a:pt x="4090641" y="0"/>
                  </a:lnTo>
                  <a:lnTo>
                    <a:pt x="4251960" y="161319"/>
                  </a:lnTo>
                  <a:lnTo>
                    <a:pt x="4251960" y="6387352"/>
                  </a:lnTo>
                  <a:lnTo>
                    <a:pt x="161319" y="6387352"/>
                  </a:lnTo>
                  <a:lnTo>
                    <a:pt x="0" y="6226033"/>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4" name="Google Shape;274;p31"/>
            <p:cNvSpPr/>
            <p:nvPr/>
          </p:nvSpPr>
          <p:spPr>
            <a:xfrm>
              <a:off x="3886746" y="431776"/>
              <a:ext cx="354066" cy="355558"/>
            </a:xfrm>
            <a:prstGeom prst="teardrop">
              <a:avLst>
                <a:gd fmla="val 1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sp>
        <p:nvSpPr>
          <p:cNvPr id="275" name="Google Shape;275;p31"/>
          <p:cNvSpPr/>
          <p:nvPr/>
        </p:nvSpPr>
        <p:spPr>
          <a:xfrm flipH="1" rot="10800000">
            <a:off x="6197601" y="228600"/>
            <a:ext cx="5668433" cy="6388100"/>
          </a:xfrm>
          <a:custGeom>
            <a:rect b="b" l="l" r="r" t="t"/>
            <a:pathLst>
              <a:path extrusionOk="0" h="6388100" w="4251325">
                <a:moveTo>
                  <a:pt x="0" y="0"/>
                </a:moveTo>
                <a:lnTo>
                  <a:pt x="4090030" y="0"/>
                </a:lnTo>
                <a:lnTo>
                  <a:pt x="4251325" y="161295"/>
                </a:lnTo>
                <a:lnTo>
                  <a:pt x="4251325" y="6388100"/>
                </a:lnTo>
                <a:lnTo>
                  <a:pt x="161295" y="6388100"/>
                </a:lnTo>
                <a:lnTo>
                  <a:pt x="0" y="6226805"/>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76" name="Google Shape;276;p31"/>
          <p:cNvSpPr txBox="1"/>
          <p:nvPr>
            <p:ph type="title"/>
          </p:nvPr>
        </p:nvSpPr>
        <p:spPr>
          <a:xfrm>
            <a:off x="701040" y="2177303"/>
            <a:ext cx="4876800"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30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1"/>
          <p:cNvSpPr txBox="1"/>
          <p:nvPr>
            <p:ph idx="1" type="body"/>
          </p:nvPr>
        </p:nvSpPr>
        <p:spPr>
          <a:xfrm>
            <a:off x="6593840" y="609600"/>
            <a:ext cx="4876800" cy="5334000"/>
          </a:xfrm>
          <a:prstGeom prst="rect">
            <a:avLst/>
          </a:prstGeom>
          <a:noFill/>
          <a:ln>
            <a:noFill/>
          </a:ln>
        </p:spPr>
        <p:txBody>
          <a:bodyPr anchorCtr="0" anchor="t" bIns="45700" lIns="91425" spcFirstLastPara="1" rIns="91425" wrap="square" tIns="45700">
            <a:normAutofit/>
          </a:bodyPr>
          <a:lstStyle>
            <a:lvl1pPr indent="-354330" lvl="0" marL="457200" algn="l">
              <a:spcBef>
                <a:spcPts val="2000"/>
              </a:spcBef>
              <a:spcAft>
                <a:spcPts val="0"/>
              </a:spcAft>
              <a:buSzPts val="1980"/>
              <a:buChar char="🞥"/>
              <a:defRPr sz="2200"/>
            </a:lvl1pPr>
            <a:lvl2pPr indent="-342900" lvl="1" marL="914400" algn="l">
              <a:spcBef>
                <a:spcPts val="600"/>
              </a:spcBef>
              <a:spcAft>
                <a:spcPts val="0"/>
              </a:spcAft>
              <a:buSzPts val="1800"/>
              <a:buChar char="🞥"/>
              <a:defRPr sz="2000"/>
            </a:lvl2pPr>
            <a:lvl3pPr indent="-331469" lvl="2" marL="1371600" algn="l">
              <a:spcBef>
                <a:spcPts val="600"/>
              </a:spcBef>
              <a:spcAft>
                <a:spcPts val="0"/>
              </a:spcAft>
              <a:buSzPts val="1620"/>
              <a:buChar char="🞥"/>
              <a:defRPr sz="1800"/>
            </a:lvl3pPr>
            <a:lvl4pPr indent="-331469" lvl="3" marL="1828800" algn="l">
              <a:spcBef>
                <a:spcPts val="600"/>
              </a:spcBef>
              <a:spcAft>
                <a:spcPts val="0"/>
              </a:spcAft>
              <a:buSzPts val="1620"/>
              <a:buChar char="🞥"/>
              <a:defRPr sz="1800"/>
            </a:lvl4pPr>
            <a:lvl5pPr indent="-331470" lvl="4" marL="2286000" algn="l">
              <a:spcBef>
                <a:spcPts val="600"/>
              </a:spcBef>
              <a:spcAft>
                <a:spcPts val="0"/>
              </a:spcAft>
              <a:buSzPts val="1620"/>
              <a:buChar char="🞥"/>
              <a:defRPr sz="1800"/>
            </a:lvl5pPr>
            <a:lvl6pPr indent="-355600" lvl="5" marL="2743200" algn="l">
              <a:spcBef>
                <a:spcPts val="400"/>
              </a:spcBef>
              <a:spcAft>
                <a:spcPts val="0"/>
              </a:spcAft>
              <a:buClr>
                <a:schemeClr val="lt1"/>
              </a:buClr>
              <a:buSzPts val="2000"/>
              <a:buChar char="•"/>
              <a:defRPr sz="2000"/>
            </a:lvl6pPr>
            <a:lvl7pPr indent="-355600" lvl="6" marL="3200400" algn="l">
              <a:spcBef>
                <a:spcPts val="400"/>
              </a:spcBef>
              <a:spcAft>
                <a:spcPts val="0"/>
              </a:spcAft>
              <a:buClr>
                <a:schemeClr val="lt1"/>
              </a:buClr>
              <a:buSzPts val="2000"/>
              <a:buChar char="•"/>
              <a:defRPr sz="2000"/>
            </a:lvl7pPr>
            <a:lvl8pPr indent="-355600" lvl="7" marL="3657600" algn="l">
              <a:spcBef>
                <a:spcPts val="400"/>
              </a:spcBef>
              <a:spcAft>
                <a:spcPts val="0"/>
              </a:spcAft>
              <a:buClr>
                <a:schemeClr val="lt1"/>
              </a:buClr>
              <a:buSzPts val="2000"/>
              <a:buChar char="•"/>
              <a:defRPr sz="2000"/>
            </a:lvl8pPr>
            <a:lvl9pPr indent="-355600" lvl="8" marL="4114800" algn="l">
              <a:spcBef>
                <a:spcPts val="400"/>
              </a:spcBef>
              <a:spcAft>
                <a:spcPts val="0"/>
              </a:spcAft>
              <a:buClr>
                <a:schemeClr val="lt1"/>
              </a:buClr>
              <a:buSzPts val="2000"/>
              <a:buChar char="•"/>
              <a:defRPr sz="2000"/>
            </a:lvl9pPr>
          </a:lstStyle>
          <a:p/>
        </p:txBody>
      </p:sp>
      <p:sp>
        <p:nvSpPr>
          <p:cNvPr id="278" name="Google Shape;278;p31"/>
          <p:cNvSpPr txBox="1"/>
          <p:nvPr>
            <p:ph idx="2" type="body"/>
          </p:nvPr>
        </p:nvSpPr>
        <p:spPr>
          <a:xfrm>
            <a:off x="701040" y="3352800"/>
            <a:ext cx="4876800" cy="25908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2000"/>
              </a:spcBef>
              <a:spcAft>
                <a:spcPts val="0"/>
              </a:spcAft>
              <a:buSzPts val="1620"/>
              <a:buNone/>
              <a:defRPr sz="1800"/>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279" name="Google Shape;279;p31"/>
          <p:cNvSpPr txBox="1"/>
          <p:nvPr>
            <p:ph idx="10" type="dt"/>
          </p:nvPr>
        </p:nvSpPr>
        <p:spPr>
          <a:xfrm>
            <a:off x="1016000" y="6297614"/>
            <a:ext cx="1727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31"/>
          <p:cNvSpPr txBox="1"/>
          <p:nvPr>
            <p:ph idx="11" type="ftr"/>
          </p:nvPr>
        </p:nvSpPr>
        <p:spPr>
          <a:xfrm>
            <a:off x="2743201" y="6297614"/>
            <a:ext cx="311996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31"/>
          <p:cNvSpPr txBox="1"/>
          <p:nvPr>
            <p:ph idx="12" type="sldNum"/>
          </p:nvPr>
        </p:nvSpPr>
        <p:spPr>
          <a:xfrm>
            <a:off x="406400" y="6297614"/>
            <a:ext cx="592667"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100">
                <a:solidFill>
                  <a:srgbClr val="A6A6A6"/>
                </a:solidFill>
                <a:latin typeface="Corbel"/>
                <a:ea typeface="Corbel"/>
                <a:cs typeface="Corbel"/>
                <a:sym typeface="Corbel"/>
              </a:defRPr>
            </a:lvl1pPr>
            <a:lvl2pPr indent="0" lvl="1" marL="0" algn="l">
              <a:spcBef>
                <a:spcPts val="0"/>
              </a:spcBef>
              <a:buNone/>
              <a:defRPr b="1" sz="1100">
                <a:solidFill>
                  <a:srgbClr val="A6A6A6"/>
                </a:solidFill>
                <a:latin typeface="Corbel"/>
                <a:ea typeface="Corbel"/>
                <a:cs typeface="Corbel"/>
                <a:sym typeface="Corbel"/>
              </a:defRPr>
            </a:lvl2pPr>
            <a:lvl3pPr indent="0" lvl="2" marL="0" algn="l">
              <a:spcBef>
                <a:spcPts val="0"/>
              </a:spcBef>
              <a:buNone/>
              <a:defRPr b="1" sz="1100">
                <a:solidFill>
                  <a:srgbClr val="A6A6A6"/>
                </a:solidFill>
                <a:latin typeface="Corbel"/>
                <a:ea typeface="Corbel"/>
                <a:cs typeface="Corbel"/>
                <a:sym typeface="Corbel"/>
              </a:defRPr>
            </a:lvl3pPr>
            <a:lvl4pPr indent="0" lvl="3" marL="0" algn="l">
              <a:spcBef>
                <a:spcPts val="0"/>
              </a:spcBef>
              <a:buNone/>
              <a:defRPr b="1" sz="1100">
                <a:solidFill>
                  <a:srgbClr val="A6A6A6"/>
                </a:solidFill>
                <a:latin typeface="Corbel"/>
                <a:ea typeface="Corbel"/>
                <a:cs typeface="Corbel"/>
                <a:sym typeface="Corbel"/>
              </a:defRPr>
            </a:lvl4pPr>
            <a:lvl5pPr indent="0" lvl="4" marL="0" algn="l">
              <a:spcBef>
                <a:spcPts val="0"/>
              </a:spcBef>
              <a:buNone/>
              <a:defRPr b="1" sz="1100">
                <a:solidFill>
                  <a:srgbClr val="A6A6A6"/>
                </a:solidFill>
                <a:latin typeface="Corbel"/>
                <a:ea typeface="Corbel"/>
                <a:cs typeface="Corbel"/>
                <a:sym typeface="Corbel"/>
              </a:defRPr>
            </a:lvl5pPr>
            <a:lvl6pPr indent="0" lvl="5" marL="0" algn="l">
              <a:spcBef>
                <a:spcPts val="0"/>
              </a:spcBef>
              <a:buNone/>
              <a:defRPr b="1" sz="1100">
                <a:solidFill>
                  <a:srgbClr val="A6A6A6"/>
                </a:solidFill>
                <a:latin typeface="Corbel"/>
                <a:ea typeface="Corbel"/>
                <a:cs typeface="Corbel"/>
                <a:sym typeface="Corbel"/>
              </a:defRPr>
            </a:lvl6pPr>
            <a:lvl7pPr indent="0" lvl="6" marL="0" algn="l">
              <a:spcBef>
                <a:spcPts val="0"/>
              </a:spcBef>
              <a:buNone/>
              <a:defRPr b="1" sz="1100">
                <a:solidFill>
                  <a:srgbClr val="A6A6A6"/>
                </a:solidFill>
                <a:latin typeface="Corbel"/>
                <a:ea typeface="Corbel"/>
                <a:cs typeface="Corbel"/>
                <a:sym typeface="Corbel"/>
              </a:defRPr>
            </a:lvl7pPr>
            <a:lvl8pPr indent="0" lvl="7" marL="0" algn="l">
              <a:spcBef>
                <a:spcPts val="0"/>
              </a:spcBef>
              <a:buNone/>
              <a:defRPr b="1" sz="1100">
                <a:solidFill>
                  <a:srgbClr val="A6A6A6"/>
                </a:solidFill>
                <a:latin typeface="Corbel"/>
                <a:ea typeface="Corbel"/>
                <a:cs typeface="Corbel"/>
                <a:sym typeface="Corbel"/>
              </a:defRPr>
            </a:lvl8pPr>
            <a:lvl9pPr indent="0" lvl="8" marL="0" algn="l">
              <a:spcBef>
                <a:spcPts val="0"/>
              </a:spcBef>
              <a:buNone/>
              <a:defRPr b="1" sz="1100">
                <a:solidFill>
                  <a:srgbClr val="A6A6A6"/>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282" name="Shape 282"/>
        <p:cNvGrpSpPr/>
        <p:nvPr/>
      </p:nvGrpSpPr>
      <p:grpSpPr>
        <a:xfrm>
          <a:off x="0" y="0"/>
          <a:ext cx="0" cy="0"/>
          <a:chOff x="0" y="0"/>
          <a:chExt cx="0" cy="0"/>
        </a:xfrm>
      </p:grpSpPr>
      <p:sp>
        <p:nvSpPr>
          <p:cNvPr id="283" name="Google Shape;283;p32"/>
          <p:cNvSpPr/>
          <p:nvPr/>
        </p:nvSpPr>
        <p:spPr>
          <a:xfrm flipH="1" rot="10800000">
            <a:off x="304800" y="4648200"/>
            <a:ext cx="11582400" cy="1963738"/>
          </a:xfrm>
          <a:custGeom>
            <a:rect b="b" l="l" r="r" t="t"/>
            <a:pathLst>
              <a:path extrusionOk="0" h="1963738" w="8686800">
                <a:moveTo>
                  <a:pt x="0" y="0"/>
                </a:moveTo>
                <a:lnTo>
                  <a:pt x="8502739" y="0"/>
                </a:lnTo>
                <a:lnTo>
                  <a:pt x="8686800" y="184061"/>
                </a:lnTo>
                <a:lnTo>
                  <a:pt x="8686800" y="1963738"/>
                </a:lnTo>
                <a:lnTo>
                  <a:pt x="184061" y="1963738"/>
                </a:lnTo>
                <a:lnTo>
                  <a:pt x="0" y="1779677"/>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84" name="Google Shape;284;p32"/>
          <p:cNvSpPr txBox="1"/>
          <p:nvPr>
            <p:ph type="title"/>
          </p:nvPr>
        </p:nvSpPr>
        <p:spPr>
          <a:xfrm>
            <a:off x="609600" y="4648200"/>
            <a:ext cx="10871200" cy="609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000"/>
              <a:buFont typeface="Corbel"/>
              <a:buNone/>
              <a:defRPr b="0" sz="3000">
                <a:solidFill>
                  <a:schemeClr val="accent1"/>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2"/>
          <p:cNvSpPr txBox="1"/>
          <p:nvPr>
            <p:ph idx="1" type="body"/>
          </p:nvPr>
        </p:nvSpPr>
        <p:spPr>
          <a:xfrm>
            <a:off x="609600" y="5257799"/>
            <a:ext cx="10875264" cy="82027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0"/>
              </a:spcBef>
              <a:spcAft>
                <a:spcPts val="0"/>
              </a:spcAft>
              <a:buSzPts val="1620"/>
              <a:buNone/>
              <a:defRPr sz="1800">
                <a:solidFill>
                  <a:srgbClr val="164575"/>
                </a:solidFill>
                <a:latin typeface="Corbel"/>
                <a:ea typeface="Corbel"/>
                <a:cs typeface="Corbel"/>
                <a:sym typeface="Corbel"/>
              </a:defRPr>
            </a:lvl1pPr>
            <a:lvl2pPr indent="-228600" lvl="1" marL="914400" algn="l">
              <a:spcBef>
                <a:spcPts val="600"/>
              </a:spcBef>
              <a:spcAft>
                <a:spcPts val="0"/>
              </a:spcAft>
              <a:buSzPts val="1080"/>
              <a:buNone/>
              <a:defRPr sz="1200"/>
            </a:lvl2pPr>
            <a:lvl3pPr indent="-228600" lvl="2" marL="1371600" algn="l">
              <a:spcBef>
                <a:spcPts val="600"/>
              </a:spcBef>
              <a:spcAft>
                <a:spcPts val="0"/>
              </a:spcAft>
              <a:buSzPts val="900"/>
              <a:buNone/>
              <a:defRPr sz="1000"/>
            </a:lvl3pPr>
            <a:lvl4pPr indent="-228600" lvl="3" marL="1828800" algn="l">
              <a:spcBef>
                <a:spcPts val="600"/>
              </a:spcBef>
              <a:spcAft>
                <a:spcPts val="0"/>
              </a:spcAft>
              <a:buSzPts val="810"/>
              <a:buNone/>
              <a:defRPr sz="900"/>
            </a:lvl4pPr>
            <a:lvl5pPr indent="-228600" lvl="4" marL="2286000" algn="l">
              <a:spcBef>
                <a:spcPts val="600"/>
              </a:spcBef>
              <a:spcAft>
                <a:spcPts val="0"/>
              </a:spcAft>
              <a:buSzPts val="810"/>
              <a:buNone/>
              <a:defRPr sz="900"/>
            </a:lvl5pPr>
            <a:lvl6pPr indent="-228600" lvl="5" marL="2743200" algn="l">
              <a:spcBef>
                <a:spcPts val="180"/>
              </a:spcBef>
              <a:spcAft>
                <a:spcPts val="0"/>
              </a:spcAft>
              <a:buClr>
                <a:schemeClr val="lt1"/>
              </a:buClr>
              <a:buSzPts val="900"/>
              <a:buNone/>
              <a:defRPr sz="900"/>
            </a:lvl6pPr>
            <a:lvl7pPr indent="-228600" lvl="6" marL="3200400" algn="l">
              <a:spcBef>
                <a:spcPts val="180"/>
              </a:spcBef>
              <a:spcAft>
                <a:spcPts val="0"/>
              </a:spcAft>
              <a:buClr>
                <a:schemeClr val="lt1"/>
              </a:buClr>
              <a:buSzPts val="900"/>
              <a:buNone/>
              <a:defRPr sz="900"/>
            </a:lvl7pPr>
            <a:lvl8pPr indent="-228600" lvl="7" marL="3657600" algn="l">
              <a:spcBef>
                <a:spcPts val="180"/>
              </a:spcBef>
              <a:spcAft>
                <a:spcPts val="0"/>
              </a:spcAft>
              <a:buClr>
                <a:schemeClr val="lt1"/>
              </a:buClr>
              <a:buSzPts val="900"/>
              <a:buNone/>
              <a:defRPr sz="900"/>
            </a:lvl8pPr>
            <a:lvl9pPr indent="-228600" lvl="8" marL="4114800" algn="l">
              <a:spcBef>
                <a:spcPts val="180"/>
              </a:spcBef>
              <a:spcAft>
                <a:spcPts val="0"/>
              </a:spcAft>
              <a:buClr>
                <a:schemeClr val="lt1"/>
              </a:buClr>
              <a:buSzPts val="900"/>
              <a:buNone/>
              <a:defRPr sz="900"/>
            </a:lvl9pPr>
          </a:lstStyle>
          <a:p/>
        </p:txBody>
      </p:sp>
      <p:sp>
        <p:nvSpPr>
          <p:cNvPr id="286" name="Google Shape;286;p32"/>
          <p:cNvSpPr/>
          <p:nvPr>
            <p:ph idx="2" type="pic"/>
          </p:nvPr>
        </p:nvSpPr>
        <p:spPr>
          <a:xfrm flipH="1">
            <a:off x="304801" y="228600"/>
            <a:ext cx="11570447" cy="4267200"/>
          </a:xfrm>
          <a:prstGeom prst="snip2DiagRect">
            <a:avLst>
              <a:gd fmla="val 0" name="adj1"/>
              <a:gd fmla="val 4332" name="adj2"/>
            </a:avLst>
          </a:prstGeom>
          <a:noFill/>
          <a:ln>
            <a:noFill/>
          </a:ln>
          <a:effectLst>
            <a:outerShdw blurRad="50800" rotWithShape="0" algn="tl" dir="2700000" dist="63500">
              <a:srgbClr val="000000">
                <a:alpha val="49803"/>
              </a:srgbClr>
            </a:outerShdw>
          </a:effectLst>
        </p:spPr>
      </p:sp>
      <p:sp>
        <p:nvSpPr>
          <p:cNvPr id="287" name="Google Shape;287;p32"/>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32"/>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32"/>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5" name="Shape 45"/>
        <p:cNvGrpSpPr/>
        <p:nvPr/>
      </p:nvGrpSpPr>
      <p:grpSpPr>
        <a:xfrm>
          <a:off x="0" y="0"/>
          <a:ext cx="0" cy="0"/>
          <a:chOff x="0" y="0"/>
          <a:chExt cx="0" cy="0"/>
        </a:xfrm>
      </p:grpSpPr>
      <p:sp>
        <p:nvSpPr>
          <p:cNvPr id="46" name="Google Shape;46;p4"/>
          <p:cNvSpPr/>
          <p:nvPr/>
        </p:nvSpPr>
        <p:spPr>
          <a:xfrm>
            <a:off x="304801" y="228600"/>
            <a:ext cx="11595100" cy="473710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7" name="Google Shape;47;p4"/>
          <p:cNvSpPr/>
          <p:nvPr/>
        </p:nvSpPr>
        <p:spPr>
          <a:xfrm>
            <a:off x="8062384" y="4203701"/>
            <a:ext cx="3835400" cy="714375"/>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8" name="Google Shape;48;p4"/>
          <p:cNvSpPr/>
          <p:nvPr/>
        </p:nvSpPr>
        <p:spPr>
          <a:xfrm>
            <a:off x="3492500" y="4075113"/>
            <a:ext cx="7393517" cy="850900"/>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9" name="Google Shape;49;p4"/>
          <p:cNvSpPr/>
          <p:nvPr/>
        </p:nvSpPr>
        <p:spPr>
          <a:xfrm>
            <a:off x="3771900" y="4087813"/>
            <a:ext cx="7289800" cy="774700"/>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0" name="Google Shape;50;p4"/>
          <p:cNvSpPr/>
          <p:nvPr/>
        </p:nvSpPr>
        <p:spPr>
          <a:xfrm>
            <a:off x="7480301" y="4073526"/>
            <a:ext cx="4409017" cy="652463"/>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1" name="Google Shape;51;p4"/>
          <p:cNvSpPr/>
          <p:nvPr/>
        </p:nvSpPr>
        <p:spPr>
          <a:xfrm>
            <a:off x="281517" y="4059239"/>
            <a:ext cx="11631083" cy="1328737"/>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52" name="Google Shape;52;p4"/>
          <p:cNvSpPr txBox="1"/>
          <p:nvPr>
            <p:ph type="title"/>
          </p:nvPr>
        </p:nvSpPr>
        <p:spPr>
          <a:xfrm>
            <a:off x="920043" y="2463560"/>
            <a:ext cx="10363200" cy="1524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SzPts val="1400"/>
              <a:buNone/>
              <a:defRPr b="0" sz="44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 type="body"/>
          </p:nvPr>
        </p:nvSpPr>
        <p:spPr>
          <a:xfrm>
            <a:off x="1823153" y="1437449"/>
            <a:ext cx="8556979" cy="939801"/>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54" name="Google Shape;54;p4"/>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290" name="Shape 290"/>
        <p:cNvGrpSpPr/>
        <p:nvPr/>
      </p:nvGrpSpPr>
      <p:grpSpPr>
        <a:xfrm>
          <a:off x="0" y="0"/>
          <a:ext cx="0" cy="0"/>
          <a:chOff x="0" y="0"/>
          <a:chExt cx="0" cy="0"/>
        </a:xfrm>
      </p:grpSpPr>
      <p:sp>
        <p:nvSpPr>
          <p:cNvPr id="291" name="Google Shape;291;p33"/>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33"/>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33"/>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4" name="Shape 294"/>
        <p:cNvGrpSpPr/>
        <p:nvPr/>
      </p:nvGrpSpPr>
      <p:grpSpPr>
        <a:xfrm>
          <a:off x="0" y="0"/>
          <a:ext cx="0" cy="0"/>
          <a:chOff x="0" y="0"/>
          <a:chExt cx="0" cy="0"/>
        </a:xfrm>
      </p:grpSpPr>
      <p:sp>
        <p:nvSpPr>
          <p:cNvPr id="295" name="Google Shape;295;p34"/>
          <p:cNvSpPr/>
          <p:nvPr/>
        </p:nvSpPr>
        <p:spPr>
          <a:xfrm flipH="1" rot="10800000">
            <a:off x="304800" y="1708150"/>
            <a:ext cx="11582400" cy="4908550"/>
          </a:xfrm>
          <a:custGeom>
            <a:rect b="b" l="l" r="r" t="t"/>
            <a:pathLst>
              <a:path extrusionOk="0" h="4908550" w="8686800">
                <a:moveTo>
                  <a:pt x="0" y="0"/>
                </a:moveTo>
                <a:lnTo>
                  <a:pt x="8490311" y="0"/>
                </a:lnTo>
                <a:lnTo>
                  <a:pt x="8686800" y="196489"/>
                </a:lnTo>
                <a:lnTo>
                  <a:pt x="8686800" y="4908550"/>
                </a:lnTo>
                <a:lnTo>
                  <a:pt x="196489" y="4908550"/>
                </a:lnTo>
                <a:lnTo>
                  <a:pt x="0" y="4712061"/>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6" name="Google Shape;296;p34"/>
          <p:cNvSpPr/>
          <p:nvPr/>
        </p:nvSpPr>
        <p:spPr>
          <a:xfrm flipH="1" rot="10800000">
            <a:off x="304800" y="228600"/>
            <a:ext cx="11582400" cy="1277938"/>
          </a:xfrm>
          <a:custGeom>
            <a:rect b="b" l="l" r="r" t="t"/>
            <a:pathLst>
              <a:path extrusionOk="0" h="1277938" w="8686800">
                <a:moveTo>
                  <a:pt x="0" y="0"/>
                </a:moveTo>
                <a:lnTo>
                  <a:pt x="8537614" y="0"/>
                </a:lnTo>
                <a:lnTo>
                  <a:pt x="8686800" y="149186"/>
                </a:lnTo>
                <a:lnTo>
                  <a:pt x="8686800" y="1277938"/>
                </a:lnTo>
                <a:lnTo>
                  <a:pt x="149186" y="1277938"/>
                </a:lnTo>
                <a:lnTo>
                  <a:pt x="0" y="1128752"/>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297" name="Google Shape;297;p34"/>
          <p:cNvSpPr txBox="1"/>
          <p:nvPr>
            <p:ph type="title"/>
          </p:nvPr>
        </p:nvSpPr>
        <p:spPr>
          <a:xfrm>
            <a:off x="1039285" y="295275"/>
            <a:ext cx="10111316"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34"/>
          <p:cNvSpPr txBox="1"/>
          <p:nvPr>
            <p:ph idx="1" type="body"/>
          </p:nvPr>
        </p:nvSpPr>
        <p:spPr>
          <a:xfrm rot="5400000">
            <a:off x="4091518" y="-1102783"/>
            <a:ext cx="4006850" cy="10111316"/>
          </a:xfrm>
          <a:prstGeom prst="rect">
            <a:avLst/>
          </a:prstGeom>
          <a:noFill/>
          <a:ln>
            <a:noFill/>
          </a:ln>
        </p:spPr>
        <p:txBody>
          <a:bodyPr anchorCtr="0" anchor="t" bIns="45700" lIns="91425" spcFirstLastPara="1" rIns="91425" wrap="square" tIns="45700">
            <a:no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99" name="Google Shape;299;p34"/>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34"/>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34"/>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2" name="Shape 302"/>
        <p:cNvGrpSpPr/>
        <p:nvPr/>
      </p:nvGrpSpPr>
      <p:grpSpPr>
        <a:xfrm>
          <a:off x="0" y="0"/>
          <a:ext cx="0" cy="0"/>
          <a:chOff x="0" y="0"/>
          <a:chExt cx="0" cy="0"/>
        </a:xfrm>
      </p:grpSpPr>
      <p:sp>
        <p:nvSpPr>
          <p:cNvPr id="303" name="Google Shape;303;p35"/>
          <p:cNvSpPr/>
          <p:nvPr/>
        </p:nvSpPr>
        <p:spPr>
          <a:xfrm flipH="1" rot="10800000">
            <a:off x="304800" y="228600"/>
            <a:ext cx="11582400" cy="6388100"/>
          </a:xfrm>
          <a:custGeom>
            <a:rect b="b" l="l" r="r" t="t"/>
            <a:pathLst>
              <a:path extrusionOk="0" h="6388100" w="8686800">
                <a:moveTo>
                  <a:pt x="0" y="0"/>
                </a:moveTo>
                <a:lnTo>
                  <a:pt x="8525245" y="0"/>
                </a:lnTo>
                <a:lnTo>
                  <a:pt x="8686800" y="161555"/>
                </a:lnTo>
                <a:lnTo>
                  <a:pt x="8686800" y="6388100"/>
                </a:lnTo>
                <a:lnTo>
                  <a:pt x="161555" y="6388100"/>
                </a:lnTo>
                <a:lnTo>
                  <a:pt x="0" y="6226545"/>
                </a:lnTo>
                <a:lnTo>
                  <a:pt x="0" y="0"/>
                </a:lnTo>
                <a:close/>
              </a:path>
            </a:pathLst>
          </a:custGeom>
          <a:solidFill>
            <a:schemeClr val="dk1"/>
          </a:solidFill>
          <a:ln>
            <a:noFill/>
          </a:ln>
          <a:effectLst>
            <a:outerShdw rotWithShape="0" algn="tl" dir="2700000" dist="635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04" name="Google Shape;304;p35"/>
          <p:cNvSpPr txBox="1"/>
          <p:nvPr>
            <p:ph type="title"/>
          </p:nvPr>
        </p:nvSpPr>
        <p:spPr>
          <a:xfrm rot="5400000">
            <a:off x="8216900" y="2578101"/>
            <a:ext cx="5105400" cy="1625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35"/>
          <p:cNvSpPr txBox="1"/>
          <p:nvPr>
            <p:ph idx="1" type="body"/>
          </p:nvPr>
        </p:nvSpPr>
        <p:spPr>
          <a:xfrm rot="5400000">
            <a:off x="2691342" y="-813857"/>
            <a:ext cx="5105400" cy="8409517"/>
          </a:xfrm>
          <a:prstGeom prst="rect">
            <a:avLst/>
          </a:prstGeom>
          <a:noFill/>
          <a:ln>
            <a:noFill/>
          </a:ln>
        </p:spPr>
        <p:txBody>
          <a:bodyPr anchorCtr="0" anchor="t" bIns="45700" lIns="91425" spcFirstLastPara="1" rIns="91425" wrap="square" tIns="45700">
            <a:noAutofit/>
          </a:bodyPr>
          <a:lstStyle>
            <a:lvl1pPr indent="-331470" lvl="0" marL="457200" algn="l">
              <a:spcBef>
                <a:spcPts val="2000"/>
              </a:spcBef>
              <a:spcAft>
                <a:spcPts val="0"/>
              </a:spcAft>
              <a:buSzPts val="1620"/>
              <a:buChar char="🞥"/>
              <a:defRPr/>
            </a:lvl1pPr>
            <a:lvl2pPr indent="-331469" lvl="1" marL="914400" algn="l">
              <a:spcBef>
                <a:spcPts val="600"/>
              </a:spcBef>
              <a:spcAft>
                <a:spcPts val="0"/>
              </a:spcAft>
              <a:buSzPts val="1620"/>
              <a:buChar char="🞥"/>
              <a:defRPr/>
            </a:lvl2pPr>
            <a:lvl3pPr indent="-331469" lvl="2" marL="1371600" algn="l">
              <a:spcBef>
                <a:spcPts val="600"/>
              </a:spcBef>
              <a:spcAft>
                <a:spcPts val="0"/>
              </a:spcAft>
              <a:buSzPts val="1620"/>
              <a:buChar char="🞥"/>
              <a:defRPr/>
            </a:lvl3pPr>
            <a:lvl4pPr indent="-331469" lvl="3" marL="1828800" algn="l">
              <a:spcBef>
                <a:spcPts val="600"/>
              </a:spcBef>
              <a:spcAft>
                <a:spcPts val="0"/>
              </a:spcAft>
              <a:buSzPts val="1620"/>
              <a:buChar char="🞥"/>
              <a:defRPr/>
            </a:lvl4pPr>
            <a:lvl5pPr indent="-331470" lvl="4" marL="2286000" algn="l">
              <a:spcBef>
                <a:spcPts val="600"/>
              </a:spcBef>
              <a:spcAft>
                <a:spcPts val="0"/>
              </a:spcAft>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06" name="Google Shape;306;p35"/>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35"/>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35"/>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1100">
                <a:solidFill>
                  <a:srgbClr val="A6A6A6"/>
                </a:solidFill>
                <a:latin typeface="Corbel"/>
                <a:ea typeface="Corbel"/>
                <a:cs typeface="Corbel"/>
                <a:sym typeface="Corbel"/>
              </a:defRPr>
            </a:lvl1pPr>
            <a:lvl2pPr indent="0" lvl="1" marL="0" algn="ctr">
              <a:spcBef>
                <a:spcPts val="0"/>
              </a:spcBef>
              <a:buNone/>
              <a:defRPr b="1" sz="1100">
                <a:solidFill>
                  <a:srgbClr val="A6A6A6"/>
                </a:solidFill>
                <a:latin typeface="Corbel"/>
                <a:ea typeface="Corbel"/>
                <a:cs typeface="Corbel"/>
                <a:sym typeface="Corbel"/>
              </a:defRPr>
            </a:lvl2pPr>
            <a:lvl3pPr indent="0" lvl="2" marL="0" algn="ctr">
              <a:spcBef>
                <a:spcPts val="0"/>
              </a:spcBef>
              <a:buNone/>
              <a:defRPr b="1" sz="1100">
                <a:solidFill>
                  <a:srgbClr val="A6A6A6"/>
                </a:solidFill>
                <a:latin typeface="Corbel"/>
                <a:ea typeface="Corbel"/>
                <a:cs typeface="Corbel"/>
                <a:sym typeface="Corbel"/>
              </a:defRPr>
            </a:lvl3pPr>
            <a:lvl4pPr indent="0" lvl="3" marL="0" algn="ctr">
              <a:spcBef>
                <a:spcPts val="0"/>
              </a:spcBef>
              <a:buNone/>
              <a:defRPr b="1" sz="1100">
                <a:solidFill>
                  <a:srgbClr val="A6A6A6"/>
                </a:solidFill>
                <a:latin typeface="Corbel"/>
                <a:ea typeface="Corbel"/>
                <a:cs typeface="Corbel"/>
                <a:sym typeface="Corbel"/>
              </a:defRPr>
            </a:lvl4pPr>
            <a:lvl5pPr indent="0" lvl="4" marL="0" algn="ctr">
              <a:spcBef>
                <a:spcPts val="0"/>
              </a:spcBef>
              <a:buNone/>
              <a:defRPr b="1" sz="1100">
                <a:solidFill>
                  <a:srgbClr val="A6A6A6"/>
                </a:solidFill>
                <a:latin typeface="Corbel"/>
                <a:ea typeface="Corbel"/>
                <a:cs typeface="Corbel"/>
                <a:sym typeface="Corbel"/>
              </a:defRPr>
            </a:lvl5pPr>
            <a:lvl6pPr indent="0" lvl="5" marL="0" algn="ctr">
              <a:spcBef>
                <a:spcPts val="0"/>
              </a:spcBef>
              <a:buNone/>
              <a:defRPr b="1" sz="1100">
                <a:solidFill>
                  <a:srgbClr val="A6A6A6"/>
                </a:solidFill>
                <a:latin typeface="Corbel"/>
                <a:ea typeface="Corbel"/>
                <a:cs typeface="Corbel"/>
                <a:sym typeface="Corbel"/>
              </a:defRPr>
            </a:lvl6pPr>
            <a:lvl7pPr indent="0" lvl="6" marL="0" algn="ctr">
              <a:spcBef>
                <a:spcPts val="0"/>
              </a:spcBef>
              <a:buNone/>
              <a:defRPr b="1" sz="1100">
                <a:solidFill>
                  <a:srgbClr val="A6A6A6"/>
                </a:solidFill>
                <a:latin typeface="Corbel"/>
                <a:ea typeface="Corbel"/>
                <a:cs typeface="Corbel"/>
                <a:sym typeface="Corbel"/>
              </a:defRPr>
            </a:lvl7pPr>
            <a:lvl8pPr indent="0" lvl="7" marL="0" algn="ctr">
              <a:spcBef>
                <a:spcPts val="0"/>
              </a:spcBef>
              <a:buNone/>
              <a:defRPr b="1" sz="1100">
                <a:solidFill>
                  <a:srgbClr val="A6A6A6"/>
                </a:solidFill>
                <a:latin typeface="Corbel"/>
                <a:ea typeface="Corbel"/>
                <a:cs typeface="Corbel"/>
                <a:sym typeface="Corbel"/>
              </a:defRPr>
            </a:lvl8pPr>
            <a:lvl9pPr indent="0" lvl="8" mar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5"/>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
          <p:cNvSpPr txBox="1"/>
          <p:nvPr>
            <p:ph idx="1" type="body"/>
          </p:nvPr>
        </p:nvSpPr>
        <p:spPr>
          <a:xfrm>
            <a:off x="902207" y="2679192"/>
            <a:ext cx="5096256" cy="3447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60" name="Google Shape;60;p5"/>
          <p:cNvSpPr txBox="1"/>
          <p:nvPr>
            <p:ph idx="2" type="body"/>
          </p:nvPr>
        </p:nvSpPr>
        <p:spPr>
          <a:xfrm>
            <a:off x="6193536" y="2679192"/>
            <a:ext cx="5096256" cy="34472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61" name="Google Shape;61;p5"/>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6"/>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 type="body"/>
          </p:nvPr>
        </p:nvSpPr>
        <p:spPr>
          <a:xfrm>
            <a:off x="902208" y="2678114"/>
            <a:ext cx="5096256"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7" name="Google Shape;67;p6"/>
          <p:cNvSpPr txBox="1"/>
          <p:nvPr>
            <p:ph idx="2" type="body"/>
          </p:nvPr>
        </p:nvSpPr>
        <p:spPr>
          <a:xfrm>
            <a:off x="903110" y="3429001"/>
            <a:ext cx="5093407" cy="2697163"/>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8" name="Google Shape;68;p6"/>
          <p:cNvSpPr txBox="1"/>
          <p:nvPr>
            <p:ph idx="3" type="body"/>
          </p:nvPr>
        </p:nvSpPr>
        <p:spPr>
          <a:xfrm>
            <a:off x="6197600" y="2678113"/>
            <a:ext cx="5096256"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9" name="Google Shape;69;p6"/>
          <p:cNvSpPr txBox="1"/>
          <p:nvPr>
            <p:ph idx="4" type="body"/>
          </p:nvPr>
        </p:nvSpPr>
        <p:spPr>
          <a:xfrm>
            <a:off x="6193367" y="3429001"/>
            <a:ext cx="5096256" cy="2697163"/>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70" name="Google Shape;70;p6"/>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7"/>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7"/>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8" name="Shape 78"/>
        <p:cNvGrpSpPr/>
        <p:nvPr/>
      </p:nvGrpSpPr>
      <p:grpSpPr>
        <a:xfrm>
          <a:off x="0" y="0"/>
          <a:ext cx="0" cy="0"/>
          <a:chOff x="0" y="0"/>
          <a:chExt cx="0" cy="0"/>
        </a:xfrm>
      </p:grpSpPr>
      <p:sp>
        <p:nvSpPr>
          <p:cNvPr id="79" name="Google Shape;79;p8"/>
          <p:cNvSpPr/>
          <p:nvPr/>
        </p:nvSpPr>
        <p:spPr>
          <a:xfrm>
            <a:off x="304801" y="228601"/>
            <a:ext cx="11595100"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80" name="Google Shape;80;p8"/>
          <p:cNvGrpSpPr/>
          <p:nvPr/>
        </p:nvGrpSpPr>
        <p:grpSpPr>
          <a:xfrm>
            <a:off x="281517" y="714376"/>
            <a:ext cx="11631083" cy="1330325"/>
            <a:chOff x="-3905251" y="4294188"/>
            <a:chExt cx="13027839" cy="1892300"/>
          </a:xfrm>
        </p:grpSpPr>
        <p:sp>
          <p:nvSpPr>
            <p:cNvPr id="81" name="Google Shape;81;p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2" name="Google Shape;82;p8"/>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3" name="Google Shape;83;p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4" name="Google Shape;84;p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5" name="Google Shape;85;p8"/>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86" name="Google Shape;86;p8"/>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8"/>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8"/>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9" name="Shape 89"/>
        <p:cNvGrpSpPr/>
        <p:nvPr/>
      </p:nvGrpSpPr>
      <p:grpSpPr>
        <a:xfrm>
          <a:off x="0" y="0"/>
          <a:ext cx="0" cy="0"/>
          <a:chOff x="0" y="0"/>
          <a:chExt cx="0" cy="0"/>
        </a:xfrm>
      </p:grpSpPr>
      <p:sp>
        <p:nvSpPr>
          <p:cNvPr id="90" name="Google Shape;90;p9"/>
          <p:cNvSpPr/>
          <p:nvPr/>
        </p:nvSpPr>
        <p:spPr>
          <a:xfrm>
            <a:off x="304801" y="228601"/>
            <a:ext cx="11595100" cy="1427163"/>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91" name="Google Shape;91;p9"/>
          <p:cNvGrpSpPr/>
          <p:nvPr/>
        </p:nvGrpSpPr>
        <p:grpSpPr>
          <a:xfrm>
            <a:off x="281517" y="714376"/>
            <a:ext cx="11631083" cy="1331913"/>
            <a:chOff x="-3905250" y="4294188"/>
            <a:chExt cx="13011150" cy="1892300"/>
          </a:xfrm>
        </p:grpSpPr>
        <p:sp>
          <p:nvSpPr>
            <p:cNvPr id="92" name="Google Shape;92;p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3" name="Google Shape;93;p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4" name="Google Shape;94;p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5" name="Google Shape;95;p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6" name="Google Shape;96;p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7" name="Google Shape;97;p9"/>
          <p:cNvSpPr txBox="1"/>
          <p:nvPr>
            <p:ph idx="1" type="body"/>
          </p:nvPr>
        </p:nvSpPr>
        <p:spPr>
          <a:xfrm>
            <a:off x="1219200" y="3581401"/>
            <a:ext cx="4470400" cy="190500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98" name="Google Shape;98;p9"/>
          <p:cNvSpPr txBox="1"/>
          <p:nvPr>
            <p:ph type="title"/>
          </p:nvPr>
        </p:nvSpPr>
        <p:spPr>
          <a:xfrm>
            <a:off x="1219200" y="2286000"/>
            <a:ext cx="4470400" cy="125272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3200">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9"/>
          <p:cNvSpPr txBox="1"/>
          <p:nvPr>
            <p:ph idx="2" type="body"/>
          </p:nvPr>
        </p:nvSpPr>
        <p:spPr>
          <a:xfrm>
            <a:off x="6202616" y="1828800"/>
            <a:ext cx="5205435" cy="3810000"/>
          </a:xfrm>
          <a:prstGeom prst="rect">
            <a:avLst/>
          </a:prstGeom>
          <a:noFill/>
          <a:ln>
            <a:noFill/>
          </a:ln>
        </p:spPr>
        <p:txBody>
          <a:bodyPr anchorCtr="0" anchor="ctr" bIns="45700" lIns="91425" spcFirstLastPara="1" rIns="91425" wrap="square" tIns="45700">
            <a:no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
        <p:nvSpPr>
          <p:cNvPr id="100" name="Google Shape;100;p9"/>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9"/>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9"/>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3" name="Shape 103"/>
        <p:cNvGrpSpPr/>
        <p:nvPr/>
      </p:nvGrpSpPr>
      <p:grpSpPr>
        <a:xfrm>
          <a:off x="0" y="0"/>
          <a:ext cx="0" cy="0"/>
          <a:chOff x="0" y="0"/>
          <a:chExt cx="0" cy="0"/>
        </a:xfrm>
      </p:grpSpPr>
      <p:sp>
        <p:nvSpPr>
          <p:cNvPr id="104" name="Google Shape;104;p10"/>
          <p:cNvSpPr/>
          <p:nvPr/>
        </p:nvSpPr>
        <p:spPr>
          <a:xfrm>
            <a:off x="304801" y="228601"/>
            <a:ext cx="11595100" cy="6035675"/>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05" name="Google Shape;105;p10"/>
          <p:cNvGrpSpPr/>
          <p:nvPr/>
        </p:nvGrpSpPr>
        <p:grpSpPr>
          <a:xfrm>
            <a:off x="281517" y="5354639"/>
            <a:ext cx="11631083" cy="1330325"/>
            <a:chOff x="-3905250" y="4294188"/>
            <a:chExt cx="13011150" cy="1892300"/>
          </a:xfrm>
        </p:grpSpPr>
        <p:sp>
          <p:nvSpPr>
            <p:cNvPr id="106" name="Google Shape;106;p1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7" name="Google Shape;107;p10"/>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8" name="Google Shape;108;p1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9" name="Google Shape;109;p1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0" name="Google Shape;110;p1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11" name="Google Shape;111;p10"/>
          <p:cNvSpPr txBox="1"/>
          <p:nvPr>
            <p:ph type="title"/>
          </p:nvPr>
        </p:nvSpPr>
        <p:spPr>
          <a:xfrm>
            <a:off x="6498874" y="338667"/>
            <a:ext cx="5083527" cy="242993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800">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0"/>
          <p:cNvSpPr txBox="1"/>
          <p:nvPr>
            <p:ph idx="1" type="body"/>
          </p:nvPr>
        </p:nvSpPr>
        <p:spPr>
          <a:xfrm>
            <a:off x="6491112" y="2785533"/>
            <a:ext cx="5091289" cy="2421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13" name="Google Shape;113;p10"/>
          <p:cNvSpPr/>
          <p:nvPr>
            <p:ph idx="2" type="pic"/>
          </p:nvPr>
        </p:nvSpPr>
        <p:spPr>
          <a:xfrm>
            <a:off x="1117600" y="1371600"/>
            <a:ext cx="4754880" cy="2926080"/>
          </a:xfrm>
          <a:prstGeom prst="roundRect">
            <a:avLst>
              <a:gd fmla="val 3924" name="adj"/>
            </a:avLst>
          </a:prstGeom>
          <a:solidFill>
            <a:schemeClr val="accent1"/>
          </a:solidFill>
          <a:ln>
            <a:noFill/>
          </a:ln>
          <a:effectLst>
            <a:reflection blurRad="0" dir="5400000" dist="5000" endA="0" endPos="30000" kx="0" rotWithShape="0" algn="bl" stA="30000" stPos="0" sy="-100000" ky="0"/>
          </a:effectLst>
        </p:spPr>
      </p:sp>
      <p:sp>
        <p:nvSpPr>
          <p:cNvPr id="114" name="Google Shape;114;p10"/>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0"/>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0"/>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dk2"/>
                </a:solidFill>
                <a:latin typeface="Candara"/>
                <a:ea typeface="Candara"/>
                <a:cs typeface="Candara"/>
                <a:sym typeface="Candara"/>
              </a:defRPr>
            </a:lvl1pPr>
            <a:lvl2pPr indent="0" lvl="1" marL="0" algn="ctr">
              <a:spcBef>
                <a:spcPts val="0"/>
              </a:spcBef>
              <a:buNone/>
              <a:defRPr sz="1000">
                <a:solidFill>
                  <a:schemeClr val="dk2"/>
                </a:solidFill>
                <a:latin typeface="Candara"/>
                <a:ea typeface="Candara"/>
                <a:cs typeface="Candara"/>
                <a:sym typeface="Candara"/>
              </a:defRPr>
            </a:lvl2pPr>
            <a:lvl3pPr indent="0" lvl="2" marL="0" algn="ctr">
              <a:spcBef>
                <a:spcPts val="0"/>
              </a:spcBef>
              <a:buNone/>
              <a:defRPr sz="1000">
                <a:solidFill>
                  <a:schemeClr val="dk2"/>
                </a:solidFill>
                <a:latin typeface="Candara"/>
                <a:ea typeface="Candara"/>
                <a:cs typeface="Candara"/>
                <a:sym typeface="Candara"/>
              </a:defRPr>
            </a:lvl3pPr>
            <a:lvl4pPr indent="0" lvl="3" marL="0" algn="ctr">
              <a:spcBef>
                <a:spcPts val="0"/>
              </a:spcBef>
              <a:buNone/>
              <a:defRPr sz="1000">
                <a:solidFill>
                  <a:schemeClr val="dk2"/>
                </a:solidFill>
                <a:latin typeface="Candara"/>
                <a:ea typeface="Candara"/>
                <a:cs typeface="Candara"/>
                <a:sym typeface="Candara"/>
              </a:defRPr>
            </a:lvl4pPr>
            <a:lvl5pPr indent="0" lvl="4" marL="0" algn="ctr">
              <a:spcBef>
                <a:spcPts val="0"/>
              </a:spcBef>
              <a:buNone/>
              <a:defRPr sz="1000">
                <a:solidFill>
                  <a:schemeClr val="dk2"/>
                </a:solidFill>
                <a:latin typeface="Candara"/>
                <a:ea typeface="Candara"/>
                <a:cs typeface="Candara"/>
                <a:sym typeface="Candara"/>
              </a:defRPr>
            </a:lvl5pPr>
            <a:lvl6pPr indent="0" lvl="5" marL="0" algn="ctr">
              <a:spcBef>
                <a:spcPts val="0"/>
              </a:spcBef>
              <a:buNone/>
              <a:defRPr sz="1000">
                <a:solidFill>
                  <a:schemeClr val="dk2"/>
                </a:solidFill>
                <a:latin typeface="Candara"/>
                <a:ea typeface="Candara"/>
                <a:cs typeface="Candara"/>
                <a:sym typeface="Candara"/>
              </a:defRPr>
            </a:lvl6pPr>
            <a:lvl7pPr indent="0" lvl="6" marL="0" algn="ctr">
              <a:spcBef>
                <a:spcPts val="0"/>
              </a:spcBef>
              <a:buNone/>
              <a:defRPr sz="1000">
                <a:solidFill>
                  <a:schemeClr val="dk2"/>
                </a:solidFill>
                <a:latin typeface="Candara"/>
                <a:ea typeface="Candara"/>
                <a:cs typeface="Candara"/>
                <a:sym typeface="Candara"/>
              </a:defRPr>
            </a:lvl7pPr>
            <a:lvl8pPr indent="0" lvl="7" marL="0" algn="ctr">
              <a:spcBef>
                <a:spcPts val="0"/>
              </a:spcBef>
              <a:buNone/>
              <a:defRPr sz="1000">
                <a:solidFill>
                  <a:schemeClr val="dk2"/>
                </a:solidFill>
                <a:latin typeface="Candara"/>
                <a:ea typeface="Candara"/>
                <a:cs typeface="Candara"/>
                <a:sym typeface="Candara"/>
              </a:defRPr>
            </a:lvl8pPr>
            <a:lvl9pPr indent="0" lvl="8" marL="0" algn="ctr">
              <a:spcBef>
                <a:spcPts val="0"/>
              </a:spcBef>
              <a:buNone/>
              <a:defRPr sz="1000">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jpg"/><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5.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304801" y="228601"/>
            <a:ext cx="11595100" cy="2468563"/>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11" name="Google Shape;11;p1"/>
          <p:cNvGrpSpPr/>
          <p:nvPr/>
        </p:nvGrpSpPr>
        <p:grpSpPr>
          <a:xfrm>
            <a:off x="281517" y="1679576"/>
            <a:ext cx="11631083" cy="1330325"/>
            <a:chOff x="-3905251" y="4294188"/>
            <a:chExt cx="13027839" cy="1892300"/>
          </a:xfrm>
        </p:grpSpPr>
        <p:sp>
          <p:nvSpPr>
            <p:cNvPr id="12" name="Google Shape;12;p1"/>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3" name="Google Shape;13;p1"/>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lt2">
                <a:alpha val="3960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4" name="Google Shape;14;p1"/>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5" name="Google Shape;15;p1"/>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 name="Google Shape;16;p1"/>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7" name="Google Shape;17;p1"/>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1pPr>
            <a:lvl2pPr lvl="1"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2pPr>
            <a:lvl3pPr lvl="2"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3pPr>
            <a:lvl4pPr lvl="3"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4pPr>
            <a:lvl5pPr lvl="4" marR="0" rtl="0" algn="ctr">
              <a:spcBef>
                <a:spcPts val="0"/>
              </a:spcBef>
              <a:spcAft>
                <a:spcPts val="0"/>
              </a:spcAft>
              <a:buSzPts val="1400"/>
              <a:buNone/>
              <a:defRPr b="0" i="0" sz="4400" u="none" cap="none" strike="noStrike">
                <a:solidFill>
                  <a:srgbClr val="FFFFFF"/>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0" type="dt"/>
          </p:nvPr>
        </p:nvSpPr>
        <p:spPr>
          <a:xfrm>
            <a:off x="6885518" y="6249989"/>
            <a:ext cx="504824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1"/>
          <p:cNvSpPr txBox="1"/>
          <p:nvPr>
            <p:ph idx="11" type="ftr"/>
          </p:nvPr>
        </p:nvSpPr>
        <p:spPr>
          <a:xfrm>
            <a:off x="258233" y="6249989"/>
            <a:ext cx="504825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0" name="Google Shape;20;p1"/>
          <p:cNvSpPr txBox="1"/>
          <p:nvPr>
            <p:ph idx="12" type="sldNum"/>
          </p:nvPr>
        </p:nvSpPr>
        <p:spPr>
          <a:xfrm>
            <a:off x="5321300" y="6249989"/>
            <a:ext cx="15494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chemeClr val="dk2"/>
                </a:solidFill>
                <a:latin typeface="Candara"/>
                <a:ea typeface="Candara"/>
                <a:cs typeface="Candara"/>
                <a:sym typeface="Candara"/>
              </a:defRPr>
            </a:lvl1pPr>
            <a:lvl2pPr indent="0" lvl="1" marL="0" marR="0" rtl="0" algn="ctr">
              <a:spcBef>
                <a:spcPts val="0"/>
              </a:spcBef>
              <a:buNone/>
              <a:defRPr b="0" sz="1000" u="none">
                <a:solidFill>
                  <a:schemeClr val="dk2"/>
                </a:solidFill>
                <a:latin typeface="Candara"/>
                <a:ea typeface="Candara"/>
                <a:cs typeface="Candara"/>
                <a:sym typeface="Candara"/>
              </a:defRPr>
            </a:lvl2pPr>
            <a:lvl3pPr indent="0" lvl="2" marL="0" marR="0" rtl="0" algn="ctr">
              <a:spcBef>
                <a:spcPts val="0"/>
              </a:spcBef>
              <a:buNone/>
              <a:defRPr b="0" sz="1000" u="none">
                <a:solidFill>
                  <a:schemeClr val="dk2"/>
                </a:solidFill>
                <a:latin typeface="Candara"/>
                <a:ea typeface="Candara"/>
                <a:cs typeface="Candara"/>
                <a:sym typeface="Candara"/>
              </a:defRPr>
            </a:lvl3pPr>
            <a:lvl4pPr indent="0" lvl="3" marL="0" marR="0" rtl="0" algn="ctr">
              <a:spcBef>
                <a:spcPts val="0"/>
              </a:spcBef>
              <a:buNone/>
              <a:defRPr b="0" sz="1000" u="none">
                <a:solidFill>
                  <a:schemeClr val="dk2"/>
                </a:solidFill>
                <a:latin typeface="Candara"/>
                <a:ea typeface="Candara"/>
                <a:cs typeface="Candara"/>
                <a:sym typeface="Candara"/>
              </a:defRPr>
            </a:lvl4pPr>
            <a:lvl5pPr indent="0" lvl="4" marL="0" marR="0" rtl="0" algn="ctr">
              <a:spcBef>
                <a:spcPts val="0"/>
              </a:spcBef>
              <a:buNone/>
              <a:defRPr b="0" sz="1000" u="none">
                <a:solidFill>
                  <a:schemeClr val="dk2"/>
                </a:solidFill>
                <a:latin typeface="Candara"/>
                <a:ea typeface="Candara"/>
                <a:cs typeface="Candara"/>
                <a:sym typeface="Candara"/>
              </a:defRPr>
            </a:lvl5pPr>
            <a:lvl6pPr indent="0" lvl="5" marL="0" marR="0" rtl="0" algn="ctr">
              <a:spcBef>
                <a:spcPts val="0"/>
              </a:spcBef>
              <a:buNone/>
              <a:defRPr b="0" sz="1000" u="none">
                <a:solidFill>
                  <a:schemeClr val="dk2"/>
                </a:solidFill>
                <a:latin typeface="Candara"/>
                <a:ea typeface="Candara"/>
                <a:cs typeface="Candara"/>
                <a:sym typeface="Candara"/>
              </a:defRPr>
            </a:lvl6pPr>
            <a:lvl7pPr indent="0" lvl="6" marL="0" marR="0" rtl="0" algn="ctr">
              <a:spcBef>
                <a:spcPts val="0"/>
              </a:spcBef>
              <a:buNone/>
              <a:defRPr b="0" sz="1000" u="none">
                <a:solidFill>
                  <a:schemeClr val="dk2"/>
                </a:solidFill>
                <a:latin typeface="Candara"/>
                <a:ea typeface="Candara"/>
                <a:cs typeface="Candara"/>
                <a:sym typeface="Candara"/>
              </a:defRPr>
            </a:lvl7pPr>
            <a:lvl8pPr indent="0" lvl="7" marL="0" marR="0" rtl="0" algn="ctr">
              <a:spcBef>
                <a:spcPts val="0"/>
              </a:spcBef>
              <a:buNone/>
              <a:defRPr b="0" sz="1000" u="none">
                <a:solidFill>
                  <a:schemeClr val="dk2"/>
                </a:solidFill>
                <a:latin typeface="Candara"/>
                <a:ea typeface="Candara"/>
                <a:cs typeface="Candara"/>
                <a:sym typeface="Candara"/>
              </a:defRPr>
            </a:lvl8pPr>
            <a:lvl9pPr indent="0" lvl="8" marL="0" marR="0" rtl="0" algn="ctr">
              <a:spcBef>
                <a:spcPts val="0"/>
              </a:spcBef>
              <a:buNone/>
              <a:defRPr b="0" sz="1000" u="none">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pt-BR"/>
              <a:t>‹#›</a:t>
            </a:fld>
            <a:endParaRPr/>
          </a:p>
        </p:txBody>
      </p:sp>
      <p:sp>
        <p:nvSpPr>
          <p:cNvPr id="21" name="Google Shape;21;p1"/>
          <p:cNvSpPr txBox="1"/>
          <p:nvPr>
            <p:ph idx="1" type="body"/>
          </p:nvPr>
        </p:nvSpPr>
        <p:spPr>
          <a:xfrm>
            <a:off x="1162051" y="2674939"/>
            <a:ext cx="9878483" cy="345122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pic>
        <p:nvPicPr>
          <p:cNvPr descr="AA5276" id="22" name="Google Shape;22;p1"/>
          <p:cNvPicPr preferRelativeResize="0"/>
          <p:nvPr/>
        </p:nvPicPr>
        <p:blipFill rotWithShape="1">
          <a:blip r:embed="rId1">
            <a:alphaModFix/>
          </a:blip>
          <a:srcRect b="0" l="0" r="0" t="0"/>
          <a:stretch/>
        </p:blipFill>
        <p:spPr>
          <a:xfrm>
            <a:off x="0" y="1628776"/>
            <a:ext cx="2159000" cy="1655763"/>
          </a:xfrm>
          <a:prstGeom prst="rect">
            <a:avLst/>
          </a:prstGeom>
          <a:noFill/>
          <a:ln>
            <a:noFill/>
          </a:ln>
        </p:spPr>
      </p:pic>
      <p:pic>
        <p:nvPicPr>
          <p:cNvPr descr="pos_gastro2" id="23" name="Google Shape;23;p1"/>
          <p:cNvPicPr preferRelativeResize="0"/>
          <p:nvPr/>
        </p:nvPicPr>
        <p:blipFill rotWithShape="1">
          <a:blip r:embed="rId2">
            <a:alphaModFix/>
          </a:blip>
          <a:srcRect b="0" l="0" r="0" t="0"/>
          <a:stretch/>
        </p:blipFill>
        <p:spPr>
          <a:xfrm>
            <a:off x="0" y="1"/>
            <a:ext cx="2159000" cy="1628775"/>
          </a:xfrm>
          <a:prstGeom prst="rect">
            <a:avLst/>
          </a:prstGeom>
          <a:noFill/>
          <a:ln>
            <a:noFill/>
          </a:ln>
        </p:spPr>
      </p:pic>
      <p:pic>
        <p:nvPicPr>
          <p:cNvPr descr="6041145m" id="24" name="Google Shape;24;p1"/>
          <p:cNvPicPr preferRelativeResize="0"/>
          <p:nvPr/>
        </p:nvPicPr>
        <p:blipFill rotWithShape="1">
          <a:blip r:embed="rId3">
            <a:alphaModFix/>
          </a:blip>
          <a:srcRect b="0" l="0" r="0" t="0"/>
          <a:stretch/>
        </p:blipFill>
        <p:spPr>
          <a:xfrm>
            <a:off x="0" y="3284539"/>
            <a:ext cx="2159000" cy="1728787"/>
          </a:xfrm>
          <a:prstGeom prst="rect">
            <a:avLst/>
          </a:prstGeom>
          <a:noFill/>
          <a:ln>
            <a:noFill/>
          </a:ln>
        </p:spPr>
      </p:pic>
      <p:pic>
        <p:nvPicPr>
          <p:cNvPr descr="micro" id="25" name="Google Shape;25;p1"/>
          <p:cNvPicPr preferRelativeResize="0"/>
          <p:nvPr/>
        </p:nvPicPr>
        <p:blipFill rotWithShape="1">
          <a:blip r:embed="rId4">
            <a:alphaModFix/>
          </a:blip>
          <a:srcRect b="0" l="0" r="0" t="0"/>
          <a:stretch/>
        </p:blipFill>
        <p:spPr>
          <a:xfrm>
            <a:off x="0" y="5013326"/>
            <a:ext cx="2159000" cy="18446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3"/>
          <p:cNvSpPr txBox="1"/>
          <p:nvPr>
            <p:ph type="title"/>
          </p:nvPr>
        </p:nvSpPr>
        <p:spPr>
          <a:xfrm>
            <a:off x="2406776" y="213486"/>
            <a:ext cx="7539990" cy="6807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4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13"/>
          <p:cNvSpPr txBox="1"/>
          <p:nvPr>
            <p:ph idx="1" type="body"/>
          </p:nvPr>
        </p:nvSpPr>
        <p:spPr>
          <a:xfrm>
            <a:off x="6180582" y="2250440"/>
            <a:ext cx="5561330" cy="206692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48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9" name="Google Shape;139;p1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1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1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70" name="Shape 170"/>
        <p:cNvGrpSpPr/>
        <p:nvPr/>
      </p:nvGrpSpPr>
      <p:grpSpPr>
        <a:xfrm>
          <a:off x="0" y="0"/>
          <a:ext cx="0" cy="0"/>
          <a:chOff x="0" y="0"/>
          <a:chExt cx="0" cy="0"/>
        </a:xfrm>
      </p:grpSpPr>
      <p:sp>
        <p:nvSpPr>
          <p:cNvPr id="171" name="Google Shape;171;p19"/>
          <p:cNvSpPr txBox="1"/>
          <p:nvPr>
            <p:ph type="title"/>
          </p:nvPr>
        </p:nvSpPr>
        <p:spPr>
          <a:xfrm>
            <a:off x="1039285" y="295275"/>
            <a:ext cx="10111316"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1pPr>
            <a:lvl2pPr lvl="1"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2pPr>
            <a:lvl3pPr lvl="2"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3pPr>
            <a:lvl4pPr lvl="3"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4pPr>
            <a:lvl5pPr lvl="4"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5pPr>
            <a:lvl6pPr lvl="5"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6pPr>
            <a:lvl7pPr lvl="6"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7pPr>
            <a:lvl8pPr lvl="7"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8pPr>
            <a:lvl9pPr lvl="8" marR="0" rtl="0" algn="l">
              <a:spcBef>
                <a:spcPts val="0"/>
              </a:spcBef>
              <a:spcAft>
                <a:spcPts val="0"/>
              </a:spcAft>
              <a:buSzPts val="1400"/>
              <a:buNone/>
              <a:defRPr b="0" i="0" sz="3800" u="none" cap="none" strike="noStrike">
                <a:solidFill>
                  <a:srgbClr val="174576"/>
                </a:solidFill>
                <a:latin typeface="Corbel"/>
                <a:ea typeface="Corbel"/>
                <a:cs typeface="Corbel"/>
                <a:sym typeface="Corbel"/>
              </a:defRPr>
            </a:lvl9pPr>
          </a:lstStyle>
          <a:p/>
        </p:txBody>
      </p:sp>
      <p:sp>
        <p:nvSpPr>
          <p:cNvPr id="172" name="Google Shape;172;p19"/>
          <p:cNvSpPr txBox="1"/>
          <p:nvPr>
            <p:ph idx="1" type="body"/>
          </p:nvPr>
        </p:nvSpPr>
        <p:spPr>
          <a:xfrm>
            <a:off x="1039285" y="1949450"/>
            <a:ext cx="10111316" cy="4006850"/>
          </a:xfrm>
          <a:prstGeom prst="rect">
            <a:avLst/>
          </a:prstGeom>
          <a:noFill/>
          <a:ln>
            <a:noFill/>
          </a:ln>
        </p:spPr>
        <p:txBody>
          <a:bodyPr anchorCtr="0" anchor="t" bIns="45700" lIns="91425" spcFirstLastPara="1" rIns="91425" wrap="square" tIns="45700">
            <a:noAutofit/>
          </a:bodyPr>
          <a:lstStyle>
            <a:lvl1pPr indent="-354330" lvl="0" marL="457200" marR="0" rtl="0" algn="l">
              <a:spcBef>
                <a:spcPts val="2000"/>
              </a:spcBef>
              <a:spcAft>
                <a:spcPts val="0"/>
              </a:spcAft>
              <a:buClr>
                <a:schemeClr val="accent1"/>
              </a:buClr>
              <a:buSzPts val="1980"/>
              <a:buFont typeface="Noto Sans Symbols"/>
              <a:buChar char="🞥"/>
              <a:defRPr b="0" i="0" sz="2200" u="none" cap="none" strike="noStrike">
                <a:solidFill>
                  <a:srgbClr val="174576"/>
                </a:solidFill>
                <a:latin typeface="Corbel"/>
                <a:ea typeface="Corbel"/>
                <a:cs typeface="Corbel"/>
                <a:sym typeface="Corbel"/>
              </a:defRPr>
            </a:lvl1pPr>
            <a:lvl2pPr indent="-342900" lvl="1" marL="914400" marR="0" rtl="0" algn="l">
              <a:spcBef>
                <a:spcPts val="600"/>
              </a:spcBef>
              <a:spcAft>
                <a:spcPts val="0"/>
              </a:spcAft>
              <a:buClr>
                <a:schemeClr val="accent1"/>
              </a:buClr>
              <a:buSzPts val="1800"/>
              <a:buFont typeface="Noto Sans Symbols"/>
              <a:buChar char="🞥"/>
              <a:defRPr b="0" i="0" sz="2000" u="none" cap="none" strike="noStrike">
                <a:solidFill>
                  <a:srgbClr val="174576"/>
                </a:solidFill>
                <a:latin typeface="Corbel"/>
                <a:ea typeface="Corbel"/>
                <a:cs typeface="Corbel"/>
                <a:sym typeface="Corbel"/>
              </a:defRPr>
            </a:lvl2pPr>
            <a:lvl3pPr indent="-365760" lvl="2" marL="1371600" marR="0" rtl="0" algn="l">
              <a:spcBef>
                <a:spcPts val="600"/>
              </a:spcBef>
              <a:spcAft>
                <a:spcPts val="0"/>
              </a:spcAft>
              <a:buClr>
                <a:schemeClr val="accent1"/>
              </a:buClr>
              <a:buSzPts val="2160"/>
              <a:buFont typeface="Noto Sans Symbols"/>
              <a:buChar char="🞥"/>
              <a:defRPr b="0" i="0" sz="2400" u="none" cap="none" strike="noStrike">
                <a:solidFill>
                  <a:srgbClr val="174576"/>
                </a:solidFill>
                <a:latin typeface="Corbel"/>
                <a:ea typeface="Corbel"/>
                <a:cs typeface="Corbel"/>
                <a:sym typeface="Corbel"/>
              </a:defRPr>
            </a:lvl3pPr>
            <a:lvl4pPr indent="-342900" lvl="3" marL="1828800" marR="0" rtl="0" algn="l">
              <a:spcBef>
                <a:spcPts val="600"/>
              </a:spcBef>
              <a:spcAft>
                <a:spcPts val="0"/>
              </a:spcAft>
              <a:buClr>
                <a:schemeClr val="accent1"/>
              </a:buClr>
              <a:buSzPts val="1800"/>
              <a:buFont typeface="Noto Sans Symbols"/>
              <a:buChar char="🞥"/>
              <a:defRPr b="0" i="0" sz="2000" u="none" cap="none" strike="noStrike">
                <a:solidFill>
                  <a:srgbClr val="174576"/>
                </a:solidFill>
                <a:latin typeface="Corbel"/>
                <a:ea typeface="Corbel"/>
                <a:cs typeface="Corbel"/>
                <a:sym typeface="Corbel"/>
              </a:defRPr>
            </a:lvl4pPr>
            <a:lvl5pPr indent="-342900" lvl="4" marL="2286000" marR="0" rtl="0" algn="l">
              <a:spcBef>
                <a:spcPts val="600"/>
              </a:spcBef>
              <a:spcAft>
                <a:spcPts val="0"/>
              </a:spcAft>
              <a:buClr>
                <a:schemeClr val="accent1"/>
              </a:buClr>
              <a:buSzPts val="1800"/>
              <a:buFont typeface="Noto Sans Symbols"/>
              <a:buChar char="🞥"/>
              <a:defRPr b="0" i="0" sz="2000" u="none" cap="none" strike="noStrike">
                <a:solidFill>
                  <a:srgbClr val="174576"/>
                </a:solidFill>
                <a:latin typeface="Corbel"/>
                <a:ea typeface="Corbel"/>
                <a:cs typeface="Corbel"/>
                <a:sym typeface="Corbe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orbel"/>
                <a:ea typeface="Corbel"/>
                <a:cs typeface="Corbel"/>
                <a:sym typeface="Corbe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orbel"/>
                <a:ea typeface="Corbel"/>
                <a:cs typeface="Corbel"/>
                <a:sym typeface="Corbe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orbel"/>
                <a:ea typeface="Corbel"/>
                <a:cs typeface="Corbel"/>
                <a:sym typeface="Corbe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orbel"/>
                <a:ea typeface="Corbel"/>
                <a:cs typeface="Corbel"/>
                <a:sym typeface="Corbel"/>
              </a:defRPr>
            </a:lvl9pPr>
          </a:lstStyle>
          <a:p/>
        </p:txBody>
      </p:sp>
      <p:sp>
        <p:nvSpPr>
          <p:cNvPr id="173" name="Google Shape;173;p19"/>
          <p:cNvSpPr txBox="1"/>
          <p:nvPr>
            <p:ph idx="10" type="dt"/>
          </p:nvPr>
        </p:nvSpPr>
        <p:spPr>
          <a:xfrm>
            <a:off x="304800" y="6243639"/>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sz="1600">
                <a:solidFill>
                  <a:srgbClr val="A6A6A6"/>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74" name="Google Shape;174;p19"/>
          <p:cNvSpPr txBox="1"/>
          <p:nvPr>
            <p:ph idx="11" type="ftr"/>
          </p:nvPr>
        </p:nvSpPr>
        <p:spPr>
          <a:xfrm>
            <a:off x="7823200" y="6248401"/>
            <a:ext cx="38608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sz="1100">
                <a:solidFill>
                  <a:srgbClr val="A5A5A5"/>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75" name="Google Shape;175;p19"/>
          <p:cNvSpPr txBox="1"/>
          <p:nvPr>
            <p:ph idx="12" type="sldNum"/>
          </p:nvPr>
        </p:nvSpPr>
        <p:spPr>
          <a:xfrm>
            <a:off x="5740400" y="6248401"/>
            <a:ext cx="7112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100">
                <a:solidFill>
                  <a:srgbClr val="A6A6A6"/>
                </a:solidFill>
                <a:latin typeface="Corbel"/>
                <a:ea typeface="Corbel"/>
                <a:cs typeface="Corbel"/>
                <a:sym typeface="Corbel"/>
              </a:defRPr>
            </a:lvl1pPr>
            <a:lvl2pPr indent="0" lvl="1" marL="0" marR="0" rtl="0" algn="ctr">
              <a:spcBef>
                <a:spcPts val="0"/>
              </a:spcBef>
              <a:buNone/>
              <a:defRPr b="1" sz="1100">
                <a:solidFill>
                  <a:srgbClr val="A6A6A6"/>
                </a:solidFill>
                <a:latin typeface="Corbel"/>
                <a:ea typeface="Corbel"/>
                <a:cs typeface="Corbel"/>
                <a:sym typeface="Corbel"/>
              </a:defRPr>
            </a:lvl2pPr>
            <a:lvl3pPr indent="0" lvl="2" marL="0" marR="0" rtl="0" algn="ctr">
              <a:spcBef>
                <a:spcPts val="0"/>
              </a:spcBef>
              <a:buNone/>
              <a:defRPr b="1" sz="1100">
                <a:solidFill>
                  <a:srgbClr val="A6A6A6"/>
                </a:solidFill>
                <a:latin typeface="Corbel"/>
                <a:ea typeface="Corbel"/>
                <a:cs typeface="Corbel"/>
                <a:sym typeface="Corbel"/>
              </a:defRPr>
            </a:lvl3pPr>
            <a:lvl4pPr indent="0" lvl="3" marL="0" marR="0" rtl="0" algn="ctr">
              <a:spcBef>
                <a:spcPts val="0"/>
              </a:spcBef>
              <a:buNone/>
              <a:defRPr b="1" sz="1100">
                <a:solidFill>
                  <a:srgbClr val="A6A6A6"/>
                </a:solidFill>
                <a:latin typeface="Corbel"/>
                <a:ea typeface="Corbel"/>
                <a:cs typeface="Corbel"/>
                <a:sym typeface="Corbel"/>
              </a:defRPr>
            </a:lvl4pPr>
            <a:lvl5pPr indent="0" lvl="4" marL="0" marR="0" rtl="0" algn="ctr">
              <a:spcBef>
                <a:spcPts val="0"/>
              </a:spcBef>
              <a:buNone/>
              <a:defRPr b="1" sz="1100">
                <a:solidFill>
                  <a:srgbClr val="A6A6A6"/>
                </a:solidFill>
                <a:latin typeface="Corbel"/>
                <a:ea typeface="Corbel"/>
                <a:cs typeface="Corbel"/>
                <a:sym typeface="Corbel"/>
              </a:defRPr>
            </a:lvl5pPr>
            <a:lvl6pPr indent="0" lvl="5" marL="0" marR="0" rtl="0" algn="ctr">
              <a:spcBef>
                <a:spcPts val="0"/>
              </a:spcBef>
              <a:buNone/>
              <a:defRPr b="1" sz="1100">
                <a:solidFill>
                  <a:srgbClr val="A6A6A6"/>
                </a:solidFill>
                <a:latin typeface="Corbel"/>
                <a:ea typeface="Corbel"/>
                <a:cs typeface="Corbel"/>
                <a:sym typeface="Corbel"/>
              </a:defRPr>
            </a:lvl6pPr>
            <a:lvl7pPr indent="0" lvl="6" marL="0" marR="0" rtl="0" algn="ctr">
              <a:spcBef>
                <a:spcPts val="0"/>
              </a:spcBef>
              <a:buNone/>
              <a:defRPr b="1" sz="1100">
                <a:solidFill>
                  <a:srgbClr val="A6A6A6"/>
                </a:solidFill>
                <a:latin typeface="Corbel"/>
                <a:ea typeface="Corbel"/>
                <a:cs typeface="Corbel"/>
                <a:sym typeface="Corbel"/>
              </a:defRPr>
            </a:lvl7pPr>
            <a:lvl8pPr indent="0" lvl="7" marL="0" marR="0" rtl="0" algn="ctr">
              <a:spcBef>
                <a:spcPts val="0"/>
              </a:spcBef>
              <a:buNone/>
              <a:defRPr b="1" sz="1100">
                <a:solidFill>
                  <a:srgbClr val="A6A6A6"/>
                </a:solidFill>
                <a:latin typeface="Corbel"/>
                <a:ea typeface="Corbel"/>
                <a:cs typeface="Corbel"/>
                <a:sym typeface="Corbel"/>
              </a:defRPr>
            </a:lvl8pPr>
            <a:lvl9pPr indent="0" lvl="8" marL="0" marR="0" rtl="0" algn="ctr">
              <a:spcBef>
                <a:spcPts val="0"/>
              </a:spcBef>
              <a:buNone/>
              <a:defRPr b="1" sz="1100">
                <a:solidFill>
                  <a:srgbClr val="A6A6A6"/>
                </a:solidFill>
                <a:latin typeface="Corbel"/>
                <a:ea typeface="Corbel"/>
                <a:cs typeface="Corbel"/>
                <a:sym typeface="Corbel"/>
              </a:defRPr>
            </a:lvl9pPr>
          </a:lstStyle>
          <a:p>
            <a:pPr indent="0" lvl="0" marL="0" rtl="0" algn="ct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20.xml.rels><?xml version="1.0" encoding="UTF-8" standalone="yes"?><Relationships xmlns="http://schemas.openxmlformats.org/package/2006/relationships"><Relationship Id="rId11" Type="http://schemas.openxmlformats.org/officeDocument/2006/relationships/hyperlink" Target="https://www.ufjf.br/renato_nunes/files/2010/08/apostila-de-fator-de-corre%C3%A7%C3%A3o-dos-alimentos.pdf" TargetMode="External"/><Relationship Id="rId10" Type="http://schemas.openxmlformats.org/officeDocument/2006/relationships/image" Target="../media/image26.jpg"/><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3.jpg"/><Relationship Id="rId5" Type="http://schemas.openxmlformats.org/officeDocument/2006/relationships/image" Target="../media/image29.jpg"/><Relationship Id="rId6" Type="http://schemas.openxmlformats.org/officeDocument/2006/relationships/image" Target="../media/image28.jpg"/><Relationship Id="rId7" Type="http://schemas.openxmlformats.org/officeDocument/2006/relationships/image" Target="../media/image20.jpg"/><Relationship Id="rId8"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0.jpg"/><Relationship Id="rId4" Type="http://schemas.openxmlformats.org/officeDocument/2006/relationships/image" Target="../media/image38.jpg"/><Relationship Id="rId5" Type="http://schemas.openxmlformats.org/officeDocument/2006/relationships/image" Target="../media/image35.jpg"/><Relationship Id="rId6"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9.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7.jpg"/><Relationship Id="rId4" Type="http://schemas.openxmlformats.org/officeDocument/2006/relationships/image" Target="../media/image31.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6.jpg"/><Relationship Id="rId8" Type="http://schemas.openxmlformats.org/officeDocument/2006/relationships/image" Target="../media/image4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0" Type="http://schemas.openxmlformats.org/officeDocument/2006/relationships/image" Target="../media/image44.jpg"/><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7.jpg"/><Relationship Id="rId4" Type="http://schemas.openxmlformats.org/officeDocument/2006/relationships/image" Target="../media/image46.jpg"/><Relationship Id="rId9" Type="http://schemas.openxmlformats.org/officeDocument/2006/relationships/image" Target="../media/image48.jpg"/><Relationship Id="rId5" Type="http://schemas.openxmlformats.org/officeDocument/2006/relationships/image" Target="../media/image39.jpg"/><Relationship Id="rId6" Type="http://schemas.openxmlformats.org/officeDocument/2006/relationships/image" Target="../media/image41.jpg"/><Relationship Id="rId7" Type="http://schemas.openxmlformats.org/officeDocument/2006/relationships/image" Target="../media/image43.jpg"/><Relationship Id="rId8" Type="http://schemas.openxmlformats.org/officeDocument/2006/relationships/image" Target="../media/image4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5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5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5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5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5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hyperlink" Target="http://www.ceagesp.gov.br/" TargetMode="External"/><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6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68.jpg"/><Relationship Id="rId4" Type="http://schemas.openxmlformats.org/officeDocument/2006/relationships/image" Target="../media/image5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61.jpg"/><Relationship Id="rId4" Type="http://schemas.openxmlformats.org/officeDocument/2006/relationships/image" Target="../media/image64.jpg"/><Relationship Id="rId5" Type="http://schemas.openxmlformats.org/officeDocument/2006/relationships/image" Target="../media/image63.jpg"/><Relationship Id="rId6" Type="http://schemas.openxmlformats.org/officeDocument/2006/relationships/image" Target="../media/image74.png"/><Relationship Id="rId7"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61.jpg"/><Relationship Id="rId4" Type="http://schemas.openxmlformats.org/officeDocument/2006/relationships/image" Target="../media/image64.jpg"/><Relationship Id="rId5" Type="http://schemas.openxmlformats.org/officeDocument/2006/relationships/image" Target="../media/image63.jpg"/><Relationship Id="rId6" Type="http://schemas.openxmlformats.org/officeDocument/2006/relationships/image" Target="../media/image74.png"/><Relationship Id="rId7"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71.jpg"/><Relationship Id="rId4" Type="http://schemas.openxmlformats.org/officeDocument/2006/relationships/image" Target="../media/image7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7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7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7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77.png"/><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8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82.jpg"/><Relationship Id="rId4" Type="http://schemas.openxmlformats.org/officeDocument/2006/relationships/image" Target="../media/image84.jpg"/><Relationship Id="rId5" Type="http://schemas.openxmlformats.org/officeDocument/2006/relationships/image" Target="../media/image89.jpg"/><Relationship Id="rId6" Type="http://schemas.openxmlformats.org/officeDocument/2006/relationships/image" Target="../media/image80.jpg"/><Relationship Id="rId7" Type="http://schemas.openxmlformats.org/officeDocument/2006/relationships/image" Target="../media/image86.jpg"/><Relationship Id="rId8" Type="http://schemas.openxmlformats.org/officeDocument/2006/relationships/image" Target="../media/image8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90.jpg"/><Relationship Id="rId4" Type="http://schemas.openxmlformats.org/officeDocument/2006/relationships/image" Target="../media/image88.png"/><Relationship Id="rId5" Type="http://schemas.openxmlformats.org/officeDocument/2006/relationships/image" Target="../media/image8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6.xml"/><Relationship Id="rId3" Type="http://schemas.openxmlformats.org/officeDocument/2006/relationships/image" Target="../media/image93.png"/><Relationship Id="rId4" Type="http://schemas.openxmlformats.org/officeDocument/2006/relationships/image" Target="../media/image100.png"/><Relationship Id="rId5" Type="http://schemas.openxmlformats.org/officeDocument/2006/relationships/image" Target="../media/image9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image" Target="../media/image9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image" Target="../media/image95.png"/><Relationship Id="rId4" Type="http://schemas.openxmlformats.org/officeDocument/2006/relationships/image" Target="../media/image94.png"/><Relationship Id="rId5" Type="http://schemas.openxmlformats.org/officeDocument/2006/relationships/image" Target="../media/image9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9.xml"/><Relationship Id="rId3" Type="http://schemas.openxmlformats.org/officeDocument/2006/relationships/image" Target="../media/image96.png"/><Relationship Id="rId4" Type="http://schemas.openxmlformats.org/officeDocument/2006/relationships/image" Target="../media/image98.png"/><Relationship Id="rId5" Type="http://schemas.openxmlformats.org/officeDocument/2006/relationships/image" Target="../media/image9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6"/>
          <p:cNvSpPr txBox="1"/>
          <p:nvPr>
            <p:ph type="ctrTitle"/>
          </p:nvPr>
        </p:nvSpPr>
        <p:spPr>
          <a:xfrm>
            <a:off x="1981200" y="1905000"/>
            <a:ext cx="8229600" cy="18288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lang="pt-BR" sz="5400">
                <a:solidFill>
                  <a:schemeClr val="dk1"/>
                </a:solidFill>
                <a:latin typeface="Arial"/>
                <a:ea typeface="Arial"/>
                <a:cs typeface="Arial"/>
                <a:sym typeface="Arial"/>
              </a:rPr>
              <a:t>Ficha técnica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sp>
        <p:nvSpPr>
          <p:cNvPr id="376" name="Google Shape;376;p45"/>
          <p:cNvSpPr/>
          <p:nvPr/>
        </p:nvSpPr>
        <p:spPr>
          <a:xfrm>
            <a:off x="0" y="0"/>
            <a:ext cx="12192000" cy="685799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77" name="Google Shape;377;p45"/>
          <p:cNvSpPr txBox="1"/>
          <p:nvPr>
            <p:ph type="title"/>
          </p:nvPr>
        </p:nvSpPr>
        <p:spPr>
          <a:xfrm>
            <a:off x="6124703" y="990600"/>
            <a:ext cx="6019799" cy="84382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pt-BR" sz="5400"/>
              <a:t>Índices e Fatores</a:t>
            </a:r>
            <a:endParaRPr sz="5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1" name="Shape 381"/>
        <p:cNvGrpSpPr/>
        <p:nvPr/>
      </p:nvGrpSpPr>
      <p:grpSpPr>
        <a:xfrm>
          <a:off x="0" y="0"/>
          <a:ext cx="0" cy="0"/>
          <a:chOff x="0" y="0"/>
          <a:chExt cx="0" cy="0"/>
        </a:xfrm>
      </p:grpSpPr>
      <p:sp>
        <p:nvSpPr>
          <p:cNvPr id="382" name="Google Shape;382;p46"/>
          <p:cNvSpPr txBox="1"/>
          <p:nvPr/>
        </p:nvSpPr>
        <p:spPr>
          <a:xfrm>
            <a:off x="533400" y="762000"/>
            <a:ext cx="11125200" cy="45935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4000">
                <a:solidFill>
                  <a:srgbClr val="008080"/>
                </a:solidFill>
                <a:latin typeface="Arial"/>
                <a:ea typeface="Arial"/>
                <a:cs typeface="Arial"/>
                <a:sym typeface="Arial"/>
              </a:rPr>
              <a:t>Incluem: </a:t>
            </a:r>
            <a:r>
              <a:rPr b="1" lang="pt-BR" sz="3600">
                <a:solidFill>
                  <a:schemeClr val="dk1"/>
                </a:solidFill>
                <a:latin typeface="Arial"/>
                <a:ea typeface="Arial"/>
                <a:cs typeface="Arial"/>
                <a:sym typeface="Arial"/>
              </a:rPr>
              <a:t>fator de correção (FC) e índices  de cocção (IC), absorção (IA) e reidratação (IR) de alimentos </a:t>
            </a:r>
            <a:endParaRPr b="1" sz="3600">
              <a:solidFill>
                <a:schemeClr val="dk1"/>
              </a:solidFill>
              <a:latin typeface="Arial"/>
              <a:ea typeface="Arial"/>
              <a:cs typeface="Arial"/>
              <a:sym typeface="Arial"/>
            </a:endParaRPr>
          </a:p>
          <a:p>
            <a:pPr indent="0" lvl="0" marL="12700" marR="0" rtl="0" algn="l">
              <a:lnSpc>
                <a:spcPct val="100000"/>
              </a:lnSpc>
              <a:spcBef>
                <a:spcPts val="100"/>
              </a:spcBef>
              <a:spcAft>
                <a:spcPts val="0"/>
              </a:spcAft>
              <a:buNone/>
            </a:pPr>
            <a:r>
              <a:t/>
            </a:r>
            <a:endParaRPr b="1" sz="3600">
              <a:solidFill>
                <a:schemeClr val="dk1"/>
              </a:solidFill>
              <a:latin typeface="Arial"/>
              <a:ea typeface="Arial"/>
              <a:cs typeface="Arial"/>
              <a:sym typeface="Arial"/>
            </a:endParaRPr>
          </a:p>
          <a:p>
            <a:pPr indent="0" lvl="0" marL="12700" marR="0" rtl="0" algn="l">
              <a:lnSpc>
                <a:spcPct val="100000"/>
              </a:lnSpc>
              <a:spcBef>
                <a:spcPts val="100"/>
              </a:spcBef>
              <a:spcAft>
                <a:spcPts val="0"/>
              </a:spcAft>
              <a:buNone/>
            </a:pPr>
            <a:r>
              <a:rPr b="1" lang="pt-BR" sz="3600">
                <a:solidFill>
                  <a:schemeClr val="dk1"/>
                </a:solidFill>
                <a:latin typeface="Arial"/>
                <a:ea typeface="Arial"/>
                <a:cs typeface="Arial"/>
                <a:sym typeface="Arial"/>
              </a:rPr>
              <a:t>Fundamentais </a:t>
            </a:r>
            <a:r>
              <a:rPr lang="pt-BR" sz="3600">
                <a:solidFill>
                  <a:schemeClr val="dk1"/>
                </a:solidFill>
                <a:latin typeface="Arial"/>
                <a:ea typeface="Arial"/>
                <a:cs typeface="Arial"/>
                <a:sym typeface="Arial"/>
              </a:rPr>
              <a:t>para elaboração de fichas técnicas de preparação e de  listas de compras → planejamento de cardápios.</a:t>
            </a:r>
            <a:endParaRPr/>
          </a:p>
          <a:p>
            <a:pPr indent="-88900" lvl="0" marL="354965" marR="5080" rtl="0" algn="just">
              <a:lnSpc>
                <a:spcPct val="100000"/>
              </a:lnSpc>
              <a:spcBef>
                <a:spcPts val="5"/>
              </a:spcBef>
              <a:spcAft>
                <a:spcPts val="0"/>
              </a:spcAft>
              <a:buClr>
                <a:schemeClr val="dk1"/>
              </a:buClr>
              <a:buSzPts val="4000"/>
              <a:buFont typeface="Arial"/>
              <a:buNone/>
            </a:pPr>
            <a:r>
              <a:t/>
            </a:r>
            <a:endParaRPr sz="40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sp>
        <p:nvSpPr>
          <p:cNvPr id="388" name="Google Shape;388;p47"/>
          <p:cNvSpPr txBox="1"/>
          <p:nvPr>
            <p:ph type="title"/>
          </p:nvPr>
        </p:nvSpPr>
        <p:spPr>
          <a:xfrm>
            <a:off x="761796" y="411860"/>
            <a:ext cx="10814050" cy="1367041"/>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b="0" lang="pt-BR" sz="4400">
                <a:solidFill>
                  <a:srgbClr val="008080"/>
                </a:solidFill>
              </a:rPr>
              <a:t>Primeiro determinante da gestão do cardápio: </a:t>
            </a:r>
            <a:r>
              <a:rPr lang="pt-BR" sz="4400">
                <a:solidFill>
                  <a:srgbClr val="008080"/>
                </a:solidFill>
              </a:rPr>
              <a:t>o pré-preparo</a:t>
            </a:r>
            <a:endParaRPr sz="4400"/>
          </a:p>
        </p:txBody>
      </p:sp>
      <p:grpSp>
        <p:nvGrpSpPr>
          <p:cNvPr id="389" name="Google Shape;389;p47"/>
          <p:cNvGrpSpPr/>
          <p:nvPr/>
        </p:nvGrpSpPr>
        <p:grpSpPr>
          <a:xfrm>
            <a:off x="1059179" y="2265985"/>
            <a:ext cx="9744457" cy="2993390"/>
            <a:chOff x="1059179" y="1738884"/>
            <a:chExt cx="9744457" cy="2993390"/>
          </a:xfrm>
        </p:grpSpPr>
        <p:sp>
          <p:nvSpPr>
            <p:cNvPr id="390" name="Google Shape;390;p47"/>
            <p:cNvSpPr/>
            <p:nvPr/>
          </p:nvSpPr>
          <p:spPr>
            <a:xfrm>
              <a:off x="1059179" y="1738884"/>
              <a:ext cx="2921507" cy="29931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47"/>
            <p:cNvSpPr/>
            <p:nvPr/>
          </p:nvSpPr>
          <p:spPr>
            <a:xfrm>
              <a:off x="1059179" y="1738884"/>
              <a:ext cx="2921635" cy="2993390"/>
            </a:xfrm>
            <a:custGeom>
              <a:rect b="b" l="l" r="r" t="t"/>
              <a:pathLst>
                <a:path extrusionOk="0" h="2993390" w="2921635">
                  <a:moveTo>
                    <a:pt x="1460753" y="0"/>
                  </a:moveTo>
                  <a:lnTo>
                    <a:pt x="1508027" y="768"/>
                  </a:lnTo>
                  <a:lnTo>
                    <a:pt x="1554925" y="3060"/>
                  </a:lnTo>
                  <a:lnTo>
                    <a:pt x="1601426" y="6851"/>
                  </a:lnTo>
                  <a:lnTo>
                    <a:pt x="1647507" y="12117"/>
                  </a:lnTo>
                  <a:lnTo>
                    <a:pt x="1693145" y="18837"/>
                  </a:lnTo>
                  <a:lnTo>
                    <a:pt x="1738318" y="26985"/>
                  </a:lnTo>
                  <a:lnTo>
                    <a:pt x="1783002" y="36541"/>
                  </a:lnTo>
                  <a:lnTo>
                    <a:pt x="1827175" y="47479"/>
                  </a:lnTo>
                  <a:lnTo>
                    <a:pt x="1870815" y="59777"/>
                  </a:lnTo>
                  <a:lnTo>
                    <a:pt x="1913898" y="73412"/>
                  </a:lnTo>
                  <a:lnTo>
                    <a:pt x="1956403" y="88360"/>
                  </a:lnTo>
                  <a:lnTo>
                    <a:pt x="1998306" y="104598"/>
                  </a:lnTo>
                  <a:lnTo>
                    <a:pt x="2039584" y="122103"/>
                  </a:lnTo>
                  <a:lnTo>
                    <a:pt x="2080216" y="140852"/>
                  </a:lnTo>
                  <a:lnTo>
                    <a:pt x="2120178" y="160821"/>
                  </a:lnTo>
                  <a:lnTo>
                    <a:pt x="2159448" y="181988"/>
                  </a:lnTo>
                  <a:lnTo>
                    <a:pt x="2198003" y="204328"/>
                  </a:lnTo>
                  <a:lnTo>
                    <a:pt x="2235820" y="227820"/>
                  </a:lnTo>
                  <a:lnTo>
                    <a:pt x="2272876" y="252438"/>
                  </a:lnTo>
                  <a:lnTo>
                    <a:pt x="2309150" y="278162"/>
                  </a:lnTo>
                  <a:lnTo>
                    <a:pt x="2344618" y="304966"/>
                  </a:lnTo>
                  <a:lnTo>
                    <a:pt x="2379257" y="332828"/>
                  </a:lnTo>
                  <a:lnTo>
                    <a:pt x="2413046" y="361724"/>
                  </a:lnTo>
                  <a:lnTo>
                    <a:pt x="2445960" y="391632"/>
                  </a:lnTo>
                  <a:lnTo>
                    <a:pt x="2477979" y="422529"/>
                  </a:lnTo>
                  <a:lnTo>
                    <a:pt x="2509078" y="454390"/>
                  </a:lnTo>
                  <a:lnTo>
                    <a:pt x="2539235" y="487192"/>
                  </a:lnTo>
                  <a:lnTo>
                    <a:pt x="2568428" y="520914"/>
                  </a:lnTo>
                  <a:lnTo>
                    <a:pt x="2596634" y="555530"/>
                  </a:lnTo>
                  <a:lnTo>
                    <a:pt x="2623829" y="591019"/>
                  </a:lnTo>
                  <a:lnTo>
                    <a:pt x="2649993" y="627356"/>
                  </a:lnTo>
                  <a:lnTo>
                    <a:pt x="2675101" y="664519"/>
                  </a:lnTo>
                  <a:lnTo>
                    <a:pt x="2699131" y="702484"/>
                  </a:lnTo>
                  <a:lnTo>
                    <a:pt x="2722061" y="741228"/>
                  </a:lnTo>
                  <a:lnTo>
                    <a:pt x="2743868" y="780728"/>
                  </a:lnTo>
                  <a:lnTo>
                    <a:pt x="2764528" y="820961"/>
                  </a:lnTo>
                  <a:lnTo>
                    <a:pt x="2784020" y="861903"/>
                  </a:lnTo>
                  <a:lnTo>
                    <a:pt x="2802321" y="903531"/>
                  </a:lnTo>
                  <a:lnTo>
                    <a:pt x="2819408" y="945822"/>
                  </a:lnTo>
                  <a:lnTo>
                    <a:pt x="2835258" y="988753"/>
                  </a:lnTo>
                  <a:lnTo>
                    <a:pt x="2849849" y="1032300"/>
                  </a:lnTo>
                  <a:lnTo>
                    <a:pt x="2863158" y="1076440"/>
                  </a:lnTo>
                  <a:lnTo>
                    <a:pt x="2875162" y="1121151"/>
                  </a:lnTo>
                  <a:lnTo>
                    <a:pt x="2885839" y="1166408"/>
                  </a:lnTo>
                  <a:lnTo>
                    <a:pt x="2895166" y="1212189"/>
                  </a:lnTo>
                  <a:lnTo>
                    <a:pt x="2903120" y="1258470"/>
                  </a:lnTo>
                  <a:lnTo>
                    <a:pt x="2909679" y="1305228"/>
                  </a:lnTo>
                  <a:lnTo>
                    <a:pt x="2914820" y="1352440"/>
                  </a:lnTo>
                  <a:lnTo>
                    <a:pt x="2918520" y="1400083"/>
                  </a:lnTo>
                  <a:lnTo>
                    <a:pt x="2920757" y="1448133"/>
                  </a:lnTo>
                  <a:lnTo>
                    <a:pt x="2921508" y="1496567"/>
                  </a:lnTo>
                  <a:lnTo>
                    <a:pt x="2920757" y="1545002"/>
                  </a:lnTo>
                  <a:lnTo>
                    <a:pt x="2918520" y="1593052"/>
                  </a:lnTo>
                  <a:lnTo>
                    <a:pt x="2914820" y="1640695"/>
                  </a:lnTo>
                  <a:lnTo>
                    <a:pt x="2909679" y="1687907"/>
                  </a:lnTo>
                  <a:lnTo>
                    <a:pt x="2903120" y="1734665"/>
                  </a:lnTo>
                  <a:lnTo>
                    <a:pt x="2895166" y="1780946"/>
                  </a:lnTo>
                  <a:lnTo>
                    <a:pt x="2885839" y="1826727"/>
                  </a:lnTo>
                  <a:lnTo>
                    <a:pt x="2875162" y="1871984"/>
                  </a:lnTo>
                  <a:lnTo>
                    <a:pt x="2863158" y="1916695"/>
                  </a:lnTo>
                  <a:lnTo>
                    <a:pt x="2849849" y="1960835"/>
                  </a:lnTo>
                  <a:lnTo>
                    <a:pt x="2835258" y="2004382"/>
                  </a:lnTo>
                  <a:lnTo>
                    <a:pt x="2819408" y="2047313"/>
                  </a:lnTo>
                  <a:lnTo>
                    <a:pt x="2802321" y="2089604"/>
                  </a:lnTo>
                  <a:lnTo>
                    <a:pt x="2784020" y="2131232"/>
                  </a:lnTo>
                  <a:lnTo>
                    <a:pt x="2764528" y="2172174"/>
                  </a:lnTo>
                  <a:lnTo>
                    <a:pt x="2743868" y="2212407"/>
                  </a:lnTo>
                  <a:lnTo>
                    <a:pt x="2722061" y="2251907"/>
                  </a:lnTo>
                  <a:lnTo>
                    <a:pt x="2699131" y="2290651"/>
                  </a:lnTo>
                  <a:lnTo>
                    <a:pt x="2675101" y="2328616"/>
                  </a:lnTo>
                  <a:lnTo>
                    <a:pt x="2649993" y="2365779"/>
                  </a:lnTo>
                  <a:lnTo>
                    <a:pt x="2623829" y="2402116"/>
                  </a:lnTo>
                  <a:lnTo>
                    <a:pt x="2596634" y="2437605"/>
                  </a:lnTo>
                  <a:lnTo>
                    <a:pt x="2568428" y="2472221"/>
                  </a:lnTo>
                  <a:lnTo>
                    <a:pt x="2539235" y="2505943"/>
                  </a:lnTo>
                  <a:lnTo>
                    <a:pt x="2509078" y="2538745"/>
                  </a:lnTo>
                  <a:lnTo>
                    <a:pt x="2477979" y="2570606"/>
                  </a:lnTo>
                  <a:lnTo>
                    <a:pt x="2445960" y="2601503"/>
                  </a:lnTo>
                  <a:lnTo>
                    <a:pt x="2413046" y="2631411"/>
                  </a:lnTo>
                  <a:lnTo>
                    <a:pt x="2379257" y="2660307"/>
                  </a:lnTo>
                  <a:lnTo>
                    <a:pt x="2344618" y="2688169"/>
                  </a:lnTo>
                  <a:lnTo>
                    <a:pt x="2309150" y="2714973"/>
                  </a:lnTo>
                  <a:lnTo>
                    <a:pt x="2272876" y="2740697"/>
                  </a:lnTo>
                  <a:lnTo>
                    <a:pt x="2235820" y="2765315"/>
                  </a:lnTo>
                  <a:lnTo>
                    <a:pt x="2198003" y="2788807"/>
                  </a:lnTo>
                  <a:lnTo>
                    <a:pt x="2159448" y="2811147"/>
                  </a:lnTo>
                  <a:lnTo>
                    <a:pt x="2120178" y="2832314"/>
                  </a:lnTo>
                  <a:lnTo>
                    <a:pt x="2080216" y="2852283"/>
                  </a:lnTo>
                  <a:lnTo>
                    <a:pt x="2039584" y="2871032"/>
                  </a:lnTo>
                  <a:lnTo>
                    <a:pt x="1998306" y="2888537"/>
                  </a:lnTo>
                  <a:lnTo>
                    <a:pt x="1956403" y="2904775"/>
                  </a:lnTo>
                  <a:lnTo>
                    <a:pt x="1913898" y="2919723"/>
                  </a:lnTo>
                  <a:lnTo>
                    <a:pt x="1870815" y="2933358"/>
                  </a:lnTo>
                  <a:lnTo>
                    <a:pt x="1827175" y="2945656"/>
                  </a:lnTo>
                  <a:lnTo>
                    <a:pt x="1783002" y="2956594"/>
                  </a:lnTo>
                  <a:lnTo>
                    <a:pt x="1738318" y="2966150"/>
                  </a:lnTo>
                  <a:lnTo>
                    <a:pt x="1693145" y="2974298"/>
                  </a:lnTo>
                  <a:lnTo>
                    <a:pt x="1647507" y="2981018"/>
                  </a:lnTo>
                  <a:lnTo>
                    <a:pt x="1601426" y="2986284"/>
                  </a:lnTo>
                  <a:lnTo>
                    <a:pt x="1554925" y="2990075"/>
                  </a:lnTo>
                  <a:lnTo>
                    <a:pt x="1508027" y="2992367"/>
                  </a:lnTo>
                  <a:lnTo>
                    <a:pt x="1460753" y="2993135"/>
                  </a:lnTo>
                  <a:lnTo>
                    <a:pt x="1413480" y="2992367"/>
                  </a:lnTo>
                  <a:lnTo>
                    <a:pt x="1366582" y="2990075"/>
                  </a:lnTo>
                  <a:lnTo>
                    <a:pt x="1320081" y="2986284"/>
                  </a:lnTo>
                  <a:lnTo>
                    <a:pt x="1274000" y="2981018"/>
                  </a:lnTo>
                  <a:lnTo>
                    <a:pt x="1228362" y="2974298"/>
                  </a:lnTo>
                  <a:lnTo>
                    <a:pt x="1183189" y="2966150"/>
                  </a:lnTo>
                  <a:lnTo>
                    <a:pt x="1138505" y="2956594"/>
                  </a:lnTo>
                  <a:lnTo>
                    <a:pt x="1094332" y="2945656"/>
                  </a:lnTo>
                  <a:lnTo>
                    <a:pt x="1050692" y="2933358"/>
                  </a:lnTo>
                  <a:lnTo>
                    <a:pt x="1007609" y="2919723"/>
                  </a:lnTo>
                  <a:lnTo>
                    <a:pt x="965104" y="2904775"/>
                  </a:lnTo>
                  <a:lnTo>
                    <a:pt x="923201" y="2888537"/>
                  </a:lnTo>
                  <a:lnTo>
                    <a:pt x="881923" y="2871032"/>
                  </a:lnTo>
                  <a:lnTo>
                    <a:pt x="841291" y="2852283"/>
                  </a:lnTo>
                  <a:lnTo>
                    <a:pt x="801329" y="2832314"/>
                  </a:lnTo>
                  <a:lnTo>
                    <a:pt x="762059" y="2811147"/>
                  </a:lnTo>
                  <a:lnTo>
                    <a:pt x="723504" y="2788807"/>
                  </a:lnTo>
                  <a:lnTo>
                    <a:pt x="685687" y="2765315"/>
                  </a:lnTo>
                  <a:lnTo>
                    <a:pt x="648631" y="2740697"/>
                  </a:lnTo>
                  <a:lnTo>
                    <a:pt x="612357" y="2714973"/>
                  </a:lnTo>
                  <a:lnTo>
                    <a:pt x="576889" y="2688169"/>
                  </a:lnTo>
                  <a:lnTo>
                    <a:pt x="542250" y="2660307"/>
                  </a:lnTo>
                  <a:lnTo>
                    <a:pt x="508461" y="2631411"/>
                  </a:lnTo>
                  <a:lnTo>
                    <a:pt x="475547" y="2601503"/>
                  </a:lnTo>
                  <a:lnTo>
                    <a:pt x="443528" y="2570606"/>
                  </a:lnTo>
                  <a:lnTo>
                    <a:pt x="412429" y="2538745"/>
                  </a:lnTo>
                  <a:lnTo>
                    <a:pt x="382272" y="2505943"/>
                  </a:lnTo>
                  <a:lnTo>
                    <a:pt x="353079" y="2472221"/>
                  </a:lnTo>
                  <a:lnTo>
                    <a:pt x="324873" y="2437605"/>
                  </a:lnTo>
                  <a:lnTo>
                    <a:pt x="297678" y="2402116"/>
                  </a:lnTo>
                  <a:lnTo>
                    <a:pt x="271514" y="2365779"/>
                  </a:lnTo>
                  <a:lnTo>
                    <a:pt x="246406" y="2328616"/>
                  </a:lnTo>
                  <a:lnTo>
                    <a:pt x="222376" y="2290651"/>
                  </a:lnTo>
                  <a:lnTo>
                    <a:pt x="199446" y="2251907"/>
                  </a:lnTo>
                  <a:lnTo>
                    <a:pt x="177639" y="2212407"/>
                  </a:lnTo>
                  <a:lnTo>
                    <a:pt x="156979" y="2172174"/>
                  </a:lnTo>
                  <a:lnTo>
                    <a:pt x="137487" y="2131232"/>
                  </a:lnTo>
                  <a:lnTo>
                    <a:pt x="119186" y="2089604"/>
                  </a:lnTo>
                  <a:lnTo>
                    <a:pt x="102099" y="2047313"/>
                  </a:lnTo>
                  <a:lnTo>
                    <a:pt x="86249" y="2004382"/>
                  </a:lnTo>
                  <a:lnTo>
                    <a:pt x="71658" y="1960835"/>
                  </a:lnTo>
                  <a:lnTo>
                    <a:pt x="58349" y="1916695"/>
                  </a:lnTo>
                  <a:lnTo>
                    <a:pt x="46345" y="1871984"/>
                  </a:lnTo>
                  <a:lnTo>
                    <a:pt x="35668" y="1826727"/>
                  </a:lnTo>
                  <a:lnTo>
                    <a:pt x="26341" y="1780946"/>
                  </a:lnTo>
                  <a:lnTo>
                    <a:pt x="18387" y="1734665"/>
                  </a:lnTo>
                  <a:lnTo>
                    <a:pt x="11828" y="1687907"/>
                  </a:lnTo>
                  <a:lnTo>
                    <a:pt x="6687" y="1640695"/>
                  </a:lnTo>
                  <a:lnTo>
                    <a:pt x="2987" y="1593052"/>
                  </a:lnTo>
                  <a:lnTo>
                    <a:pt x="750" y="1545002"/>
                  </a:lnTo>
                  <a:lnTo>
                    <a:pt x="0" y="1496567"/>
                  </a:lnTo>
                  <a:lnTo>
                    <a:pt x="750" y="1448133"/>
                  </a:lnTo>
                  <a:lnTo>
                    <a:pt x="2987" y="1400083"/>
                  </a:lnTo>
                  <a:lnTo>
                    <a:pt x="6687" y="1352440"/>
                  </a:lnTo>
                  <a:lnTo>
                    <a:pt x="11828" y="1305228"/>
                  </a:lnTo>
                  <a:lnTo>
                    <a:pt x="18387" y="1258470"/>
                  </a:lnTo>
                  <a:lnTo>
                    <a:pt x="26341" y="1212189"/>
                  </a:lnTo>
                  <a:lnTo>
                    <a:pt x="35668" y="1166408"/>
                  </a:lnTo>
                  <a:lnTo>
                    <a:pt x="46345" y="1121151"/>
                  </a:lnTo>
                  <a:lnTo>
                    <a:pt x="58349" y="1076440"/>
                  </a:lnTo>
                  <a:lnTo>
                    <a:pt x="71658" y="1032300"/>
                  </a:lnTo>
                  <a:lnTo>
                    <a:pt x="86249" y="988753"/>
                  </a:lnTo>
                  <a:lnTo>
                    <a:pt x="102099" y="945822"/>
                  </a:lnTo>
                  <a:lnTo>
                    <a:pt x="119186" y="903531"/>
                  </a:lnTo>
                  <a:lnTo>
                    <a:pt x="137487" y="861903"/>
                  </a:lnTo>
                  <a:lnTo>
                    <a:pt x="156979" y="820961"/>
                  </a:lnTo>
                  <a:lnTo>
                    <a:pt x="177639" y="780728"/>
                  </a:lnTo>
                  <a:lnTo>
                    <a:pt x="199446" y="741228"/>
                  </a:lnTo>
                  <a:lnTo>
                    <a:pt x="222376" y="702484"/>
                  </a:lnTo>
                  <a:lnTo>
                    <a:pt x="246406" y="664519"/>
                  </a:lnTo>
                  <a:lnTo>
                    <a:pt x="271514" y="627356"/>
                  </a:lnTo>
                  <a:lnTo>
                    <a:pt x="297678" y="591019"/>
                  </a:lnTo>
                  <a:lnTo>
                    <a:pt x="324873" y="555530"/>
                  </a:lnTo>
                  <a:lnTo>
                    <a:pt x="353079" y="520914"/>
                  </a:lnTo>
                  <a:lnTo>
                    <a:pt x="382272" y="487192"/>
                  </a:lnTo>
                  <a:lnTo>
                    <a:pt x="412429" y="454390"/>
                  </a:lnTo>
                  <a:lnTo>
                    <a:pt x="443528" y="422529"/>
                  </a:lnTo>
                  <a:lnTo>
                    <a:pt x="475547" y="391632"/>
                  </a:lnTo>
                  <a:lnTo>
                    <a:pt x="508461" y="361724"/>
                  </a:lnTo>
                  <a:lnTo>
                    <a:pt x="542250" y="332828"/>
                  </a:lnTo>
                  <a:lnTo>
                    <a:pt x="576889" y="304966"/>
                  </a:lnTo>
                  <a:lnTo>
                    <a:pt x="612357" y="278162"/>
                  </a:lnTo>
                  <a:lnTo>
                    <a:pt x="648631" y="252438"/>
                  </a:lnTo>
                  <a:lnTo>
                    <a:pt x="685687" y="227820"/>
                  </a:lnTo>
                  <a:lnTo>
                    <a:pt x="723504" y="204328"/>
                  </a:lnTo>
                  <a:lnTo>
                    <a:pt x="762059" y="181988"/>
                  </a:lnTo>
                  <a:lnTo>
                    <a:pt x="801329" y="160821"/>
                  </a:lnTo>
                  <a:lnTo>
                    <a:pt x="841291" y="140852"/>
                  </a:lnTo>
                  <a:lnTo>
                    <a:pt x="881923" y="122103"/>
                  </a:lnTo>
                  <a:lnTo>
                    <a:pt x="923201" y="104598"/>
                  </a:lnTo>
                  <a:lnTo>
                    <a:pt x="965104" y="88360"/>
                  </a:lnTo>
                  <a:lnTo>
                    <a:pt x="1007609" y="73412"/>
                  </a:lnTo>
                  <a:lnTo>
                    <a:pt x="1050692" y="59777"/>
                  </a:lnTo>
                  <a:lnTo>
                    <a:pt x="1094332" y="47479"/>
                  </a:lnTo>
                  <a:lnTo>
                    <a:pt x="1138505" y="36541"/>
                  </a:lnTo>
                  <a:lnTo>
                    <a:pt x="1183189" y="26985"/>
                  </a:lnTo>
                  <a:lnTo>
                    <a:pt x="1228362" y="18837"/>
                  </a:lnTo>
                  <a:lnTo>
                    <a:pt x="1274000" y="12117"/>
                  </a:lnTo>
                  <a:lnTo>
                    <a:pt x="1320081" y="6851"/>
                  </a:lnTo>
                  <a:lnTo>
                    <a:pt x="1366582" y="3060"/>
                  </a:lnTo>
                  <a:lnTo>
                    <a:pt x="1413480" y="768"/>
                  </a:lnTo>
                  <a:lnTo>
                    <a:pt x="1460753" y="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47"/>
            <p:cNvSpPr/>
            <p:nvPr/>
          </p:nvSpPr>
          <p:spPr>
            <a:xfrm>
              <a:off x="4421124" y="1738884"/>
              <a:ext cx="2971800" cy="29931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47"/>
            <p:cNvSpPr/>
            <p:nvPr/>
          </p:nvSpPr>
          <p:spPr>
            <a:xfrm>
              <a:off x="4421124" y="1738884"/>
              <a:ext cx="2971800" cy="2993390"/>
            </a:xfrm>
            <a:custGeom>
              <a:rect b="b" l="l" r="r" t="t"/>
              <a:pathLst>
                <a:path extrusionOk="0" h="2993390" w="2971800">
                  <a:moveTo>
                    <a:pt x="0" y="1496567"/>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7"/>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5"/>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47"/>
            <p:cNvSpPr/>
            <p:nvPr/>
          </p:nvSpPr>
          <p:spPr>
            <a:xfrm>
              <a:off x="3749039" y="2968752"/>
              <a:ext cx="893444" cy="563880"/>
            </a:xfrm>
            <a:custGeom>
              <a:rect b="b" l="l" r="r" t="t"/>
              <a:pathLst>
                <a:path extrusionOk="0" h="563879" w="893445">
                  <a:moveTo>
                    <a:pt x="611124" y="0"/>
                  </a:moveTo>
                  <a:lnTo>
                    <a:pt x="611124" y="140970"/>
                  </a:lnTo>
                  <a:lnTo>
                    <a:pt x="0" y="140970"/>
                  </a:lnTo>
                  <a:lnTo>
                    <a:pt x="0" y="422910"/>
                  </a:lnTo>
                  <a:lnTo>
                    <a:pt x="611124" y="422910"/>
                  </a:lnTo>
                  <a:lnTo>
                    <a:pt x="611124" y="563880"/>
                  </a:lnTo>
                  <a:lnTo>
                    <a:pt x="893063" y="281939"/>
                  </a:lnTo>
                  <a:lnTo>
                    <a:pt x="611124" y="0"/>
                  </a:lnTo>
                  <a:close/>
                </a:path>
              </a:pathLst>
            </a:custGeom>
            <a:solidFill>
              <a:srgbClr val="0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47"/>
            <p:cNvSpPr/>
            <p:nvPr/>
          </p:nvSpPr>
          <p:spPr>
            <a:xfrm>
              <a:off x="3749039" y="2968752"/>
              <a:ext cx="893444" cy="563880"/>
            </a:xfrm>
            <a:custGeom>
              <a:rect b="b" l="l" r="r" t="t"/>
              <a:pathLst>
                <a:path extrusionOk="0" h="563879" w="893445">
                  <a:moveTo>
                    <a:pt x="0" y="140970"/>
                  </a:moveTo>
                  <a:lnTo>
                    <a:pt x="611124" y="140970"/>
                  </a:lnTo>
                  <a:lnTo>
                    <a:pt x="611124" y="0"/>
                  </a:lnTo>
                  <a:lnTo>
                    <a:pt x="893063" y="281939"/>
                  </a:lnTo>
                  <a:lnTo>
                    <a:pt x="611124" y="563880"/>
                  </a:lnTo>
                  <a:lnTo>
                    <a:pt x="611124" y="422910"/>
                  </a:lnTo>
                  <a:lnTo>
                    <a:pt x="0" y="422910"/>
                  </a:lnTo>
                  <a:lnTo>
                    <a:pt x="0" y="14097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47"/>
            <p:cNvSpPr/>
            <p:nvPr/>
          </p:nvSpPr>
          <p:spPr>
            <a:xfrm>
              <a:off x="7831836" y="1738884"/>
              <a:ext cx="2971800" cy="299313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47"/>
            <p:cNvSpPr/>
            <p:nvPr/>
          </p:nvSpPr>
          <p:spPr>
            <a:xfrm>
              <a:off x="7831836" y="1738884"/>
              <a:ext cx="2971800" cy="2993390"/>
            </a:xfrm>
            <a:custGeom>
              <a:rect b="b" l="l" r="r" t="t"/>
              <a:pathLst>
                <a:path extrusionOk="0" h="2993390" w="2971800">
                  <a:moveTo>
                    <a:pt x="0" y="1496567"/>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7"/>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5"/>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47"/>
            <p:cNvSpPr/>
            <p:nvPr/>
          </p:nvSpPr>
          <p:spPr>
            <a:xfrm>
              <a:off x="7161275" y="2968752"/>
              <a:ext cx="893444" cy="563880"/>
            </a:xfrm>
            <a:custGeom>
              <a:rect b="b" l="l" r="r" t="t"/>
              <a:pathLst>
                <a:path extrusionOk="0" h="563879" w="893445">
                  <a:moveTo>
                    <a:pt x="611124" y="0"/>
                  </a:moveTo>
                  <a:lnTo>
                    <a:pt x="611124" y="140970"/>
                  </a:lnTo>
                  <a:lnTo>
                    <a:pt x="0" y="140970"/>
                  </a:lnTo>
                  <a:lnTo>
                    <a:pt x="0" y="422910"/>
                  </a:lnTo>
                  <a:lnTo>
                    <a:pt x="611124" y="422910"/>
                  </a:lnTo>
                  <a:lnTo>
                    <a:pt x="611124" y="563880"/>
                  </a:lnTo>
                  <a:lnTo>
                    <a:pt x="893064" y="281939"/>
                  </a:lnTo>
                  <a:lnTo>
                    <a:pt x="611124" y="0"/>
                  </a:lnTo>
                  <a:close/>
                </a:path>
              </a:pathLst>
            </a:custGeom>
            <a:solidFill>
              <a:srgbClr val="0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47"/>
            <p:cNvSpPr/>
            <p:nvPr/>
          </p:nvSpPr>
          <p:spPr>
            <a:xfrm>
              <a:off x="7161275" y="2968752"/>
              <a:ext cx="893444" cy="563880"/>
            </a:xfrm>
            <a:custGeom>
              <a:rect b="b" l="l" r="r" t="t"/>
              <a:pathLst>
                <a:path extrusionOk="0" h="563879" w="893445">
                  <a:moveTo>
                    <a:pt x="0" y="140970"/>
                  </a:moveTo>
                  <a:lnTo>
                    <a:pt x="611124" y="140970"/>
                  </a:lnTo>
                  <a:lnTo>
                    <a:pt x="611124" y="0"/>
                  </a:lnTo>
                  <a:lnTo>
                    <a:pt x="893064" y="281939"/>
                  </a:lnTo>
                  <a:lnTo>
                    <a:pt x="611124" y="563880"/>
                  </a:lnTo>
                  <a:lnTo>
                    <a:pt x="611124" y="422910"/>
                  </a:lnTo>
                  <a:lnTo>
                    <a:pt x="0" y="422910"/>
                  </a:lnTo>
                  <a:lnTo>
                    <a:pt x="0" y="14097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0" name="Google Shape;400;p47"/>
          <p:cNvSpPr txBox="1"/>
          <p:nvPr/>
        </p:nvSpPr>
        <p:spPr>
          <a:xfrm>
            <a:off x="1548764" y="5459730"/>
            <a:ext cx="1946910"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in natura</a:t>
            </a:r>
            <a:endParaRPr sz="2000">
              <a:solidFill>
                <a:schemeClr val="dk1"/>
              </a:solidFill>
              <a:latin typeface="Arial"/>
              <a:ea typeface="Arial"/>
              <a:cs typeface="Arial"/>
              <a:sym typeface="Arial"/>
            </a:endParaRPr>
          </a:p>
        </p:txBody>
      </p:sp>
      <p:sp>
        <p:nvSpPr>
          <p:cNvPr id="401" name="Google Shape;401;p47"/>
          <p:cNvSpPr txBox="1"/>
          <p:nvPr/>
        </p:nvSpPr>
        <p:spPr>
          <a:xfrm>
            <a:off x="4878451" y="5455462"/>
            <a:ext cx="2186305" cy="3308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descascada</a:t>
            </a:r>
            <a:endParaRPr sz="2000">
              <a:solidFill>
                <a:schemeClr val="dk1"/>
              </a:solidFill>
              <a:latin typeface="Arial"/>
              <a:ea typeface="Arial"/>
              <a:cs typeface="Arial"/>
              <a:sym typeface="Arial"/>
            </a:endParaRPr>
          </a:p>
        </p:txBody>
      </p:sp>
      <p:sp>
        <p:nvSpPr>
          <p:cNvPr id="402" name="Google Shape;402;p47"/>
          <p:cNvSpPr txBox="1"/>
          <p:nvPr/>
        </p:nvSpPr>
        <p:spPr>
          <a:xfrm>
            <a:off x="8291576" y="5454650"/>
            <a:ext cx="2256155"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em pedaços</a:t>
            </a:r>
            <a:endParaRPr sz="2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6" name="Shape 406"/>
        <p:cNvGrpSpPr/>
        <p:nvPr/>
      </p:nvGrpSpPr>
      <p:grpSpPr>
        <a:xfrm>
          <a:off x="0" y="0"/>
          <a:ext cx="0" cy="0"/>
          <a:chOff x="0" y="0"/>
          <a:chExt cx="0" cy="0"/>
        </a:xfrm>
      </p:grpSpPr>
      <p:sp>
        <p:nvSpPr>
          <p:cNvPr id="407" name="Google Shape;407;p48"/>
          <p:cNvSpPr/>
          <p:nvPr/>
        </p:nvSpPr>
        <p:spPr>
          <a:xfrm>
            <a:off x="4800600" y="2885191"/>
            <a:ext cx="2585085" cy="875030"/>
          </a:xfrm>
          <a:custGeom>
            <a:rect b="b" l="l" r="r" t="t"/>
            <a:pathLst>
              <a:path extrusionOk="0" h="875029" w="2585084">
                <a:moveTo>
                  <a:pt x="2147316" y="0"/>
                </a:moveTo>
                <a:lnTo>
                  <a:pt x="2147316" y="218694"/>
                </a:lnTo>
                <a:lnTo>
                  <a:pt x="0" y="218694"/>
                </a:lnTo>
                <a:lnTo>
                  <a:pt x="0" y="656082"/>
                </a:lnTo>
                <a:lnTo>
                  <a:pt x="2147316" y="656082"/>
                </a:lnTo>
                <a:lnTo>
                  <a:pt x="2147316" y="874776"/>
                </a:lnTo>
                <a:lnTo>
                  <a:pt x="2584704" y="437388"/>
                </a:lnTo>
                <a:lnTo>
                  <a:pt x="2147316"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8" name="Google Shape;408;p48"/>
          <p:cNvGrpSpPr/>
          <p:nvPr/>
        </p:nvGrpSpPr>
        <p:grpSpPr>
          <a:xfrm>
            <a:off x="1059179" y="1738884"/>
            <a:ext cx="2921635" cy="2993390"/>
            <a:chOff x="1059179" y="1738884"/>
            <a:chExt cx="2921635" cy="2993390"/>
          </a:xfrm>
        </p:grpSpPr>
        <p:sp>
          <p:nvSpPr>
            <p:cNvPr id="409" name="Google Shape;409;p48"/>
            <p:cNvSpPr/>
            <p:nvPr/>
          </p:nvSpPr>
          <p:spPr>
            <a:xfrm>
              <a:off x="1059179" y="1738884"/>
              <a:ext cx="2921507" cy="29931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48"/>
            <p:cNvSpPr/>
            <p:nvPr/>
          </p:nvSpPr>
          <p:spPr>
            <a:xfrm>
              <a:off x="1059179" y="1738884"/>
              <a:ext cx="2921635" cy="2993390"/>
            </a:xfrm>
            <a:custGeom>
              <a:rect b="b" l="l" r="r" t="t"/>
              <a:pathLst>
                <a:path extrusionOk="0" h="2993390" w="2921635">
                  <a:moveTo>
                    <a:pt x="1460753" y="0"/>
                  </a:moveTo>
                  <a:lnTo>
                    <a:pt x="1508027" y="768"/>
                  </a:lnTo>
                  <a:lnTo>
                    <a:pt x="1554925" y="3060"/>
                  </a:lnTo>
                  <a:lnTo>
                    <a:pt x="1601426" y="6851"/>
                  </a:lnTo>
                  <a:lnTo>
                    <a:pt x="1647507" y="12117"/>
                  </a:lnTo>
                  <a:lnTo>
                    <a:pt x="1693145" y="18837"/>
                  </a:lnTo>
                  <a:lnTo>
                    <a:pt x="1738318" y="26985"/>
                  </a:lnTo>
                  <a:lnTo>
                    <a:pt x="1783002" y="36541"/>
                  </a:lnTo>
                  <a:lnTo>
                    <a:pt x="1827175" y="47479"/>
                  </a:lnTo>
                  <a:lnTo>
                    <a:pt x="1870815" y="59777"/>
                  </a:lnTo>
                  <a:lnTo>
                    <a:pt x="1913898" y="73412"/>
                  </a:lnTo>
                  <a:lnTo>
                    <a:pt x="1956403" y="88360"/>
                  </a:lnTo>
                  <a:lnTo>
                    <a:pt x="1998306" y="104598"/>
                  </a:lnTo>
                  <a:lnTo>
                    <a:pt x="2039584" y="122103"/>
                  </a:lnTo>
                  <a:lnTo>
                    <a:pt x="2080216" y="140852"/>
                  </a:lnTo>
                  <a:lnTo>
                    <a:pt x="2120178" y="160821"/>
                  </a:lnTo>
                  <a:lnTo>
                    <a:pt x="2159448" y="181988"/>
                  </a:lnTo>
                  <a:lnTo>
                    <a:pt x="2198003" y="204328"/>
                  </a:lnTo>
                  <a:lnTo>
                    <a:pt x="2235820" y="227820"/>
                  </a:lnTo>
                  <a:lnTo>
                    <a:pt x="2272876" y="252438"/>
                  </a:lnTo>
                  <a:lnTo>
                    <a:pt x="2309150" y="278162"/>
                  </a:lnTo>
                  <a:lnTo>
                    <a:pt x="2344618" y="304966"/>
                  </a:lnTo>
                  <a:lnTo>
                    <a:pt x="2379257" y="332828"/>
                  </a:lnTo>
                  <a:lnTo>
                    <a:pt x="2413046" y="361724"/>
                  </a:lnTo>
                  <a:lnTo>
                    <a:pt x="2445960" y="391632"/>
                  </a:lnTo>
                  <a:lnTo>
                    <a:pt x="2477979" y="422529"/>
                  </a:lnTo>
                  <a:lnTo>
                    <a:pt x="2509078" y="454390"/>
                  </a:lnTo>
                  <a:lnTo>
                    <a:pt x="2539235" y="487192"/>
                  </a:lnTo>
                  <a:lnTo>
                    <a:pt x="2568428" y="520914"/>
                  </a:lnTo>
                  <a:lnTo>
                    <a:pt x="2596634" y="555530"/>
                  </a:lnTo>
                  <a:lnTo>
                    <a:pt x="2623829" y="591019"/>
                  </a:lnTo>
                  <a:lnTo>
                    <a:pt x="2649993" y="627356"/>
                  </a:lnTo>
                  <a:lnTo>
                    <a:pt x="2675101" y="664519"/>
                  </a:lnTo>
                  <a:lnTo>
                    <a:pt x="2699131" y="702484"/>
                  </a:lnTo>
                  <a:lnTo>
                    <a:pt x="2722061" y="741228"/>
                  </a:lnTo>
                  <a:lnTo>
                    <a:pt x="2743868" y="780728"/>
                  </a:lnTo>
                  <a:lnTo>
                    <a:pt x="2764528" y="820961"/>
                  </a:lnTo>
                  <a:lnTo>
                    <a:pt x="2784020" y="861903"/>
                  </a:lnTo>
                  <a:lnTo>
                    <a:pt x="2802321" y="903531"/>
                  </a:lnTo>
                  <a:lnTo>
                    <a:pt x="2819408" y="945822"/>
                  </a:lnTo>
                  <a:lnTo>
                    <a:pt x="2835258" y="988753"/>
                  </a:lnTo>
                  <a:lnTo>
                    <a:pt x="2849849" y="1032300"/>
                  </a:lnTo>
                  <a:lnTo>
                    <a:pt x="2863158" y="1076440"/>
                  </a:lnTo>
                  <a:lnTo>
                    <a:pt x="2875162" y="1121151"/>
                  </a:lnTo>
                  <a:lnTo>
                    <a:pt x="2885839" y="1166408"/>
                  </a:lnTo>
                  <a:lnTo>
                    <a:pt x="2895166" y="1212189"/>
                  </a:lnTo>
                  <a:lnTo>
                    <a:pt x="2903120" y="1258470"/>
                  </a:lnTo>
                  <a:lnTo>
                    <a:pt x="2909679" y="1305228"/>
                  </a:lnTo>
                  <a:lnTo>
                    <a:pt x="2914820" y="1352440"/>
                  </a:lnTo>
                  <a:lnTo>
                    <a:pt x="2918520" y="1400083"/>
                  </a:lnTo>
                  <a:lnTo>
                    <a:pt x="2920757" y="1448133"/>
                  </a:lnTo>
                  <a:lnTo>
                    <a:pt x="2921508" y="1496567"/>
                  </a:lnTo>
                  <a:lnTo>
                    <a:pt x="2920757" y="1545002"/>
                  </a:lnTo>
                  <a:lnTo>
                    <a:pt x="2918520" y="1593052"/>
                  </a:lnTo>
                  <a:lnTo>
                    <a:pt x="2914820" y="1640695"/>
                  </a:lnTo>
                  <a:lnTo>
                    <a:pt x="2909679" y="1687907"/>
                  </a:lnTo>
                  <a:lnTo>
                    <a:pt x="2903120" y="1734665"/>
                  </a:lnTo>
                  <a:lnTo>
                    <a:pt x="2895166" y="1780946"/>
                  </a:lnTo>
                  <a:lnTo>
                    <a:pt x="2885839" y="1826727"/>
                  </a:lnTo>
                  <a:lnTo>
                    <a:pt x="2875162" y="1871984"/>
                  </a:lnTo>
                  <a:lnTo>
                    <a:pt x="2863158" y="1916695"/>
                  </a:lnTo>
                  <a:lnTo>
                    <a:pt x="2849849" y="1960835"/>
                  </a:lnTo>
                  <a:lnTo>
                    <a:pt x="2835258" y="2004382"/>
                  </a:lnTo>
                  <a:lnTo>
                    <a:pt x="2819408" y="2047313"/>
                  </a:lnTo>
                  <a:lnTo>
                    <a:pt x="2802321" y="2089604"/>
                  </a:lnTo>
                  <a:lnTo>
                    <a:pt x="2784020" y="2131232"/>
                  </a:lnTo>
                  <a:lnTo>
                    <a:pt x="2764528" y="2172174"/>
                  </a:lnTo>
                  <a:lnTo>
                    <a:pt x="2743868" y="2212407"/>
                  </a:lnTo>
                  <a:lnTo>
                    <a:pt x="2722061" y="2251907"/>
                  </a:lnTo>
                  <a:lnTo>
                    <a:pt x="2699131" y="2290651"/>
                  </a:lnTo>
                  <a:lnTo>
                    <a:pt x="2675101" y="2328616"/>
                  </a:lnTo>
                  <a:lnTo>
                    <a:pt x="2649993" y="2365779"/>
                  </a:lnTo>
                  <a:lnTo>
                    <a:pt x="2623829" y="2402116"/>
                  </a:lnTo>
                  <a:lnTo>
                    <a:pt x="2596634" y="2437605"/>
                  </a:lnTo>
                  <a:lnTo>
                    <a:pt x="2568428" y="2472221"/>
                  </a:lnTo>
                  <a:lnTo>
                    <a:pt x="2539235" y="2505943"/>
                  </a:lnTo>
                  <a:lnTo>
                    <a:pt x="2509078" y="2538745"/>
                  </a:lnTo>
                  <a:lnTo>
                    <a:pt x="2477979" y="2570606"/>
                  </a:lnTo>
                  <a:lnTo>
                    <a:pt x="2445960" y="2601503"/>
                  </a:lnTo>
                  <a:lnTo>
                    <a:pt x="2413046" y="2631411"/>
                  </a:lnTo>
                  <a:lnTo>
                    <a:pt x="2379257" y="2660307"/>
                  </a:lnTo>
                  <a:lnTo>
                    <a:pt x="2344618" y="2688169"/>
                  </a:lnTo>
                  <a:lnTo>
                    <a:pt x="2309150" y="2714973"/>
                  </a:lnTo>
                  <a:lnTo>
                    <a:pt x="2272876" y="2740697"/>
                  </a:lnTo>
                  <a:lnTo>
                    <a:pt x="2235820" y="2765315"/>
                  </a:lnTo>
                  <a:lnTo>
                    <a:pt x="2198003" y="2788807"/>
                  </a:lnTo>
                  <a:lnTo>
                    <a:pt x="2159448" y="2811147"/>
                  </a:lnTo>
                  <a:lnTo>
                    <a:pt x="2120178" y="2832314"/>
                  </a:lnTo>
                  <a:lnTo>
                    <a:pt x="2080216" y="2852283"/>
                  </a:lnTo>
                  <a:lnTo>
                    <a:pt x="2039584" y="2871032"/>
                  </a:lnTo>
                  <a:lnTo>
                    <a:pt x="1998306" y="2888537"/>
                  </a:lnTo>
                  <a:lnTo>
                    <a:pt x="1956403" y="2904775"/>
                  </a:lnTo>
                  <a:lnTo>
                    <a:pt x="1913898" y="2919723"/>
                  </a:lnTo>
                  <a:lnTo>
                    <a:pt x="1870815" y="2933358"/>
                  </a:lnTo>
                  <a:lnTo>
                    <a:pt x="1827175" y="2945656"/>
                  </a:lnTo>
                  <a:lnTo>
                    <a:pt x="1783002" y="2956594"/>
                  </a:lnTo>
                  <a:lnTo>
                    <a:pt x="1738318" y="2966150"/>
                  </a:lnTo>
                  <a:lnTo>
                    <a:pt x="1693145" y="2974298"/>
                  </a:lnTo>
                  <a:lnTo>
                    <a:pt x="1647507" y="2981018"/>
                  </a:lnTo>
                  <a:lnTo>
                    <a:pt x="1601426" y="2986284"/>
                  </a:lnTo>
                  <a:lnTo>
                    <a:pt x="1554925" y="2990075"/>
                  </a:lnTo>
                  <a:lnTo>
                    <a:pt x="1508027" y="2992367"/>
                  </a:lnTo>
                  <a:lnTo>
                    <a:pt x="1460753" y="2993135"/>
                  </a:lnTo>
                  <a:lnTo>
                    <a:pt x="1413480" y="2992367"/>
                  </a:lnTo>
                  <a:lnTo>
                    <a:pt x="1366582" y="2990075"/>
                  </a:lnTo>
                  <a:lnTo>
                    <a:pt x="1320081" y="2986284"/>
                  </a:lnTo>
                  <a:lnTo>
                    <a:pt x="1274000" y="2981018"/>
                  </a:lnTo>
                  <a:lnTo>
                    <a:pt x="1228362" y="2974298"/>
                  </a:lnTo>
                  <a:lnTo>
                    <a:pt x="1183189" y="2966150"/>
                  </a:lnTo>
                  <a:lnTo>
                    <a:pt x="1138505" y="2956594"/>
                  </a:lnTo>
                  <a:lnTo>
                    <a:pt x="1094332" y="2945656"/>
                  </a:lnTo>
                  <a:lnTo>
                    <a:pt x="1050692" y="2933358"/>
                  </a:lnTo>
                  <a:lnTo>
                    <a:pt x="1007609" y="2919723"/>
                  </a:lnTo>
                  <a:lnTo>
                    <a:pt x="965104" y="2904775"/>
                  </a:lnTo>
                  <a:lnTo>
                    <a:pt x="923201" y="2888537"/>
                  </a:lnTo>
                  <a:lnTo>
                    <a:pt x="881923" y="2871032"/>
                  </a:lnTo>
                  <a:lnTo>
                    <a:pt x="841291" y="2852283"/>
                  </a:lnTo>
                  <a:lnTo>
                    <a:pt x="801329" y="2832314"/>
                  </a:lnTo>
                  <a:lnTo>
                    <a:pt x="762059" y="2811147"/>
                  </a:lnTo>
                  <a:lnTo>
                    <a:pt x="723504" y="2788807"/>
                  </a:lnTo>
                  <a:lnTo>
                    <a:pt x="685687" y="2765315"/>
                  </a:lnTo>
                  <a:lnTo>
                    <a:pt x="648631" y="2740697"/>
                  </a:lnTo>
                  <a:lnTo>
                    <a:pt x="612357" y="2714973"/>
                  </a:lnTo>
                  <a:lnTo>
                    <a:pt x="576889" y="2688169"/>
                  </a:lnTo>
                  <a:lnTo>
                    <a:pt x="542250" y="2660307"/>
                  </a:lnTo>
                  <a:lnTo>
                    <a:pt x="508461" y="2631411"/>
                  </a:lnTo>
                  <a:lnTo>
                    <a:pt x="475547" y="2601503"/>
                  </a:lnTo>
                  <a:lnTo>
                    <a:pt x="443528" y="2570606"/>
                  </a:lnTo>
                  <a:lnTo>
                    <a:pt x="412429" y="2538745"/>
                  </a:lnTo>
                  <a:lnTo>
                    <a:pt x="382272" y="2505943"/>
                  </a:lnTo>
                  <a:lnTo>
                    <a:pt x="353079" y="2472221"/>
                  </a:lnTo>
                  <a:lnTo>
                    <a:pt x="324873" y="2437605"/>
                  </a:lnTo>
                  <a:lnTo>
                    <a:pt x="297678" y="2402116"/>
                  </a:lnTo>
                  <a:lnTo>
                    <a:pt x="271514" y="2365779"/>
                  </a:lnTo>
                  <a:lnTo>
                    <a:pt x="246406" y="2328616"/>
                  </a:lnTo>
                  <a:lnTo>
                    <a:pt x="222376" y="2290651"/>
                  </a:lnTo>
                  <a:lnTo>
                    <a:pt x="199446" y="2251907"/>
                  </a:lnTo>
                  <a:lnTo>
                    <a:pt x="177639" y="2212407"/>
                  </a:lnTo>
                  <a:lnTo>
                    <a:pt x="156979" y="2172174"/>
                  </a:lnTo>
                  <a:lnTo>
                    <a:pt x="137487" y="2131232"/>
                  </a:lnTo>
                  <a:lnTo>
                    <a:pt x="119186" y="2089604"/>
                  </a:lnTo>
                  <a:lnTo>
                    <a:pt x="102099" y="2047313"/>
                  </a:lnTo>
                  <a:lnTo>
                    <a:pt x="86249" y="2004382"/>
                  </a:lnTo>
                  <a:lnTo>
                    <a:pt x="71658" y="1960835"/>
                  </a:lnTo>
                  <a:lnTo>
                    <a:pt x="58349" y="1916695"/>
                  </a:lnTo>
                  <a:lnTo>
                    <a:pt x="46345" y="1871984"/>
                  </a:lnTo>
                  <a:lnTo>
                    <a:pt x="35668" y="1826727"/>
                  </a:lnTo>
                  <a:lnTo>
                    <a:pt x="26341" y="1780946"/>
                  </a:lnTo>
                  <a:lnTo>
                    <a:pt x="18387" y="1734665"/>
                  </a:lnTo>
                  <a:lnTo>
                    <a:pt x="11828" y="1687907"/>
                  </a:lnTo>
                  <a:lnTo>
                    <a:pt x="6687" y="1640695"/>
                  </a:lnTo>
                  <a:lnTo>
                    <a:pt x="2987" y="1593052"/>
                  </a:lnTo>
                  <a:lnTo>
                    <a:pt x="750" y="1545002"/>
                  </a:lnTo>
                  <a:lnTo>
                    <a:pt x="0" y="1496567"/>
                  </a:lnTo>
                  <a:lnTo>
                    <a:pt x="750" y="1448133"/>
                  </a:lnTo>
                  <a:lnTo>
                    <a:pt x="2987" y="1400083"/>
                  </a:lnTo>
                  <a:lnTo>
                    <a:pt x="6687" y="1352440"/>
                  </a:lnTo>
                  <a:lnTo>
                    <a:pt x="11828" y="1305228"/>
                  </a:lnTo>
                  <a:lnTo>
                    <a:pt x="18387" y="1258470"/>
                  </a:lnTo>
                  <a:lnTo>
                    <a:pt x="26341" y="1212189"/>
                  </a:lnTo>
                  <a:lnTo>
                    <a:pt x="35668" y="1166408"/>
                  </a:lnTo>
                  <a:lnTo>
                    <a:pt x="46345" y="1121151"/>
                  </a:lnTo>
                  <a:lnTo>
                    <a:pt x="58349" y="1076440"/>
                  </a:lnTo>
                  <a:lnTo>
                    <a:pt x="71658" y="1032300"/>
                  </a:lnTo>
                  <a:lnTo>
                    <a:pt x="86249" y="988753"/>
                  </a:lnTo>
                  <a:lnTo>
                    <a:pt x="102099" y="945822"/>
                  </a:lnTo>
                  <a:lnTo>
                    <a:pt x="119186" y="903531"/>
                  </a:lnTo>
                  <a:lnTo>
                    <a:pt x="137487" y="861903"/>
                  </a:lnTo>
                  <a:lnTo>
                    <a:pt x="156979" y="820961"/>
                  </a:lnTo>
                  <a:lnTo>
                    <a:pt x="177639" y="780728"/>
                  </a:lnTo>
                  <a:lnTo>
                    <a:pt x="199446" y="741228"/>
                  </a:lnTo>
                  <a:lnTo>
                    <a:pt x="222376" y="702484"/>
                  </a:lnTo>
                  <a:lnTo>
                    <a:pt x="246406" y="664519"/>
                  </a:lnTo>
                  <a:lnTo>
                    <a:pt x="271514" y="627356"/>
                  </a:lnTo>
                  <a:lnTo>
                    <a:pt x="297678" y="591019"/>
                  </a:lnTo>
                  <a:lnTo>
                    <a:pt x="324873" y="555530"/>
                  </a:lnTo>
                  <a:lnTo>
                    <a:pt x="353079" y="520914"/>
                  </a:lnTo>
                  <a:lnTo>
                    <a:pt x="382272" y="487192"/>
                  </a:lnTo>
                  <a:lnTo>
                    <a:pt x="412429" y="454390"/>
                  </a:lnTo>
                  <a:lnTo>
                    <a:pt x="443528" y="422529"/>
                  </a:lnTo>
                  <a:lnTo>
                    <a:pt x="475547" y="391632"/>
                  </a:lnTo>
                  <a:lnTo>
                    <a:pt x="508461" y="361724"/>
                  </a:lnTo>
                  <a:lnTo>
                    <a:pt x="542250" y="332828"/>
                  </a:lnTo>
                  <a:lnTo>
                    <a:pt x="576889" y="304966"/>
                  </a:lnTo>
                  <a:lnTo>
                    <a:pt x="612357" y="278162"/>
                  </a:lnTo>
                  <a:lnTo>
                    <a:pt x="648631" y="252438"/>
                  </a:lnTo>
                  <a:lnTo>
                    <a:pt x="685687" y="227820"/>
                  </a:lnTo>
                  <a:lnTo>
                    <a:pt x="723504" y="204328"/>
                  </a:lnTo>
                  <a:lnTo>
                    <a:pt x="762059" y="181988"/>
                  </a:lnTo>
                  <a:lnTo>
                    <a:pt x="801329" y="160821"/>
                  </a:lnTo>
                  <a:lnTo>
                    <a:pt x="841291" y="140852"/>
                  </a:lnTo>
                  <a:lnTo>
                    <a:pt x="881923" y="122103"/>
                  </a:lnTo>
                  <a:lnTo>
                    <a:pt x="923201" y="104598"/>
                  </a:lnTo>
                  <a:lnTo>
                    <a:pt x="965104" y="88360"/>
                  </a:lnTo>
                  <a:lnTo>
                    <a:pt x="1007609" y="73412"/>
                  </a:lnTo>
                  <a:lnTo>
                    <a:pt x="1050692" y="59777"/>
                  </a:lnTo>
                  <a:lnTo>
                    <a:pt x="1094332" y="47479"/>
                  </a:lnTo>
                  <a:lnTo>
                    <a:pt x="1138505" y="36541"/>
                  </a:lnTo>
                  <a:lnTo>
                    <a:pt x="1183189" y="26985"/>
                  </a:lnTo>
                  <a:lnTo>
                    <a:pt x="1228362" y="18837"/>
                  </a:lnTo>
                  <a:lnTo>
                    <a:pt x="1274000" y="12117"/>
                  </a:lnTo>
                  <a:lnTo>
                    <a:pt x="1320081" y="6851"/>
                  </a:lnTo>
                  <a:lnTo>
                    <a:pt x="1366582" y="3060"/>
                  </a:lnTo>
                  <a:lnTo>
                    <a:pt x="1413480" y="768"/>
                  </a:lnTo>
                  <a:lnTo>
                    <a:pt x="1460753" y="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1" name="Google Shape;411;p48"/>
          <p:cNvSpPr txBox="1"/>
          <p:nvPr/>
        </p:nvSpPr>
        <p:spPr>
          <a:xfrm>
            <a:off x="1301139" y="4941237"/>
            <a:ext cx="2436495"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a:t>
            </a:r>
            <a:r>
              <a:rPr b="1" i="1" lang="pt-BR" sz="2000">
                <a:solidFill>
                  <a:schemeClr val="dk1"/>
                </a:solidFill>
                <a:latin typeface="Arial"/>
                <a:ea typeface="Arial"/>
                <a:cs typeface="Arial"/>
                <a:sym typeface="Arial"/>
              </a:rPr>
              <a:t>in natura</a:t>
            </a:r>
            <a:endParaRPr i="1" sz="2000">
              <a:solidFill>
                <a:schemeClr val="dk1"/>
              </a:solidFill>
              <a:latin typeface="Arial"/>
              <a:ea typeface="Arial"/>
              <a:cs typeface="Arial"/>
              <a:sym typeface="Arial"/>
            </a:endParaRPr>
          </a:p>
        </p:txBody>
      </p:sp>
      <p:sp>
        <p:nvSpPr>
          <p:cNvPr id="412" name="Google Shape;412;p48"/>
          <p:cNvSpPr txBox="1"/>
          <p:nvPr/>
        </p:nvSpPr>
        <p:spPr>
          <a:xfrm>
            <a:off x="8446768" y="4932629"/>
            <a:ext cx="2830831"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descascada</a:t>
            </a:r>
            <a:endParaRPr sz="2000">
              <a:solidFill>
                <a:schemeClr val="dk1"/>
              </a:solidFill>
              <a:latin typeface="Arial"/>
              <a:ea typeface="Arial"/>
              <a:cs typeface="Arial"/>
              <a:sym typeface="Arial"/>
            </a:endParaRPr>
          </a:p>
        </p:txBody>
      </p:sp>
      <p:sp>
        <p:nvSpPr>
          <p:cNvPr id="413" name="Google Shape;413;p48"/>
          <p:cNvSpPr txBox="1"/>
          <p:nvPr/>
        </p:nvSpPr>
        <p:spPr>
          <a:xfrm>
            <a:off x="573430" y="5539068"/>
            <a:ext cx="4150970" cy="811697"/>
          </a:xfrm>
          <a:prstGeom prst="rect">
            <a:avLst/>
          </a:prstGeom>
          <a:noFill/>
          <a:ln>
            <a:noFill/>
          </a:ln>
        </p:spPr>
        <p:txBody>
          <a:bodyPr anchorCtr="0" anchor="t" bIns="0" lIns="0" spcFirstLastPara="1" rIns="0" wrap="square" tIns="11425">
            <a:spAutoFit/>
          </a:bodyPr>
          <a:lstStyle/>
          <a:p>
            <a:pPr indent="55880" lvl="0" marL="12700" marR="5080" rtl="0" algn="just">
              <a:lnSpc>
                <a:spcPct val="100600"/>
              </a:lnSpc>
              <a:spcBef>
                <a:spcPts val="0"/>
              </a:spcBef>
              <a:spcAft>
                <a:spcPts val="0"/>
              </a:spcAft>
              <a:buNone/>
            </a:pPr>
            <a:r>
              <a:rPr b="1" lang="pt-BR" sz="2000">
                <a:solidFill>
                  <a:schemeClr val="dk1"/>
                </a:solidFill>
                <a:latin typeface="Arial"/>
                <a:ea typeface="Arial"/>
                <a:cs typeface="Arial"/>
                <a:sym typeface="Arial"/>
              </a:rPr>
              <a:t>Peso Bruto (PB): </a:t>
            </a:r>
            <a:r>
              <a:rPr lang="pt-BR" sz="1600">
                <a:solidFill>
                  <a:schemeClr val="dk1"/>
                </a:solidFill>
                <a:latin typeface="Arial"/>
                <a:ea typeface="Arial"/>
                <a:cs typeface="Arial"/>
                <a:sym typeface="Arial"/>
              </a:rPr>
              <a:t>É o </a:t>
            </a:r>
            <a:r>
              <a:rPr lang="pt-BR" sz="1600" u="sng">
                <a:solidFill>
                  <a:schemeClr val="dk1"/>
                </a:solidFill>
                <a:latin typeface="Arial"/>
                <a:ea typeface="Arial"/>
                <a:cs typeface="Arial"/>
                <a:sym typeface="Arial"/>
              </a:rPr>
              <a:t>peso do alimento tal </a:t>
            </a:r>
            <a:r>
              <a:rPr lang="pt-BR" sz="1600">
                <a:solidFill>
                  <a:schemeClr val="dk1"/>
                </a:solidFill>
                <a:latin typeface="Arial"/>
                <a:ea typeface="Arial"/>
                <a:cs typeface="Arial"/>
                <a:sym typeface="Arial"/>
              </a:rPr>
              <a:t> </a:t>
            </a:r>
            <a:r>
              <a:rPr lang="pt-BR" sz="1600" u="sng">
                <a:solidFill>
                  <a:schemeClr val="dk1"/>
                </a:solidFill>
                <a:latin typeface="Arial"/>
                <a:ea typeface="Arial"/>
                <a:cs typeface="Arial"/>
                <a:sym typeface="Arial"/>
              </a:rPr>
              <a:t>como se compra</a:t>
            </a:r>
            <a:r>
              <a:rPr lang="pt-BR" sz="1600">
                <a:solidFill>
                  <a:schemeClr val="dk1"/>
                </a:solidFill>
                <a:latin typeface="Arial"/>
                <a:ea typeface="Arial"/>
                <a:cs typeface="Arial"/>
                <a:sym typeface="Arial"/>
              </a:rPr>
              <a:t>, antes deste ser submetido às operações preliminares para sua preparação</a:t>
            </a:r>
            <a:endParaRPr sz="1600">
              <a:solidFill>
                <a:schemeClr val="dk1"/>
              </a:solidFill>
              <a:latin typeface="Arial"/>
              <a:ea typeface="Arial"/>
              <a:cs typeface="Arial"/>
              <a:sym typeface="Arial"/>
            </a:endParaRPr>
          </a:p>
        </p:txBody>
      </p:sp>
      <p:sp>
        <p:nvSpPr>
          <p:cNvPr id="414" name="Google Shape;414;p48"/>
          <p:cNvSpPr txBox="1"/>
          <p:nvPr/>
        </p:nvSpPr>
        <p:spPr>
          <a:xfrm>
            <a:off x="7015733" y="5539069"/>
            <a:ext cx="4871467" cy="817788"/>
          </a:xfrm>
          <a:prstGeom prst="rect">
            <a:avLst/>
          </a:prstGeom>
          <a:noFill/>
          <a:ln>
            <a:noFill/>
          </a:ln>
        </p:spPr>
        <p:txBody>
          <a:bodyPr anchorCtr="0" anchor="t" bIns="0" lIns="0" spcFirstLastPara="1" rIns="0" wrap="square" tIns="9525">
            <a:spAutoFit/>
          </a:bodyPr>
          <a:lstStyle/>
          <a:p>
            <a:pPr indent="43814" lvl="0" marL="12700" marR="5080" rtl="0" algn="l">
              <a:lnSpc>
                <a:spcPct val="101200"/>
              </a:lnSpc>
              <a:spcBef>
                <a:spcPts val="0"/>
              </a:spcBef>
              <a:spcAft>
                <a:spcPts val="0"/>
              </a:spcAft>
              <a:buNone/>
            </a:pPr>
            <a:r>
              <a:rPr b="1" lang="pt-BR" sz="2000">
                <a:solidFill>
                  <a:schemeClr val="dk1"/>
                </a:solidFill>
                <a:latin typeface="Arial"/>
                <a:ea typeface="Arial"/>
                <a:cs typeface="Arial"/>
                <a:sym typeface="Arial"/>
              </a:rPr>
              <a:t>Peso Líquido (PL): </a:t>
            </a:r>
            <a:r>
              <a:rPr lang="pt-BR" sz="1600">
                <a:solidFill>
                  <a:schemeClr val="dk1"/>
                </a:solidFill>
                <a:latin typeface="Arial"/>
                <a:ea typeface="Arial"/>
                <a:cs typeface="Arial"/>
                <a:sym typeface="Arial"/>
              </a:rPr>
              <a:t>É o </a:t>
            </a:r>
            <a:r>
              <a:rPr lang="pt-BR" sz="1600" u="sng">
                <a:solidFill>
                  <a:schemeClr val="dk1"/>
                </a:solidFill>
                <a:latin typeface="Arial"/>
                <a:ea typeface="Arial"/>
                <a:cs typeface="Arial"/>
                <a:sym typeface="Arial"/>
              </a:rPr>
              <a:t>peso do alimento limpo e cru, </a:t>
            </a:r>
            <a:r>
              <a:rPr lang="pt-BR" sz="1600">
                <a:solidFill>
                  <a:schemeClr val="dk1"/>
                </a:solidFill>
                <a:latin typeface="Arial"/>
                <a:ea typeface="Arial"/>
                <a:cs typeface="Arial"/>
                <a:sym typeface="Arial"/>
              </a:rPr>
              <a:t> ou seja, já </a:t>
            </a:r>
            <a:r>
              <a:rPr lang="pt-BR" sz="1600" u="sng">
                <a:solidFill>
                  <a:schemeClr val="dk1"/>
                </a:solidFill>
                <a:latin typeface="Arial"/>
                <a:ea typeface="Arial"/>
                <a:cs typeface="Arial"/>
                <a:sym typeface="Arial"/>
              </a:rPr>
              <a:t>pré-preparado para ser utilizado na preparação</a:t>
            </a:r>
            <a:endParaRPr sz="1600">
              <a:solidFill>
                <a:schemeClr val="dk1"/>
              </a:solidFill>
              <a:latin typeface="Arial"/>
              <a:ea typeface="Arial"/>
              <a:cs typeface="Arial"/>
              <a:sym typeface="Arial"/>
            </a:endParaRPr>
          </a:p>
        </p:txBody>
      </p:sp>
      <p:grpSp>
        <p:nvGrpSpPr>
          <p:cNvPr id="415" name="Google Shape;415;p48"/>
          <p:cNvGrpSpPr/>
          <p:nvPr/>
        </p:nvGrpSpPr>
        <p:grpSpPr>
          <a:xfrm>
            <a:off x="7921752" y="1738884"/>
            <a:ext cx="2970530" cy="2993390"/>
            <a:chOff x="7921752" y="1738884"/>
            <a:chExt cx="2970530" cy="2993390"/>
          </a:xfrm>
        </p:grpSpPr>
        <p:sp>
          <p:nvSpPr>
            <p:cNvPr id="416" name="Google Shape;416;p48"/>
            <p:cNvSpPr/>
            <p:nvPr/>
          </p:nvSpPr>
          <p:spPr>
            <a:xfrm>
              <a:off x="7921752" y="1738884"/>
              <a:ext cx="2970276" cy="29931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48"/>
            <p:cNvSpPr/>
            <p:nvPr/>
          </p:nvSpPr>
          <p:spPr>
            <a:xfrm>
              <a:off x="7921752" y="1738884"/>
              <a:ext cx="2970530" cy="2993390"/>
            </a:xfrm>
            <a:custGeom>
              <a:rect b="b" l="l" r="r" t="t"/>
              <a:pathLst>
                <a:path extrusionOk="0" h="2993390" w="2970529">
                  <a:moveTo>
                    <a:pt x="0" y="1496567"/>
                  </a:moveTo>
                  <a:lnTo>
                    <a:pt x="763" y="1448133"/>
                  </a:lnTo>
                  <a:lnTo>
                    <a:pt x="3037" y="1400083"/>
                  </a:lnTo>
                  <a:lnTo>
                    <a:pt x="6799" y="1352440"/>
                  </a:lnTo>
                  <a:lnTo>
                    <a:pt x="12025" y="1305228"/>
                  </a:lnTo>
                  <a:lnTo>
                    <a:pt x="18694" y="1258470"/>
                  </a:lnTo>
                  <a:lnTo>
                    <a:pt x="26781" y="1212189"/>
                  </a:lnTo>
                  <a:lnTo>
                    <a:pt x="36263" y="1166408"/>
                  </a:lnTo>
                  <a:lnTo>
                    <a:pt x="47119" y="1121151"/>
                  </a:lnTo>
                  <a:lnTo>
                    <a:pt x="59323" y="1076440"/>
                  </a:lnTo>
                  <a:lnTo>
                    <a:pt x="72855" y="1032300"/>
                  </a:lnTo>
                  <a:lnTo>
                    <a:pt x="87689" y="988753"/>
                  </a:lnTo>
                  <a:lnTo>
                    <a:pt x="103804" y="945822"/>
                  </a:lnTo>
                  <a:lnTo>
                    <a:pt x="121176" y="903531"/>
                  </a:lnTo>
                  <a:lnTo>
                    <a:pt x="139782" y="861903"/>
                  </a:lnTo>
                  <a:lnTo>
                    <a:pt x="159600" y="820961"/>
                  </a:lnTo>
                  <a:lnTo>
                    <a:pt x="180606" y="780728"/>
                  </a:lnTo>
                  <a:lnTo>
                    <a:pt x="202776" y="741228"/>
                  </a:lnTo>
                  <a:lnTo>
                    <a:pt x="226089" y="702484"/>
                  </a:lnTo>
                  <a:lnTo>
                    <a:pt x="250520" y="664519"/>
                  </a:lnTo>
                  <a:lnTo>
                    <a:pt x="276048" y="627356"/>
                  </a:lnTo>
                  <a:lnTo>
                    <a:pt x="302648" y="591019"/>
                  </a:lnTo>
                  <a:lnTo>
                    <a:pt x="330298" y="555530"/>
                  </a:lnTo>
                  <a:lnTo>
                    <a:pt x="358974" y="520914"/>
                  </a:lnTo>
                  <a:lnTo>
                    <a:pt x="388655" y="487192"/>
                  </a:lnTo>
                  <a:lnTo>
                    <a:pt x="419315" y="454390"/>
                  </a:lnTo>
                  <a:lnTo>
                    <a:pt x="450934" y="422529"/>
                  </a:lnTo>
                  <a:lnTo>
                    <a:pt x="483486" y="391632"/>
                  </a:lnTo>
                  <a:lnTo>
                    <a:pt x="516951" y="361724"/>
                  </a:lnTo>
                  <a:lnTo>
                    <a:pt x="551303" y="332828"/>
                  </a:lnTo>
                  <a:lnTo>
                    <a:pt x="586521" y="304966"/>
                  </a:lnTo>
                  <a:lnTo>
                    <a:pt x="622581" y="278162"/>
                  </a:lnTo>
                  <a:lnTo>
                    <a:pt x="659460" y="252438"/>
                  </a:lnTo>
                  <a:lnTo>
                    <a:pt x="697135" y="227820"/>
                  </a:lnTo>
                  <a:lnTo>
                    <a:pt x="735583" y="204328"/>
                  </a:lnTo>
                  <a:lnTo>
                    <a:pt x="774782" y="181988"/>
                  </a:lnTo>
                  <a:lnTo>
                    <a:pt x="814707" y="160821"/>
                  </a:lnTo>
                  <a:lnTo>
                    <a:pt x="855336" y="140852"/>
                  </a:lnTo>
                  <a:lnTo>
                    <a:pt x="896646" y="122103"/>
                  </a:lnTo>
                  <a:lnTo>
                    <a:pt x="938614" y="104598"/>
                  </a:lnTo>
                  <a:lnTo>
                    <a:pt x="981216" y="88360"/>
                  </a:lnTo>
                  <a:lnTo>
                    <a:pt x="1024430" y="73412"/>
                  </a:lnTo>
                  <a:lnTo>
                    <a:pt x="1068233" y="59777"/>
                  </a:lnTo>
                  <a:lnTo>
                    <a:pt x="1112601" y="47479"/>
                  </a:lnTo>
                  <a:lnTo>
                    <a:pt x="1157511" y="36541"/>
                  </a:lnTo>
                  <a:lnTo>
                    <a:pt x="1202941" y="26985"/>
                  </a:lnTo>
                  <a:lnTo>
                    <a:pt x="1248868" y="18837"/>
                  </a:lnTo>
                  <a:lnTo>
                    <a:pt x="1295267" y="12117"/>
                  </a:lnTo>
                  <a:lnTo>
                    <a:pt x="1342117" y="6851"/>
                  </a:lnTo>
                  <a:lnTo>
                    <a:pt x="1389394" y="3060"/>
                  </a:lnTo>
                  <a:lnTo>
                    <a:pt x="1437075" y="768"/>
                  </a:lnTo>
                  <a:lnTo>
                    <a:pt x="1485138" y="0"/>
                  </a:lnTo>
                  <a:lnTo>
                    <a:pt x="1533200" y="768"/>
                  </a:lnTo>
                  <a:lnTo>
                    <a:pt x="1580881" y="3060"/>
                  </a:lnTo>
                  <a:lnTo>
                    <a:pt x="1628158" y="6851"/>
                  </a:lnTo>
                  <a:lnTo>
                    <a:pt x="1675008" y="12117"/>
                  </a:lnTo>
                  <a:lnTo>
                    <a:pt x="1721407" y="18837"/>
                  </a:lnTo>
                  <a:lnTo>
                    <a:pt x="1767334" y="26985"/>
                  </a:lnTo>
                  <a:lnTo>
                    <a:pt x="1812764" y="36541"/>
                  </a:lnTo>
                  <a:lnTo>
                    <a:pt x="1857674" y="47479"/>
                  </a:lnTo>
                  <a:lnTo>
                    <a:pt x="1902042" y="59777"/>
                  </a:lnTo>
                  <a:lnTo>
                    <a:pt x="1945845" y="73412"/>
                  </a:lnTo>
                  <a:lnTo>
                    <a:pt x="1989059" y="88360"/>
                  </a:lnTo>
                  <a:lnTo>
                    <a:pt x="2031661" y="104598"/>
                  </a:lnTo>
                  <a:lnTo>
                    <a:pt x="2073629" y="122103"/>
                  </a:lnTo>
                  <a:lnTo>
                    <a:pt x="2114939" y="140852"/>
                  </a:lnTo>
                  <a:lnTo>
                    <a:pt x="2155568" y="160821"/>
                  </a:lnTo>
                  <a:lnTo>
                    <a:pt x="2195493" y="181988"/>
                  </a:lnTo>
                  <a:lnTo>
                    <a:pt x="2234692" y="204328"/>
                  </a:lnTo>
                  <a:lnTo>
                    <a:pt x="2273140" y="227820"/>
                  </a:lnTo>
                  <a:lnTo>
                    <a:pt x="2310815" y="252438"/>
                  </a:lnTo>
                  <a:lnTo>
                    <a:pt x="2347694" y="278162"/>
                  </a:lnTo>
                  <a:lnTo>
                    <a:pt x="2383754" y="304966"/>
                  </a:lnTo>
                  <a:lnTo>
                    <a:pt x="2418972" y="332828"/>
                  </a:lnTo>
                  <a:lnTo>
                    <a:pt x="2453324" y="361724"/>
                  </a:lnTo>
                  <a:lnTo>
                    <a:pt x="2486789" y="391632"/>
                  </a:lnTo>
                  <a:lnTo>
                    <a:pt x="2519341" y="422529"/>
                  </a:lnTo>
                  <a:lnTo>
                    <a:pt x="2550960" y="454390"/>
                  </a:lnTo>
                  <a:lnTo>
                    <a:pt x="2581620" y="487192"/>
                  </a:lnTo>
                  <a:lnTo>
                    <a:pt x="2611301" y="520914"/>
                  </a:lnTo>
                  <a:lnTo>
                    <a:pt x="2639977" y="555530"/>
                  </a:lnTo>
                  <a:lnTo>
                    <a:pt x="2667627" y="591019"/>
                  </a:lnTo>
                  <a:lnTo>
                    <a:pt x="2694227" y="627356"/>
                  </a:lnTo>
                  <a:lnTo>
                    <a:pt x="2719755" y="664519"/>
                  </a:lnTo>
                  <a:lnTo>
                    <a:pt x="2744186" y="702484"/>
                  </a:lnTo>
                  <a:lnTo>
                    <a:pt x="2767499" y="741228"/>
                  </a:lnTo>
                  <a:lnTo>
                    <a:pt x="2789669" y="780728"/>
                  </a:lnTo>
                  <a:lnTo>
                    <a:pt x="2810675" y="820961"/>
                  </a:lnTo>
                  <a:lnTo>
                    <a:pt x="2830493" y="861903"/>
                  </a:lnTo>
                  <a:lnTo>
                    <a:pt x="2849099" y="903531"/>
                  </a:lnTo>
                  <a:lnTo>
                    <a:pt x="2866471" y="945822"/>
                  </a:lnTo>
                  <a:lnTo>
                    <a:pt x="2882586" y="988753"/>
                  </a:lnTo>
                  <a:lnTo>
                    <a:pt x="2897420" y="1032300"/>
                  </a:lnTo>
                  <a:lnTo>
                    <a:pt x="2910952" y="1076440"/>
                  </a:lnTo>
                  <a:lnTo>
                    <a:pt x="2923156" y="1121151"/>
                  </a:lnTo>
                  <a:lnTo>
                    <a:pt x="2934012" y="1166408"/>
                  </a:lnTo>
                  <a:lnTo>
                    <a:pt x="2943494" y="1212189"/>
                  </a:lnTo>
                  <a:lnTo>
                    <a:pt x="2951581" y="1258470"/>
                  </a:lnTo>
                  <a:lnTo>
                    <a:pt x="2958250" y="1305228"/>
                  </a:lnTo>
                  <a:lnTo>
                    <a:pt x="2963476" y="1352440"/>
                  </a:lnTo>
                  <a:lnTo>
                    <a:pt x="2967238" y="1400083"/>
                  </a:lnTo>
                  <a:lnTo>
                    <a:pt x="2969512" y="1448133"/>
                  </a:lnTo>
                  <a:lnTo>
                    <a:pt x="2970276" y="1496567"/>
                  </a:lnTo>
                  <a:lnTo>
                    <a:pt x="2969512" y="1545002"/>
                  </a:lnTo>
                  <a:lnTo>
                    <a:pt x="2967238" y="1593052"/>
                  </a:lnTo>
                  <a:lnTo>
                    <a:pt x="2963476" y="1640695"/>
                  </a:lnTo>
                  <a:lnTo>
                    <a:pt x="2958250" y="1687907"/>
                  </a:lnTo>
                  <a:lnTo>
                    <a:pt x="2951581" y="1734665"/>
                  </a:lnTo>
                  <a:lnTo>
                    <a:pt x="2943494" y="1780946"/>
                  </a:lnTo>
                  <a:lnTo>
                    <a:pt x="2934012" y="1826727"/>
                  </a:lnTo>
                  <a:lnTo>
                    <a:pt x="2923156" y="1871984"/>
                  </a:lnTo>
                  <a:lnTo>
                    <a:pt x="2910952" y="1916695"/>
                  </a:lnTo>
                  <a:lnTo>
                    <a:pt x="2897420" y="1960835"/>
                  </a:lnTo>
                  <a:lnTo>
                    <a:pt x="2882586" y="2004382"/>
                  </a:lnTo>
                  <a:lnTo>
                    <a:pt x="2866471" y="2047313"/>
                  </a:lnTo>
                  <a:lnTo>
                    <a:pt x="2849099" y="2089604"/>
                  </a:lnTo>
                  <a:lnTo>
                    <a:pt x="2830493" y="2131232"/>
                  </a:lnTo>
                  <a:lnTo>
                    <a:pt x="2810675" y="2172174"/>
                  </a:lnTo>
                  <a:lnTo>
                    <a:pt x="2789669" y="2212407"/>
                  </a:lnTo>
                  <a:lnTo>
                    <a:pt x="2767499" y="2251907"/>
                  </a:lnTo>
                  <a:lnTo>
                    <a:pt x="2744186" y="2290651"/>
                  </a:lnTo>
                  <a:lnTo>
                    <a:pt x="2719755" y="2328616"/>
                  </a:lnTo>
                  <a:lnTo>
                    <a:pt x="2694227" y="2365779"/>
                  </a:lnTo>
                  <a:lnTo>
                    <a:pt x="2667627" y="2402116"/>
                  </a:lnTo>
                  <a:lnTo>
                    <a:pt x="2639977" y="2437605"/>
                  </a:lnTo>
                  <a:lnTo>
                    <a:pt x="2611301" y="2472221"/>
                  </a:lnTo>
                  <a:lnTo>
                    <a:pt x="2581620" y="2505943"/>
                  </a:lnTo>
                  <a:lnTo>
                    <a:pt x="2550960" y="2538745"/>
                  </a:lnTo>
                  <a:lnTo>
                    <a:pt x="2519341" y="2570606"/>
                  </a:lnTo>
                  <a:lnTo>
                    <a:pt x="2486789" y="2601503"/>
                  </a:lnTo>
                  <a:lnTo>
                    <a:pt x="2453324" y="2631411"/>
                  </a:lnTo>
                  <a:lnTo>
                    <a:pt x="2418972" y="2660307"/>
                  </a:lnTo>
                  <a:lnTo>
                    <a:pt x="2383754" y="2688169"/>
                  </a:lnTo>
                  <a:lnTo>
                    <a:pt x="2347694" y="2714973"/>
                  </a:lnTo>
                  <a:lnTo>
                    <a:pt x="2310815" y="2740697"/>
                  </a:lnTo>
                  <a:lnTo>
                    <a:pt x="2273140" y="2765315"/>
                  </a:lnTo>
                  <a:lnTo>
                    <a:pt x="2234692" y="2788807"/>
                  </a:lnTo>
                  <a:lnTo>
                    <a:pt x="2195493" y="2811147"/>
                  </a:lnTo>
                  <a:lnTo>
                    <a:pt x="2155568" y="2832314"/>
                  </a:lnTo>
                  <a:lnTo>
                    <a:pt x="2114939" y="2852283"/>
                  </a:lnTo>
                  <a:lnTo>
                    <a:pt x="2073629" y="2871032"/>
                  </a:lnTo>
                  <a:lnTo>
                    <a:pt x="2031661" y="2888537"/>
                  </a:lnTo>
                  <a:lnTo>
                    <a:pt x="1989059" y="2904775"/>
                  </a:lnTo>
                  <a:lnTo>
                    <a:pt x="1945845" y="2919723"/>
                  </a:lnTo>
                  <a:lnTo>
                    <a:pt x="1902042" y="2933358"/>
                  </a:lnTo>
                  <a:lnTo>
                    <a:pt x="1857674" y="2945656"/>
                  </a:lnTo>
                  <a:lnTo>
                    <a:pt x="1812764" y="2956594"/>
                  </a:lnTo>
                  <a:lnTo>
                    <a:pt x="1767334" y="2966150"/>
                  </a:lnTo>
                  <a:lnTo>
                    <a:pt x="1721407" y="2974298"/>
                  </a:lnTo>
                  <a:lnTo>
                    <a:pt x="1675008" y="2981018"/>
                  </a:lnTo>
                  <a:lnTo>
                    <a:pt x="1628158" y="2986284"/>
                  </a:lnTo>
                  <a:lnTo>
                    <a:pt x="1580881" y="2990075"/>
                  </a:lnTo>
                  <a:lnTo>
                    <a:pt x="1533200" y="2992367"/>
                  </a:lnTo>
                  <a:lnTo>
                    <a:pt x="1485138" y="2993135"/>
                  </a:lnTo>
                  <a:lnTo>
                    <a:pt x="1437075" y="2992367"/>
                  </a:lnTo>
                  <a:lnTo>
                    <a:pt x="1389394" y="2990075"/>
                  </a:lnTo>
                  <a:lnTo>
                    <a:pt x="1342117" y="2986284"/>
                  </a:lnTo>
                  <a:lnTo>
                    <a:pt x="1295267" y="2981018"/>
                  </a:lnTo>
                  <a:lnTo>
                    <a:pt x="1248868" y="2974298"/>
                  </a:lnTo>
                  <a:lnTo>
                    <a:pt x="1202941" y="2966150"/>
                  </a:lnTo>
                  <a:lnTo>
                    <a:pt x="1157511" y="2956594"/>
                  </a:lnTo>
                  <a:lnTo>
                    <a:pt x="1112601" y="2945656"/>
                  </a:lnTo>
                  <a:lnTo>
                    <a:pt x="1068233" y="2933358"/>
                  </a:lnTo>
                  <a:lnTo>
                    <a:pt x="1024430" y="2919723"/>
                  </a:lnTo>
                  <a:lnTo>
                    <a:pt x="981216" y="2904775"/>
                  </a:lnTo>
                  <a:lnTo>
                    <a:pt x="938614" y="2888537"/>
                  </a:lnTo>
                  <a:lnTo>
                    <a:pt x="896646" y="2871032"/>
                  </a:lnTo>
                  <a:lnTo>
                    <a:pt x="855336" y="2852283"/>
                  </a:lnTo>
                  <a:lnTo>
                    <a:pt x="814707" y="2832314"/>
                  </a:lnTo>
                  <a:lnTo>
                    <a:pt x="774782" y="2811147"/>
                  </a:lnTo>
                  <a:lnTo>
                    <a:pt x="735583" y="2788807"/>
                  </a:lnTo>
                  <a:lnTo>
                    <a:pt x="697135" y="2765315"/>
                  </a:lnTo>
                  <a:lnTo>
                    <a:pt x="659460" y="2740697"/>
                  </a:lnTo>
                  <a:lnTo>
                    <a:pt x="622581" y="2714973"/>
                  </a:lnTo>
                  <a:lnTo>
                    <a:pt x="586521" y="2688169"/>
                  </a:lnTo>
                  <a:lnTo>
                    <a:pt x="551303" y="2660307"/>
                  </a:lnTo>
                  <a:lnTo>
                    <a:pt x="516951" y="2631411"/>
                  </a:lnTo>
                  <a:lnTo>
                    <a:pt x="483486" y="2601503"/>
                  </a:lnTo>
                  <a:lnTo>
                    <a:pt x="450934" y="2570606"/>
                  </a:lnTo>
                  <a:lnTo>
                    <a:pt x="419315" y="2538745"/>
                  </a:lnTo>
                  <a:lnTo>
                    <a:pt x="388655" y="2505943"/>
                  </a:lnTo>
                  <a:lnTo>
                    <a:pt x="358974" y="2472221"/>
                  </a:lnTo>
                  <a:lnTo>
                    <a:pt x="330298" y="2437605"/>
                  </a:lnTo>
                  <a:lnTo>
                    <a:pt x="302648" y="2402116"/>
                  </a:lnTo>
                  <a:lnTo>
                    <a:pt x="276048" y="2365779"/>
                  </a:lnTo>
                  <a:lnTo>
                    <a:pt x="250520" y="2328616"/>
                  </a:lnTo>
                  <a:lnTo>
                    <a:pt x="226089" y="2290651"/>
                  </a:lnTo>
                  <a:lnTo>
                    <a:pt x="202776" y="2251907"/>
                  </a:lnTo>
                  <a:lnTo>
                    <a:pt x="180606" y="2212407"/>
                  </a:lnTo>
                  <a:lnTo>
                    <a:pt x="159600" y="2172174"/>
                  </a:lnTo>
                  <a:lnTo>
                    <a:pt x="139782" y="2131232"/>
                  </a:lnTo>
                  <a:lnTo>
                    <a:pt x="121176" y="2089604"/>
                  </a:lnTo>
                  <a:lnTo>
                    <a:pt x="103804" y="2047313"/>
                  </a:lnTo>
                  <a:lnTo>
                    <a:pt x="87689" y="2004382"/>
                  </a:lnTo>
                  <a:lnTo>
                    <a:pt x="72855" y="1960835"/>
                  </a:lnTo>
                  <a:lnTo>
                    <a:pt x="59323" y="1916695"/>
                  </a:lnTo>
                  <a:lnTo>
                    <a:pt x="47119" y="1871984"/>
                  </a:lnTo>
                  <a:lnTo>
                    <a:pt x="36263" y="1826727"/>
                  </a:lnTo>
                  <a:lnTo>
                    <a:pt x="26781" y="1780946"/>
                  </a:lnTo>
                  <a:lnTo>
                    <a:pt x="18694" y="1734665"/>
                  </a:lnTo>
                  <a:lnTo>
                    <a:pt x="12025" y="1687907"/>
                  </a:lnTo>
                  <a:lnTo>
                    <a:pt x="6799" y="1640695"/>
                  </a:lnTo>
                  <a:lnTo>
                    <a:pt x="3037"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8" name="Google Shape;418;p48"/>
          <p:cNvSpPr txBox="1"/>
          <p:nvPr>
            <p:ph type="title"/>
          </p:nvPr>
        </p:nvSpPr>
        <p:spPr>
          <a:xfrm>
            <a:off x="573430" y="580321"/>
            <a:ext cx="9373336" cy="680719"/>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pt-BR"/>
              <a:t>Peso bruto (PB) e peso líquido (PL)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9"/>
          <p:cNvSpPr txBox="1"/>
          <p:nvPr>
            <p:ph type="title"/>
          </p:nvPr>
        </p:nvSpPr>
        <p:spPr>
          <a:xfrm>
            <a:off x="228600" y="234605"/>
            <a:ext cx="8551544" cy="6972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sz="4400"/>
              <a:t>FATOR DE CORREÇÃO (FC)</a:t>
            </a:r>
            <a:endParaRPr/>
          </a:p>
        </p:txBody>
      </p:sp>
      <p:grpSp>
        <p:nvGrpSpPr>
          <p:cNvPr id="424" name="Google Shape;424;p49"/>
          <p:cNvGrpSpPr/>
          <p:nvPr/>
        </p:nvGrpSpPr>
        <p:grpSpPr>
          <a:xfrm>
            <a:off x="5183477" y="2695955"/>
            <a:ext cx="1286312" cy="684530"/>
            <a:chOff x="5446776" y="2695955"/>
            <a:chExt cx="1132840" cy="684530"/>
          </a:xfrm>
        </p:grpSpPr>
        <p:sp>
          <p:nvSpPr>
            <p:cNvPr id="425" name="Google Shape;425;p49"/>
            <p:cNvSpPr/>
            <p:nvPr/>
          </p:nvSpPr>
          <p:spPr>
            <a:xfrm>
              <a:off x="5446776" y="2695955"/>
              <a:ext cx="1132840" cy="684530"/>
            </a:xfrm>
            <a:custGeom>
              <a:rect b="b" l="l" r="r" t="t"/>
              <a:pathLst>
                <a:path extrusionOk="0" h="684529" w="1132840">
                  <a:moveTo>
                    <a:pt x="1018286" y="0"/>
                  </a:moveTo>
                  <a:lnTo>
                    <a:pt x="114046" y="0"/>
                  </a:lnTo>
                  <a:lnTo>
                    <a:pt x="69651" y="8961"/>
                  </a:lnTo>
                  <a:lnTo>
                    <a:pt x="33400" y="33400"/>
                  </a:lnTo>
                  <a:lnTo>
                    <a:pt x="8961" y="69651"/>
                  </a:lnTo>
                  <a:lnTo>
                    <a:pt x="0" y="114046"/>
                  </a:lnTo>
                  <a:lnTo>
                    <a:pt x="0" y="570230"/>
                  </a:lnTo>
                  <a:lnTo>
                    <a:pt x="8961" y="614624"/>
                  </a:lnTo>
                  <a:lnTo>
                    <a:pt x="33400" y="650875"/>
                  </a:lnTo>
                  <a:lnTo>
                    <a:pt x="69651" y="675314"/>
                  </a:lnTo>
                  <a:lnTo>
                    <a:pt x="114046" y="684276"/>
                  </a:lnTo>
                  <a:lnTo>
                    <a:pt x="1018286" y="684276"/>
                  </a:lnTo>
                  <a:lnTo>
                    <a:pt x="1062680" y="675314"/>
                  </a:lnTo>
                  <a:lnTo>
                    <a:pt x="1098931" y="650875"/>
                  </a:lnTo>
                  <a:lnTo>
                    <a:pt x="1123370" y="614624"/>
                  </a:lnTo>
                  <a:lnTo>
                    <a:pt x="1132331" y="570230"/>
                  </a:lnTo>
                  <a:lnTo>
                    <a:pt x="1132331" y="114046"/>
                  </a:lnTo>
                  <a:lnTo>
                    <a:pt x="1123370" y="69651"/>
                  </a:lnTo>
                  <a:lnTo>
                    <a:pt x="1098930" y="33400"/>
                  </a:lnTo>
                  <a:lnTo>
                    <a:pt x="1062680" y="8961"/>
                  </a:lnTo>
                  <a:lnTo>
                    <a:pt x="101828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6" name="Google Shape;426;p49"/>
            <p:cNvSpPr/>
            <p:nvPr/>
          </p:nvSpPr>
          <p:spPr>
            <a:xfrm>
              <a:off x="5446776" y="2695955"/>
              <a:ext cx="1132840" cy="684530"/>
            </a:xfrm>
            <a:custGeom>
              <a:rect b="b" l="l" r="r" t="t"/>
              <a:pathLst>
                <a:path extrusionOk="0" h="684529" w="1132840">
                  <a:moveTo>
                    <a:pt x="0" y="114046"/>
                  </a:moveTo>
                  <a:lnTo>
                    <a:pt x="8961" y="69651"/>
                  </a:lnTo>
                  <a:lnTo>
                    <a:pt x="33400" y="33400"/>
                  </a:lnTo>
                  <a:lnTo>
                    <a:pt x="69651" y="8961"/>
                  </a:lnTo>
                  <a:lnTo>
                    <a:pt x="114046" y="0"/>
                  </a:lnTo>
                  <a:lnTo>
                    <a:pt x="1018286" y="0"/>
                  </a:lnTo>
                  <a:lnTo>
                    <a:pt x="1062680" y="8961"/>
                  </a:lnTo>
                  <a:lnTo>
                    <a:pt x="1098930" y="33400"/>
                  </a:lnTo>
                  <a:lnTo>
                    <a:pt x="1123370" y="69651"/>
                  </a:lnTo>
                  <a:lnTo>
                    <a:pt x="1132331" y="114046"/>
                  </a:lnTo>
                  <a:lnTo>
                    <a:pt x="1132331" y="570230"/>
                  </a:lnTo>
                  <a:lnTo>
                    <a:pt x="1123370" y="614624"/>
                  </a:lnTo>
                  <a:lnTo>
                    <a:pt x="1098931" y="650875"/>
                  </a:lnTo>
                  <a:lnTo>
                    <a:pt x="1062680" y="675314"/>
                  </a:lnTo>
                  <a:lnTo>
                    <a:pt x="1018286" y="684276"/>
                  </a:lnTo>
                  <a:lnTo>
                    <a:pt x="114046" y="684276"/>
                  </a:lnTo>
                  <a:lnTo>
                    <a:pt x="69651" y="675314"/>
                  </a:lnTo>
                  <a:lnTo>
                    <a:pt x="33400" y="650875"/>
                  </a:lnTo>
                  <a:lnTo>
                    <a:pt x="8961" y="614624"/>
                  </a:lnTo>
                  <a:lnTo>
                    <a:pt x="0" y="570230"/>
                  </a:lnTo>
                  <a:lnTo>
                    <a:pt x="0" y="114046"/>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7" name="Google Shape;427;p49"/>
          <p:cNvSpPr txBox="1"/>
          <p:nvPr/>
        </p:nvSpPr>
        <p:spPr>
          <a:xfrm>
            <a:off x="5131679" y="2720085"/>
            <a:ext cx="1165735" cy="63627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000">
                <a:solidFill>
                  <a:schemeClr val="dk1"/>
                </a:solidFill>
                <a:latin typeface="Arial"/>
                <a:ea typeface="Arial"/>
                <a:cs typeface="Arial"/>
                <a:sym typeface="Arial"/>
              </a:rPr>
              <a:t>FC = </a:t>
            </a:r>
            <a:r>
              <a:rPr b="1" lang="pt-BR" sz="2000" u="sng">
                <a:solidFill>
                  <a:schemeClr val="dk1"/>
                </a:solidFill>
                <a:latin typeface="Arial"/>
                <a:ea typeface="Arial"/>
                <a:cs typeface="Arial"/>
                <a:sym typeface="Arial"/>
              </a:rPr>
              <a:t>PB</a:t>
            </a:r>
            <a:endParaRPr sz="2000">
              <a:solidFill>
                <a:schemeClr val="dk1"/>
              </a:solidFill>
              <a:latin typeface="Arial"/>
              <a:ea typeface="Arial"/>
              <a:cs typeface="Arial"/>
              <a:sym typeface="Arial"/>
            </a:endParaRPr>
          </a:p>
          <a:p>
            <a:pPr indent="0" lvl="0" marL="0" marR="10795" rtl="0" algn="r">
              <a:lnSpc>
                <a:spcPct val="100000"/>
              </a:lnSpc>
              <a:spcBef>
                <a:spcPts val="0"/>
              </a:spcBef>
              <a:spcAft>
                <a:spcPts val="0"/>
              </a:spcAft>
              <a:buNone/>
            </a:pPr>
            <a:r>
              <a:rPr b="1" lang="pt-BR" sz="2000">
                <a:solidFill>
                  <a:schemeClr val="dk1"/>
                </a:solidFill>
                <a:latin typeface="Arial"/>
                <a:ea typeface="Arial"/>
                <a:cs typeface="Arial"/>
                <a:sym typeface="Arial"/>
              </a:rPr>
              <a:t>PL</a:t>
            </a:r>
            <a:endParaRPr sz="2000">
              <a:solidFill>
                <a:schemeClr val="dk1"/>
              </a:solidFill>
              <a:latin typeface="Arial"/>
              <a:ea typeface="Arial"/>
              <a:cs typeface="Arial"/>
              <a:sym typeface="Arial"/>
            </a:endParaRPr>
          </a:p>
        </p:txBody>
      </p:sp>
      <p:sp>
        <p:nvSpPr>
          <p:cNvPr id="428" name="Google Shape;428;p49"/>
          <p:cNvSpPr/>
          <p:nvPr/>
        </p:nvSpPr>
        <p:spPr>
          <a:xfrm>
            <a:off x="4834128" y="3403091"/>
            <a:ext cx="2585085" cy="875030"/>
          </a:xfrm>
          <a:custGeom>
            <a:rect b="b" l="l" r="r" t="t"/>
            <a:pathLst>
              <a:path extrusionOk="0" h="875029" w="2585084">
                <a:moveTo>
                  <a:pt x="2147316" y="0"/>
                </a:moveTo>
                <a:lnTo>
                  <a:pt x="2147316" y="218694"/>
                </a:lnTo>
                <a:lnTo>
                  <a:pt x="0" y="218694"/>
                </a:lnTo>
                <a:lnTo>
                  <a:pt x="0" y="656082"/>
                </a:lnTo>
                <a:lnTo>
                  <a:pt x="2147316" y="656082"/>
                </a:lnTo>
                <a:lnTo>
                  <a:pt x="2147316" y="874776"/>
                </a:lnTo>
                <a:lnTo>
                  <a:pt x="2584704" y="437388"/>
                </a:lnTo>
                <a:lnTo>
                  <a:pt x="2147316"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49"/>
          <p:cNvSpPr txBox="1"/>
          <p:nvPr/>
        </p:nvSpPr>
        <p:spPr>
          <a:xfrm>
            <a:off x="4528473" y="1919492"/>
            <a:ext cx="2727198" cy="341119"/>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63500">
            <a:spAutoFit/>
          </a:bodyPr>
          <a:lstStyle/>
          <a:p>
            <a:pPr indent="0" lvl="0" marL="121920" marR="0" rtl="0" algn="ctr">
              <a:lnSpc>
                <a:spcPct val="100000"/>
              </a:lnSpc>
              <a:spcBef>
                <a:spcPts val="0"/>
              </a:spcBef>
              <a:spcAft>
                <a:spcPts val="0"/>
              </a:spcAft>
              <a:buNone/>
            </a:pPr>
            <a:r>
              <a:rPr b="1" lang="pt-BR" sz="1800">
                <a:solidFill>
                  <a:schemeClr val="dk1"/>
                </a:solidFill>
                <a:latin typeface="Arial"/>
                <a:ea typeface="Arial"/>
                <a:cs typeface="Arial"/>
                <a:sym typeface="Arial"/>
              </a:rPr>
              <a:t>Fator de correção (FC)</a:t>
            </a:r>
            <a:endParaRPr sz="1800">
              <a:solidFill>
                <a:schemeClr val="dk1"/>
              </a:solidFill>
              <a:latin typeface="Arial"/>
              <a:ea typeface="Arial"/>
              <a:cs typeface="Arial"/>
              <a:sym typeface="Arial"/>
            </a:endParaRPr>
          </a:p>
        </p:txBody>
      </p:sp>
      <p:grpSp>
        <p:nvGrpSpPr>
          <p:cNvPr id="430" name="Google Shape;430;p49"/>
          <p:cNvGrpSpPr/>
          <p:nvPr/>
        </p:nvGrpSpPr>
        <p:grpSpPr>
          <a:xfrm>
            <a:off x="1059179" y="1738884"/>
            <a:ext cx="2921635" cy="2993390"/>
            <a:chOff x="1059179" y="1738884"/>
            <a:chExt cx="2921635" cy="2993390"/>
          </a:xfrm>
        </p:grpSpPr>
        <p:sp>
          <p:nvSpPr>
            <p:cNvPr id="431" name="Google Shape;431;p49"/>
            <p:cNvSpPr/>
            <p:nvPr/>
          </p:nvSpPr>
          <p:spPr>
            <a:xfrm>
              <a:off x="1059179" y="1738884"/>
              <a:ext cx="2921507" cy="29931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49"/>
            <p:cNvSpPr/>
            <p:nvPr/>
          </p:nvSpPr>
          <p:spPr>
            <a:xfrm>
              <a:off x="1059179" y="1738884"/>
              <a:ext cx="2921635" cy="2993390"/>
            </a:xfrm>
            <a:custGeom>
              <a:rect b="b" l="l" r="r" t="t"/>
              <a:pathLst>
                <a:path extrusionOk="0" h="2993390" w="2921635">
                  <a:moveTo>
                    <a:pt x="1460753" y="0"/>
                  </a:moveTo>
                  <a:lnTo>
                    <a:pt x="1508027" y="768"/>
                  </a:lnTo>
                  <a:lnTo>
                    <a:pt x="1554925" y="3060"/>
                  </a:lnTo>
                  <a:lnTo>
                    <a:pt x="1601426" y="6851"/>
                  </a:lnTo>
                  <a:lnTo>
                    <a:pt x="1647507" y="12117"/>
                  </a:lnTo>
                  <a:lnTo>
                    <a:pt x="1693145" y="18837"/>
                  </a:lnTo>
                  <a:lnTo>
                    <a:pt x="1738318" y="26985"/>
                  </a:lnTo>
                  <a:lnTo>
                    <a:pt x="1783002" y="36541"/>
                  </a:lnTo>
                  <a:lnTo>
                    <a:pt x="1827175" y="47479"/>
                  </a:lnTo>
                  <a:lnTo>
                    <a:pt x="1870815" y="59777"/>
                  </a:lnTo>
                  <a:lnTo>
                    <a:pt x="1913898" y="73412"/>
                  </a:lnTo>
                  <a:lnTo>
                    <a:pt x="1956403" y="88360"/>
                  </a:lnTo>
                  <a:lnTo>
                    <a:pt x="1998306" y="104598"/>
                  </a:lnTo>
                  <a:lnTo>
                    <a:pt x="2039584" y="122103"/>
                  </a:lnTo>
                  <a:lnTo>
                    <a:pt x="2080216" y="140852"/>
                  </a:lnTo>
                  <a:lnTo>
                    <a:pt x="2120178" y="160821"/>
                  </a:lnTo>
                  <a:lnTo>
                    <a:pt x="2159448" y="181988"/>
                  </a:lnTo>
                  <a:lnTo>
                    <a:pt x="2198003" y="204328"/>
                  </a:lnTo>
                  <a:lnTo>
                    <a:pt x="2235820" y="227820"/>
                  </a:lnTo>
                  <a:lnTo>
                    <a:pt x="2272876" y="252438"/>
                  </a:lnTo>
                  <a:lnTo>
                    <a:pt x="2309150" y="278162"/>
                  </a:lnTo>
                  <a:lnTo>
                    <a:pt x="2344618" y="304966"/>
                  </a:lnTo>
                  <a:lnTo>
                    <a:pt x="2379257" y="332828"/>
                  </a:lnTo>
                  <a:lnTo>
                    <a:pt x="2413046" y="361724"/>
                  </a:lnTo>
                  <a:lnTo>
                    <a:pt x="2445960" y="391632"/>
                  </a:lnTo>
                  <a:lnTo>
                    <a:pt x="2477979" y="422529"/>
                  </a:lnTo>
                  <a:lnTo>
                    <a:pt x="2509078" y="454390"/>
                  </a:lnTo>
                  <a:lnTo>
                    <a:pt x="2539235" y="487192"/>
                  </a:lnTo>
                  <a:lnTo>
                    <a:pt x="2568428" y="520914"/>
                  </a:lnTo>
                  <a:lnTo>
                    <a:pt x="2596634" y="555530"/>
                  </a:lnTo>
                  <a:lnTo>
                    <a:pt x="2623829" y="591019"/>
                  </a:lnTo>
                  <a:lnTo>
                    <a:pt x="2649993" y="627356"/>
                  </a:lnTo>
                  <a:lnTo>
                    <a:pt x="2675101" y="664519"/>
                  </a:lnTo>
                  <a:lnTo>
                    <a:pt x="2699131" y="702484"/>
                  </a:lnTo>
                  <a:lnTo>
                    <a:pt x="2722061" y="741228"/>
                  </a:lnTo>
                  <a:lnTo>
                    <a:pt x="2743868" y="780728"/>
                  </a:lnTo>
                  <a:lnTo>
                    <a:pt x="2764528" y="820961"/>
                  </a:lnTo>
                  <a:lnTo>
                    <a:pt x="2784020" y="861903"/>
                  </a:lnTo>
                  <a:lnTo>
                    <a:pt x="2802321" y="903531"/>
                  </a:lnTo>
                  <a:lnTo>
                    <a:pt x="2819408" y="945822"/>
                  </a:lnTo>
                  <a:lnTo>
                    <a:pt x="2835258" y="988753"/>
                  </a:lnTo>
                  <a:lnTo>
                    <a:pt x="2849849" y="1032300"/>
                  </a:lnTo>
                  <a:lnTo>
                    <a:pt x="2863158" y="1076440"/>
                  </a:lnTo>
                  <a:lnTo>
                    <a:pt x="2875162" y="1121151"/>
                  </a:lnTo>
                  <a:lnTo>
                    <a:pt x="2885839" y="1166408"/>
                  </a:lnTo>
                  <a:lnTo>
                    <a:pt x="2895166" y="1212189"/>
                  </a:lnTo>
                  <a:lnTo>
                    <a:pt x="2903120" y="1258470"/>
                  </a:lnTo>
                  <a:lnTo>
                    <a:pt x="2909679" y="1305228"/>
                  </a:lnTo>
                  <a:lnTo>
                    <a:pt x="2914820" y="1352440"/>
                  </a:lnTo>
                  <a:lnTo>
                    <a:pt x="2918520" y="1400083"/>
                  </a:lnTo>
                  <a:lnTo>
                    <a:pt x="2920757" y="1448133"/>
                  </a:lnTo>
                  <a:lnTo>
                    <a:pt x="2921508" y="1496567"/>
                  </a:lnTo>
                  <a:lnTo>
                    <a:pt x="2920757" y="1545002"/>
                  </a:lnTo>
                  <a:lnTo>
                    <a:pt x="2918520" y="1593052"/>
                  </a:lnTo>
                  <a:lnTo>
                    <a:pt x="2914820" y="1640695"/>
                  </a:lnTo>
                  <a:lnTo>
                    <a:pt x="2909679" y="1687907"/>
                  </a:lnTo>
                  <a:lnTo>
                    <a:pt x="2903120" y="1734665"/>
                  </a:lnTo>
                  <a:lnTo>
                    <a:pt x="2895166" y="1780946"/>
                  </a:lnTo>
                  <a:lnTo>
                    <a:pt x="2885839" y="1826727"/>
                  </a:lnTo>
                  <a:lnTo>
                    <a:pt x="2875162" y="1871984"/>
                  </a:lnTo>
                  <a:lnTo>
                    <a:pt x="2863158" y="1916695"/>
                  </a:lnTo>
                  <a:lnTo>
                    <a:pt x="2849849" y="1960835"/>
                  </a:lnTo>
                  <a:lnTo>
                    <a:pt x="2835258" y="2004382"/>
                  </a:lnTo>
                  <a:lnTo>
                    <a:pt x="2819408" y="2047313"/>
                  </a:lnTo>
                  <a:lnTo>
                    <a:pt x="2802321" y="2089604"/>
                  </a:lnTo>
                  <a:lnTo>
                    <a:pt x="2784020" y="2131232"/>
                  </a:lnTo>
                  <a:lnTo>
                    <a:pt x="2764528" y="2172174"/>
                  </a:lnTo>
                  <a:lnTo>
                    <a:pt x="2743868" y="2212407"/>
                  </a:lnTo>
                  <a:lnTo>
                    <a:pt x="2722061" y="2251907"/>
                  </a:lnTo>
                  <a:lnTo>
                    <a:pt x="2699131" y="2290651"/>
                  </a:lnTo>
                  <a:lnTo>
                    <a:pt x="2675101" y="2328616"/>
                  </a:lnTo>
                  <a:lnTo>
                    <a:pt x="2649993" y="2365779"/>
                  </a:lnTo>
                  <a:lnTo>
                    <a:pt x="2623829" y="2402116"/>
                  </a:lnTo>
                  <a:lnTo>
                    <a:pt x="2596634" y="2437605"/>
                  </a:lnTo>
                  <a:lnTo>
                    <a:pt x="2568428" y="2472221"/>
                  </a:lnTo>
                  <a:lnTo>
                    <a:pt x="2539235" y="2505943"/>
                  </a:lnTo>
                  <a:lnTo>
                    <a:pt x="2509078" y="2538745"/>
                  </a:lnTo>
                  <a:lnTo>
                    <a:pt x="2477979" y="2570606"/>
                  </a:lnTo>
                  <a:lnTo>
                    <a:pt x="2445960" y="2601503"/>
                  </a:lnTo>
                  <a:lnTo>
                    <a:pt x="2413046" y="2631411"/>
                  </a:lnTo>
                  <a:lnTo>
                    <a:pt x="2379257" y="2660307"/>
                  </a:lnTo>
                  <a:lnTo>
                    <a:pt x="2344618" y="2688169"/>
                  </a:lnTo>
                  <a:lnTo>
                    <a:pt x="2309150" y="2714973"/>
                  </a:lnTo>
                  <a:lnTo>
                    <a:pt x="2272876" y="2740697"/>
                  </a:lnTo>
                  <a:lnTo>
                    <a:pt x="2235820" y="2765315"/>
                  </a:lnTo>
                  <a:lnTo>
                    <a:pt x="2198003" y="2788807"/>
                  </a:lnTo>
                  <a:lnTo>
                    <a:pt x="2159448" y="2811147"/>
                  </a:lnTo>
                  <a:lnTo>
                    <a:pt x="2120178" y="2832314"/>
                  </a:lnTo>
                  <a:lnTo>
                    <a:pt x="2080216" y="2852283"/>
                  </a:lnTo>
                  <a:lnTo>
                    <a:pt x="2039584" y="2871032"/>
                  </a:lnTo>
                  <a:lnTo>
                    <a:pt x="1998306" y="2888537"/>
                  </a:lnTo>
                  <a:lnTo>
                    <a:pt x="1956403" y="2904775"/>
                  </a:lnTo>
                  <a:lnTo>
                    <a:pt x="1913898" y="2919723"/>
                  </a:lnTo>
                  <a:lnTo>
                    <a:pt x="1870815" y="2933358"/>
                  </a:lnTo>
                  <a:lnTo>
                    <a:pt x="1827175" y="2945656"/>
                  </a:lnTo>
                  <a:lnTo>
                    <a:pt x="1783002" y="2956594"/>
                  </a:lnTo>
                  <a:lnTo>
                    <a:pt x="1738318" y="2966150"/>
                  </a:lnTo>
                  <a:lnTo>
                    <a:pt x="1693145" y="2974298"/>
                  </a:lnTo>
                  <a:lnTo>
                    <a:pt x="1647507" y="2981018"/>
                  </a:lnTo>
                  <a:lnTo>
                    <a:pt x="1601426" y="2986284"/>
                  </a:lnTo>
                  <a:lnTo>
                    <a:pt x="1554925" y="2990075"/>
                  </a:lnTo>
                  <a:lnTo>
                    <a:pt x="1508027" y="2992367"/>
                  </a:lnTo>
                  <a:lnTo>
                    <a:pt x="1460753" y="2993135"/>
                  </a:lnTo>
                  <a:lnTo>
                    <a:pt x="1413480" y="2992367"/>
                  </a:lnTo>
                  <a:lnTo>
                    <a:pt x="1366582" y="2990075"/>
                  </a:lnTo>
                  <a:lnTo>
                    <a:pt x="1320081" y="2986284"/>
                  </a:lnTo>
                  <a:lnTo>
                    <a:pt x="1274000" y="2981018"/>
                  </a:lnTo>
                  <a:lnTo>
                    <a:pt x="1228362" y="2974298"/>
                  </a:lnTo>
                  <a:lnTo>
                    <a:pt x="1183189" y="2966150"/>
                  </a:lnTo>
                  <a:lnTo>
                    <a:pt x="1138505" y="2956594"/>
                  </a:lnTo>
                  <a:lnTo>
                    <a:pt x="1094332" y="2945656"/>
                  </a:lnTo>
                  <a:lnTo>
                    <a:pt x="1050692" y="2933358"/>
                  </a:lnTo>
                  <a:lnTo>
                    <a:pt x="1007609" y="2919723"/>
                  </a:lnTo>
                  <a:lnTo>
                    <a:pt x="965104" y="2904775"/>
                  </a:lnTo>
                  <a:lnTo>
                    <a:pt x="923201" y="2888537"/>
                  </a:lnTo>
                  <a:lnTo>
                    <a:pt x="881923" y="2871032"/>
                  </a:lnTo>
                  <a:lnTo>
                    <a:pt x="841291" y="2852283"/>
                  </a:lnTo>
                  <a:lnTo>
                    <a:pt x="801329" y="2832314"/>
                  </a:lnTo>
                  <a:lnTo>
                    <a:pt x="762059" y="2811147"/>
                  </a:lnTo>
                  <a:lnTo>
                    <a:pt x="723504" y="2788807"/>
                  </a:lnTo>
                  <a:lnTo>
                    <a:pt x="685687" y="2765315"/>
                  </a:lnTo>
                  <a:lnTo>
                    <a:pt x="648631" y="2740697"/>
                  </a:lnTo>
                  <a:lnTo>
                    <a:pt x="612357" y="2714973"/>
                  </a:lnTo>
                  <a:lnTo>
                    <a:pt x="576889" y="2688169"/>
                  </a:lnTo>
                  <a:lnTo>
                    <a:pt x="542250" y="2660307"/>
                  </a:lnTo>
                  <a:lnTo>
                    <a:pt x="508461" y="2631411"/>
                  </a:lnTo>
                  <a:lnTo>
                    <a:pt x="475547" y="2601503"/>
                  </a:lnTo>
                  <a:lnTo>
                    <a:pt x="443528" y="2570606"/>
                  </a:lnTo>
                  <a:lnTo>
                    <a:pt x="412429" y="2538745"/>
                  </a:lnTo>
                  <a:lnTo>
                    <a:pt x="382272" y="2505943"/>
                  </a:lnTo>
                  <a:lnTo>
                    <a:pt x="353079" y="2472221"/>
                  </a:lnTo>
                  <a:lnTo>
                    <a:pt x="324873" y="2437605"/>
                  </a:lnTo>
                  <a:lnTo>
                    <a:pt x="297678" y="2402116"/>
                  </a:lnTo>
                  <a:lnTo>
                    <a:pt x="271514" y="2365779"/>
                  </a:lnTo>
                  <a:lnTo>
                    <a:pt x="246406" y="2328616"/>
                  </a:lnTo>
                  <a:lnTo>
                    <a:pt x="222376" y="2290651"/>
                  </a:lnTo>
                  <a:lnTo>
                    <a:pt x="199446" y="2251907"/>
                  </a:lnTo>
                  <a:lnTo>
                    <a:pt x="177639" y="2212407"/>
                  </a:lnTo>
                  <a:lnTo>
                    <a:pt x="156979" y="2172174"/>
                  </a:lnTo>
                  <a:lnTo>
                    <a:pt x="137487" y="2131232"/>
                  </a:lnTo>
                  <a:lnTo>
                    <a:pt x="119186" y="2089604"/>
                  </a:lnTo>
                  <a:lnTo>
                    <a:pt x="102099" y="2047313"/>
                  </a:lnTo>
                  <a:lnTo>
                    <a:pt x="86249" y="2004382"/>
                  </a:lnTo>
                  <a:lnTo>
                    <a:pt x="71658" y="1960835"/>
                  </a:lnTo>
                  <a:lnTo>
                    <a:pt x="58349" y="1916695"/>
                  </a:lnTo>
                  <a:lnTo>
                    <a:pt x="46345" y="1871984"/>
                  </a:lnTo>
                  <a:lnTo>
                    <a:pt x="35668" y="1826727"/>
                  </a:lnTo>
                  <a:lnTo>
                    <a:pt x="26341" y="1780946"/>
                  </a:lnTo>
                  <a:lnTo>
                    <a:pt x="18387" y="1734665"/>
                  </a:lnTo>
                  <a:lnTo>
                    <a:pt x="11828" y="1687907"/>
                  </a:lnTo>
                  <a:lnTo>
                    <a:pt x="6687" y="1640695"/>
                  </a:lnTo>
                  <a:lnTo>
                    <a:pt x="2987" y="1593052"/>
                  </a:lnTo>
                  <a:lnTo>
                    <a:pt x="750" y="1545002"/>
                  </a:lnTo>
                  <a:lnTo>
                    <a:pt x="0" y="1496567"/>
                  </a:lnTo>
                  <a:lnTo>
                    <a:pt x="750" y="1448133"/>
                  </a:lnTo>
                  <a:lnTo>
                    <a:pt x="2987" y="1400083"/>
                  </a:lnTo>
                  <a:lnTo>
                    <a:pt x="6687" y="1352440"/>
                  </a:lnTo>
                  <a:lnTo>
                    <a:pt x="11828" y="1305228"/>
                  </a:lnTo>
                  <a:lnTo>
                    <a:pt x="18387" y="1258470"/>
                  </a:lnTo>
                  <a:lnTo>
                    <a:pt x="26341" y="1212189"/>
                  </a:lnTo>
                  <a:lnTo>
                    <a:pt x="35668" y="1166408"/>
                  </a:lnTo>
                  <a:lnTo>
                    <a:pt x="46345" y="1121151"/>
                  </a:lnTo>
                  <a:lnTo>
                    <a:pt x="58349" y="1076440"/>
                  </a:lnTo>
                  <a:lnTo>
                    <a:pt x="71658" y="1032300"/>
                  </a:lnTo>
                  <a:lnTo>
                    <a:pt x="86249" y="988753"/>
                  </a:lnTo>
                  <a:lnTo>
                    <a:pt x="102099" y="945822"/>
                  </a:lnTo>
                  <a:lnTo>
                    <a:pt x="119186" y="903531"/>
                  </a:lnTo>
                  <a:lnTo>
                    <a:pt x="137487" y="861903"/>
                  </a:lnTo>
                  <a:lnTo>
                    <a:pt x="156979" y="820961"/>
                  </a:lnTo>
                  <a:lnTo>
                    <a:pt x="177639" y="780728"/>
                  </a:lnTo>
                  <a:lnTo>
                    <a:pt x="199446" y="741228"/>
                  </a:lnTo>
                  <a:lnTo>
                    <a:pt x="222376" y="702484"/>
                  </a:lnTo>
                  <a:lnTo>
                    <a:pt x="246406" y="664519"/>
                  </a:lnTo>
                  <a:lnTo>
                    <a:pt x="271514" y="627356"/>
                  </a:lnTo>
                  <a:lnTo>
                    <a:pt x="297678" y="591019"/>
                  </a:lnTo>
                  <a:lnTo>
                    <a:pt x="324873" y="555530"/>
                  </a:lnTo>
                  <a:lnTo>
                    <a:pt x="353079" y="520914"/>
                  </a:lnTo>
                  <a:lnTo>
                    <a:pt x="382272" y="487192"/>
                  </a:lnTo>
                  <a:lnTo>
                    <a:pt x="412429" y="454390"/>
                  </a:lnTo>
                  <a:lnTo>
                    <a:pt x="443528" y="422529"/>
                  </a:lnTo>
                  <a:lnTo>
                    <a:pt x="475547" y="391632"/>
                  </a:lnTo>
                  <a:lnTo>
                    <a:pt x="508461" y="361724"/>
                  </a:lnTo>
                  <a:lnTo>
                    <a:pt x="542250" y="332828"/>
                  </a:lnTo>
                  <a:lnTo>
                    <a:pt x="576889" y="304966"/>
                  </a:lnTo>
                  <a:lnTo>
                    <a:pt x="612357" y="278162"/>
                  </a:lnTo>
                  <a:lnTo>
                    <a:pt x="648631" y="252438"/>
                  </a:lnTo>
                  <a:lnTo>
                    <a:pt x="685687" y="227820"/>
                  </a:lnTo>
                  <a:lnTo>
                    <a:pt x="723504" y="204328"/>
                  </a:lnTo>
                  <a:lnTo>
                    <a:pt x="762059" y="181988"/>
                  </a:lnTo>
                  <a:lnTo>
                    <a:pt x="801329" y="160821"/>
                  </a:lnTo>
                  <a:lnTo>
                    <a:pt x="841291" y="140852"/>
                  </a:lnTo>
                  <a:lnTo>
                    <a:pt x="881923" y="122103"/>
                  </a:lnTo>
                  <a:lnTo>
                    <a:pt x="923201" y="104598"/>
                  </a:lnTo>
                  <a:lnTo>
                    <a:pt x="965104" y="88360"/>
                  </a:lnTo>
                  <a:lnTo>
                    <a:pt x="1007609" y="73412"/>
                  </a:lnTo>
                  <a:lnTo>
                    <a:pt x="1050692" y="59777"/>
                  </a:lnTo>
                  <a:lnTo>
                    <a:pt x="1094332" y="47479"/>
                  </a:lnTo>
                  <a:lnTo>
                    <a:pt x="1138505" y="36541"/>
                  </a:lnTo>
                  <a:lnTo>
                    <a:pt x="1183189" y="26985"/>
                  </a:lnTo>
                  <a:lnTo>
                    <a:pt x="1228362" y="18837"/>
                  </a:lnTo>
                  <a:lnTo>
                    <a:pt x="1274000" y="12117"/>
                  </a:lnTo>
                  <a:lnTo>
                    <a:pt x="1320081" y="6851"/>
                  </a:lnTo>
                  <a:lnTo>
                    <a:pt x="1366582" y="3060"/>
                  </a:lnTo>
                  <a:lnTo>
                    <a:pt x="1413480" y="768"/>
                  </a:lnTo>
                  <a:lnTo>
                    <a:pt x="1460753" y="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3" name="Google Shape;433;p49"/>
          <p:cNvSpPr txBox="1"/>
          <p:nvPr/>
        </p:nvSpPr>
        <p:spPr>
          <a:xfrm>
            <a:off x="1301139" y="4941237"/>
            <a:ext cx="2436495"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in natura</a:t>
            </a:r>
            <a:endParaRPr sz="2000">
              <a:solidFill>
                <a:schemeClr val="dk1"/>
              </a:solidFill>
              <a:latin typeface="Arial"/>
              <a:ea typeface="Arial"/>
              <a:cs typeface="Arial"/>
              <a:sym typeface="Arial"/>
            </a:endParaRPr>
          </a:p>
        </p:txBody>
      </p:sp>
      <p:sp>
        <p:nvSpPr>
          <p:cNvPr id="434" name="Google Shape;434;p49"/>
          <p:cNvSpPr txBox="1"/>
          <p:nvPr/>
        </p:nvSpPr>
        <p:spPr>
          <a:xfrm>
            <a:off x="8446768" y="4932629"/>
            <a:ext cx="2830831" cy="33147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Abóbora descascada</a:t>
            </a:r>
            <a:endParaRPr sz="2000">
              <a:solidFill>
                <a:schemeClr val="dk1"/>
              </a:solidFill>
              <a:latin typeface="Arial"/>
              <a:ea typeface="Arial"/>
              <a:cs typeface="Arial"/>
              <a:sym typeface="Arial"/>
            </a:endParaRPr>
          </a:p>
        </p:txBody>
      </p:sp>
      <p:sp>
        <p:nvSpPr>
          <p:cNvPr id="435" name="Google Shape;435;p49"/>
          <p:cNvSpPr txBox="1"/>
          <p:nvPr/>
        </p:nvSpPr>
        <p:spPr>
          <a:xfrm>
            <a:off x="573430" y="5611774"/>
            <a:ext cx="3891915" cy="822325"/>
          </a:xfrm>
          <a:prstGeom prst="rect">
            <a:avLst/>
          </a:prstGeom>
          <a:noFill/>
          <a:ln>
            <a:noFill/>
          </a:ln>
        </p:spPr>
        <p:txBody>
          <a:bodyPr anchorCtr="0" anchor="t" bIns="0" lIns="0" spcFirstLastPara="1" rIns="0" wrap="square" tIns="11425">
            <a:spAutoFit/>
          </a:bodyPr>
          <a:lstStyle/>
          <a:p>
            <a:pPr indent="55880" lvl="0" marL="12700" marR="5080" rtl="0" algn="just">
              <a:lnSpc>
                <a:spcPct val="100600"/>
              </a:lnSpc>
              <a:spcBef>
                <a:spcPts val="0"/>
              </a:spcBef>
              <a:spcAft>
                <a:spcPts val="0"/>
              </a:spcAft>
              <a:buNone/>
            </a:pPr>
            <a:r>
              <a:rPr b="1" lang="pt-BR" sz="2000">
                <a:solidFill>
                  <a:schemeClr val="dk1"/>
                </a:solidFill>
                <a:latin typeface="Arial"/>
                <a:ea typeface="Arial"/>
                <a:cs typeface="Arial"/>
                <a:sym typeface="Arial"/>
              </a:rPr>
              <a:t>Peso Bruto (PB): </a:t>
            </a:r>
            <a:r>
              <a:rPr lang="pt-BR" sz="1600">
                <a:solidFill>
                  <a:schemeClr val="dk1"/>
                </a:solidFill>
                <a:latin typeface="Arial"/>
                <a:ea typeface="Arial"/>
                <a:cs typeface="Arial"/>
                <a:sym typeface="Arial"/>
              </a:rPr>
              <a:t>É o </a:t>
            </a:r>
            <a:r>
              <a:rPr lang="pt-BR" sz="1600" u="sng">
                <a:solidFill>
                  <a:schemeClr val="dk1"/>
                </a:solidFill>
                <a:latin typeface="Arial"/>
                <a:ea typeface="Arial"/>
                <a:cs typeface="Arial"/>
                <a:sym typeface="Arial"/>
              </a:rPr>
              <a:t>peso do alimento tal </a:t>
            </a:r>
            <a:r>
              <a:rPr lang="pt-BR" sz="1600">
                <a:solidFill>
                  <a:schemeClr val="dk1"/>
                </a:solidFill>
                <a:latin typeface="Arial"/>
                <a:ea typeface="Arial"/>
                <a:cs typeface="Arial"/>
                <a:sym typeface="Arial"/>
              </a:rPr>
              <a:t> </a:t>
            </a:r>
            <a:r>
              <a:rPr lang="pt-BR" sz="1600" u="sng">
                <a:solidFill>
                  <a:schemeClr val="dk1"/>
                </a:solidFill>
                <a:latin typeface="Arial"/>
                <a:ea typeface="Arial"/>
                <a:cs typeface="Arial"/>
                <a:sym typeface="Arial"/>
              </a:rPr>
              <a:t>como se compra</a:t>
            </a:r>
            <a:r>
              <a:rPr lang="pt-BR" sz="1600">
                <a:solidFill>
                  <a:schemeClr val="dk1"/>
                </a:solidFill>
                <a:latin typeface="Arial"/>
                <a:ea typeface="Arial"/>
                <a:cs typeface="Arial"/>
                <a:sym typeface="Arial"/>
              </a:rPr>
              <a:t>, antes deste ser submetidos  às operações preliminares para sua preparação</a:t>
            </a:r>
            <a:endParaRPr sz="1600">
              <a:solidFill>
                <a:schemeClr val="dk1"/>
              </a:solidFill>
              <a:latin typeface="Arial"/>
              <a:ea typeface="Arial"/>
              <a:cs typeface="Arial"/>
              <a:sym typeface="Arial"/>
            </a:endParaRPr>
          </a:p>
        </p:txBody>
      </p:sp>
      <p:sp>
        <p:nvSpPr>
          <p:cNvPr id="436" name="Google Shape;436;p49"/>
          <p:cNvSpPr txBox="1"/>
          <p:nvPr/>
        </p:nvSpPr>
        <p:spPr>
          <a:xfrm>
            <a:off x="7015733" y="5640425"/>
            <a:ext cx="4782185" cy="578485"/>
          </a:xfrm>
          <a:prstGeom prst="rect">
            <a:avLst/>
          </a:prstGeom>
          <a:noFill/>
          <a:ln>
            <a:noFill/>
          </a:ln>
        </p:spPr>
        <p:txBody>
          <a:bodyPr anchorCtr="0" anchor="t" bIns="0" lIns="0" spcFirstLastPara="1" rIns="0" wrap="square" tIns="9525">
            <a:spAutoFit/>
          </a:bodyPr>
          <a:lstStyle/>
          <a:p>
            <a:pPr indent="43814" lvl="0" marL="12700" marR="5080" rtl="0" algn="l">
              <a:lnSpc>
                <a:spcPct val="101200"/>
              </a:lnSpc>
              <a:spcBef>
                <a:spcPts val="0"/>
              </a:spcBef>
              <a:spcAft>
                <a:spcPts val="0"/>
              </a:spcAft>
              <a:buNone/>
            </a:pPr>
            <a:r>
              <a:rPr b="1" lang="pt-BR" sz="2000">
                <a:solidFill>
                  <a:schemeClr val="dk1"/>
                </a:solidFill>
                <a:latin typeface="Arial"/>
                <a:ea typeface="Arial"/>
                <a:cs typeface="Arial"/>
                <a:sym typeface="Arial"/>
              </a:rPr>
              <a:t>Peso Líquido (PL): </a:t>
            </a:r>
            <a:r>
              <a:rPr lang="pt-BR" sz="1600">
                <a:solidFill>
                  <a:schemeClr val="dk1"/>
                </a:solidFill>
                <a:latin typeface="Arial"/>
                <a:ea typeface="Arial"/>
                <a:cs typeface="Arial"/>
                <a:sym typeface="Arial"/>
              </a:rPr>
              <a:t>É o </a:t>
            </a:r>
            <a:r>
              <a:rPr lang="pt-BR" sz="1600" u="sng">
                <a:solidFill>
                  <a:schemeClr val="dk1"/>
                </a:solidFill>
                <a:latin typeface="Arial"/>
                <a:ea typeface="Arial"/>
                <a:cs typeface="Arial"/>
                <a:sym typeface="Arial"/>
              </a:rPr>
              <a:t>peso do alimento limpo e cru, </a:t>
            </a:r>
            <a:r>
              <a:rPr lang="pt-BR" sz="1600">
                <a:solidFill>
                  <a:schemeClr val="dk1"/>
                </a:solidFill>
                <a:latin typeface="Arial"/>
                <a:ea typeface="Arial"/>
                <a:cs typeface="Arial"/>
                <a:sym typeface="Arial"/>
              </a:rPr>
              <a:t> ou seja, já </a:t>
            </a:r>
            <a:r>
              <a:rPr lang="pt-BR" sz="1600" u="sng">
                <a:solidFill>
                  <a:schemeClr val="dk1"/>
                </a:solidFill>
                <a:latin typeface="Arial"/>
                <a:ea typeface="Arial"/>
                <a:cs typeface="Arial"/>
                <a:sym typeface="Arial"/>
              </a:rPr>
              <a:t>pré-preparado para ser utilizado na preparação</a:t>
            </a:r>
            <a:endParaRPr sz="1600">
              <a:solidFill>
                <a:schemeClr val="dk1"/>
              </a:solidFill>
              <a:latin typeface="Arial"/>
              <a:ea typeface="Arial"/>
              <a:cs typeface="Arial"/>
              <a:sym typeface="Arial"/>
            </a:endParaRPr>
          </a:p>
        </p:txBody>
      </p:sp>
      <p:grpSp>
        <p:nvGrpSpPr>
          <p:cNvPr id="437" name="Google Shape;437;p49"/>
          <p:cNvGrpSpPr/>
          <p:nvPr/>
        </p:nvGrpSpPr>
        <p:grpSpPr>
          <a:xfrm>
            <a:off x="7921752" y="1738884"/>
            <a:ext cx="2970530" cy="2993390"/>
            <a:chOff x="7921752" y="1738884"/>
            <a:chExt cx="2970530" cy="2993390"/>
          </a:xfrm>
        </p:grpSpPr>
        <p:sp>
          <p:nvSpPr>
            <p:cNvPr id="438" name="Google Shape;438;p49"/>
            <p:cNvSpPr/>
            <p:nvPr/>
          </p:nvSpPr>
          <p:spPr>
            <a:xfrm>
              <a:off x="7921752" y="1738884"/>
              <a:ext cx="2970276" cy="29931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49"/>
            <p:cNvSpPr/>
            <p:nvPr/>
          </p:nvSpPr>
          <p:spPr>
            <a:xfrm>
              <a:off x="7921752" y="1738884"/>
              <a:ext cx="2970530" cy="2993390"/>
            </a:xfrm>
            <a:custGeom>
              <a:rect b="b" l="l" r="r" t="t"/>
              <a:pathLst>
                <a:path extrusionOk="0" h="2993390" w="2970529">
                  <a:moveTo>
                    <a:pt x="0" y="1496567"/>
                  </a:moveTo>
                  <a:lnTo>
                    <a:pt x="763" y="1448133"/>
                  </a:lnTo>
                  <a:lnTo>
                    <a:pt x="3037" y="1400083"/>
                  </a:lnTo>
                  <a:lnTo>
                    <a:pt x="6799" y="1352440"/>
                  </a:lnTo>
                  <a:lnTo>
                    <a:pt x="12025" y="1305228"/>
                  </a:lnTo>
                  <a:lnTo>
                    <a:pt x="18694" y="1258470"/>
                  </a:lnTo>
                  <a:lnTo>
                    <a:pt x="26781" y="1212189"/>
                  </a:lnTo>
                  <a:lnTo>
                    <a:pt x="36263" y="1166408"/>
                  </a:lnTo>
                  <a:lnTo>
                    <a:pt x="47119" y="1121151"/>
                  </a:lnTo>
                  <a:lnTo>
                    <a:pt x="59323" y="1076440"/>
                  </a:lnTo>
                  <a:lnTo>
                    <a:pt x="72855" y="1032300"/>
                  </a:lnTo>
                  <a:lnTo>
                    <a:pt x="87689" y="988753"/>
                  </a:lnTo>
                  <a:lnTo>
                    <a:pt x="103804" y="945822"/>
                  </a:lnTo>
                  <a:lnTo>
                    <a:pt x="121176" y="903531"/>
                  </a:lnTo>
                  <a:lnTo>
                    <a:pt x="139782" y="861903"/>
                  </a:lnTo>
                  <a:lnTo>
                    <a:pt x="159600" y="820961"/>
                  </a:lnTo>
                  <a:lnTo>
                    <a:pt x="180606" y="780728"/>
                  </a:lnTo>
                  <a:lnTo>
                    <a:pt x="202776" y="741228"/>
                  </a:lnTo>
                  <a:lnTo>
                    <a:pt x="226089" y="702484"/>
                  </a:lnTo>
                  <a:lnTo>
                    <a:pt x="250520" y="664519"/>
                  </a:lnTo>
                  <a:lnTo>
                    <a:pt x="276048" y="627356"/>
                  </a:lnTo>
                  <a:lnTo>
                    <a:pt x="302648" y="591019"/>
                  </a:lnTo>
                  <a:lnTo>
                    <a:pt x="330298" y="555530"/>
                  </a:lnTo>
                  <a:lnTo>
                    <a:pt x="358974" y="520914"/>
                  </a:lnTo>
                  <a:lnTo>
                    <a:pt x="388655" y="487192"/>
                  </a:lnTo>
                  <a:lnTo>
                    <a:pt x="419315" y="454390"/>
                  </a:lnTo>
                  <a:lnTo>
                    <a:pt x="450934" y="422529"/>
                  </a:lnTo>
                  <a:lnTo>
                    <a:pt x="483486" y="391632"/>
                  </a:lnTo>
                  <a:lnTo>
                    <a:pt x="516951" y="361724"/>
                  </a:lnTo>
                  <a:lnTo>
                    <a:pt x="551303" y="332828"/>
                  </a:lnTo>
                  <a:lnTo>
                    <a:pt x="586521" y="304966"/>
                  </a:lnTo>
                  <a:lnTo>
                    <a:pt x="622581" y="278162"/>
                  </a:lnTo>
                  <a:lnTo>
                    <a:pt x="659460" y="252438"/>
                  </a:lnTo>
                  <a:lnTo>
                    <a:pt x="697135" y="227820"/>
                  </a:lnTo>
                  <a:lnTo>
                    <a:pt x="735583" y="204328"/>
                  </a:lnTo>
                  <a:lnTo>
                    <a:pt x="774782" y="181988"/>
                  </a:lnTo>
                  <a:lnTo>
                    <a:pt x="814707" y="160821"/>
                  </a:lnTo>
                  <a:lnTo>
                    <a:pt x="855336" y="140852"/>
                  </a:lnTo>
                  <a:lnTo>
                    <a:pt x="896646" y="122103"/>
                  </a:lnTo>
                  <a:lnTo>
                    <a:pt x="938614" y="104598"/>
                  </a:lnTo>
                  <a:lnTo>
                    <a:pt x="981216" y="88360"/>
                  </a:lnTo>
                  <a:lnTo>
                    <a:pt x="1024430" y="73412"/>
                  </a:lnTo>
                  <a:lnTo>
                    <a:pt x="1068233" y="59777"/>
                  </a:lnTo>
                  <a:lnTo>
                    <a:pt x="1112601" y="47479"/>
                  </a:lnTo>
                  <a:lnTo>
                    <a:pt x="1157511" y="36541"/>
                  </a:lnTo>
                  <a:lnTo>
                    <a:pt x="1202941" y="26985"/>
                  </a:lnTo>
                  <a:lnTo>
                    <a:pt x="1248868" y="18837"/>
                  </a:lnTo>
                  <a:lnTo>
                    <a:pt x="1295267" y="12117"/>
                  </a:lnTo>
                  <a:lnTo>
                    <a:pt x="1342117" y="6851"/>
                  </a:lnTo>
                  <a:lnTo>
                    <a:pt x="1389394" y="3060"/>
                  </a:lnTo>
                  <a:lnTo>
                    <a:pt x="1437075" y="768"/>
                  </a:lnTo>
                  <a:lnTo>
                    <a:pt x="1485138" y="0"/>
                  </a:lnTo>
                  <a:lnTo>
                    <a:pt x="1533200" y="768"/>
                  </a:lnTo>
                  <a:lnTo>
                    <a:pt x="1580881" y="3060"/>
                  </a:lnTo>
                  <a:lnTo>
                    <a:pt x="1628158" y="6851"/>
                  </a:lnTo>
                  <a:lnTo>
                    <a:pt x="1675008" y="12117"/>
                  </a:lnTo>
                  <a:lnTo>
                    <a:pt x="1721407" y="18837"/>
                  </a:lnTo>
                  <a:lnTo>
                    <a:pt x="1767334" y="26985"/>
                  </a:lnTo>
                  <a:lnTo>
                    <a:pt x="1812764" y="36541"/>
                  </a:lnTo>
                  <a:lnTo>
                    <a:pt x="1857674" y="47479"/>
                  </a:lnTo>
                  <a:lnTo>
                    <a:pt x="1902042" y="59777"/>
                  </a:lnTo>
                  <a:lnTo>
                    <a:pt x="1945845" y="73412"/>
                  </a:lnTo>
                  <a:lnTo>
                    <a:pt x="1989059" y="88360"/>
                  </a:lnTo>
                  <a:lnTo>
                    <a:pt x="2031661" y="104598"/>
                  </a:lnTo>
                  <a:lnTo>
                    <a:pt x="2073629" y="122103"/>
                  </a:lnTo>
                  <a:lnTo>
                    <a:pt x="2114939" y="140852"/>
                  </a:lnTo>
                  <a:lnTo>
                    <a:pt x="2155568" y="160821"/>
                  </a:lnTo>
                  <a:lnTo>
                    <a:pt x="2195493" y="181988"/>
                  </a:lnTo>
                  <a:lnTo>
                    <a:pt x="2234692" y="204328"/>
                  </a:lnTo>
                  <a:lnTo>
                    <a:pt x="2273140" y="227820"/>
                  </a:lnTo>
                  <a:lnTo>
                    <a:pt x="2310815" y="252438"/>
                  </a:lnTo>
                  <a:lnTo>
                    <a:pt x="2347694" y="278162"/>
                  </a:lnTo>
                  <a:lnTo>
                    <a:pt x="2383754" y="304966"/>
                  </a:lnTo>
                  <a:lnTo>
                    <a:pt x="2418972" y="332828"/>
                  </a:lnTo>
                  <a:lnTo>
                    <a:pt x="2453324" y="361724"/>
                  </a:lnTo>
                  <a:lnTo>
                    <a:pt x="2486789" y="391632"/>
                  </a:lnTo>
                  <a:lnTo>
                    <a:pt x="2519341" y="422529"/>
                  </a:lnTo>
                  <a:lnTo>
                    <a:pt x="2550960" y="454390"/>
                  </a:lnTo>
                  <a:lnTo>
                    <a:pt x="2581620" y="487192"/>
                  </a:lnTo>
                  <a:lnTo>
                    <a:pt x="2611301" y="520914"/>
                  </a:lnTo>
                  <a:lnTo>
                    <a:pt x="2639977" y="555530"/>
                  </a:lnTo>
                  <a:lnTo>
                    <a:pt x="2667627" y="591019"/>
                  </a:lnTo>
                  <a:lnTo>
                    <a:pt x="2694227" y="627356"/>
                  </a:lnTo>
                  <a:lnTo>
                    <a:pt x="2719755" y="664519"/>
                  </a:lnTo>
                  <a:lnTo>
                    <a:pt x="2744186" y="702484"/>
                  </a:lnTo>
                  <a:lnTo>
                    <a:pt x="2767499" y="741228"/>
                  </a:lnTo>
                  <a:lnTo>
                    <a:pt x="2789669" y="780728"/>
                  </a:lnTo>
                  <a:lnTo>
                    <a:pt x="2810675" y="820961"/>
                  </a:lnTo>
                  <a:lnTo>
                    <a:pt x="2830493" y="861903"/>
                  </a:lnTo>
                  <a:lnTo>
                    <a:pt x="2849099" y="903531"/>
                  </a:lnTo>
                  <a:lnTo>
                    <a:pt x="2866471" y="945822"/>
                  </a:lnTo>
                  <a:lnTo>
                    <a:pt x="2882586" y="988753"/>
                  </a:lnTo>
                  <a:lnTo>
                    <a:pt x="2897420" y="1032300"/>
                  </a:lnTo>
                  <a:lnTo>
                    <a:pt x="2910952" y="1076440"/>
                  </a:lnTo>
                  <a:lnTo>
                    <a:pt x="2923156" y="1121151"/>
                  </a:lnTo>
                  <a:lnTo>
                    <a:pt x="2934012" y="1166408"/>
                  </a:lnTo>
                  <a:lnTo>
                    <a:pt x="2943494" y="1212189"/>
                  </a:lnTo>
                  <a:lnTo>
                    <a:pt x="2951581" y="1258470"/>
                  </a:lnTo>
                  <a:lnTo>
                    <a:pt x="2958250" y="1305228"/>
                  </a:lnTo>
                  <a:lnTo>
                    <a:pt x="2963476" y="1352440"/>
                  </a:lnTo>
                  <a:lnTo>
                    <a:pt x="2967238" y="1400083"/>
                  </a:lnTo>
                  <a:lnTo>
                    <a:pt x="2969512" y="1448133"/>
                  </a:lnTo>
                  <a:lnTo>
                    <a:pt x="2970276" y="1496567"/>
                  </a:lnTo>
                  <a:lnTo>
                    <a:pt x="2969512" y="1545002"/>
                  </a:lnTo>
                  <a:lnTo>
                    <a:pt x="2967238" y="1593052"/>
                  </a:lnTo>
                  <a:lnTo>
                    <a:pt x="2963476" y="1640695"/>
                  </a:lnTo>
                  <a:lnTo>
                    <a:pt x="2958250" y="1687907"/>
                  </a:lnTo>
                  <a:lnTo>
                    <a:pt x="2951581" y="1734665"/>
                  </a:lnTo>
                  <a:lnTo>
                    <a:pt x="2943494" y="1780946"/>
                  </a:lnTo>
                  <a:lnTo>
                    <a:pt x="2934012" y="1826727"/>
                  </a:lnTo>
                  <a:lnTo>
                    <a:pt x="2923156" y="1871984"/>
                  </a:lnTo>
                  <a:lnTo>
                    <a:pt x="2910952" y="1916695"/>
                  </a:lnTo>
                  <a:lnTo>
                    <a:pt x="2897420" y="1960835"/>
                  </a:lnTo>
                  <a:lnTo>
                    <a:pt x="2882586" y="2004382"/>
                  </a:lnTo>
                  <a:lnTo>
                    <a:pt x="2866471" y="2047313"/>
                  </a:lnTo>
                  <a:lnTo>
                    <a:pt x="2849099" y="2089604"/>
                  </a:lnTo>
                  <a:lnTo>
                    <a:pt x="2830493" y="2131232"/>
                  </a:lnTo>
                  <a:lnTo>
                    <a:pt x="2810675" y="2172174"/>
                  </a:lnTo>
                  <a:lnTo>
                    <a:pt x="2789669" y="2212407"/>
                  </a:lnTo>
                  <a:lnTo>
                    <a:pt x="2767499" y="2251907"/>
                  </a:lnTo>
                  <a:lnTo>
                    <a:pt x="2744186" y="2290651"/>
                  </a:lnTo>
                  <a:lnTo>
                    <a:pt x="2719755" y="2328616"/>
                  </a:lnTo>
                  <a:lnTo>
                    <a:pt x="2694227" y="2365779"/>
                  </a:lnTo>
                  <a:lnTo>
                    <a:pt x="2667627" y="2402116"/>
                  </a:lnTo>
                  <a:lnTo>
                    <a:pt x="2639977" y="2437605"/>
                  </a:lnTo>
                  <a:lnTo>
                    <a:pt x="2611301" y="2472221"/>
                  </a:lnTo>
                  <a:lnTo>
                    <a:pt x="2581620" y="2505943"/>
                  </a:lnTo>
                  <a:lnTo>
                    <a:pt x="2550960" y="2538745"/>
                  </a:lnTo>
                  <a:lnTo>
                    <a:pt x="2519341" y="2570606"/>
                  </a:lnTo>
                  <a:lnTo>
                    <a:pt x="2486789" y="2601503"/>
                  </a:lnTo>
                  <a:lnTo>
                    <a:pt x="2453324" y="2631411"/>
                  </a:lnTo>
                  <a:lnTo>
                    <a:pt x="2418972" y="2660307"/>
                  </a:lnTo>
                  <a:lnTo>
                    <a:pt x="2383754" y="2688169"/>
                  </a:lnTo>
                  <a:lnTo>
                    <a:pt x="2347694" y="2714973"/>
                  </a:lnTo>
                  <a:lnTo>
                    <a:pt x="2310815" y="2740697"/>
                  </a:lnTo>
                  <a:lnTo>
                    <a:pt x="2273140" y="2765315"/>
                  </a:lnTo>
                  <a:lnTo>
                    <a:pt x="2234692" y="2788807"/>
                  </a:lnTo>
                  <a:lnTo>
                    <a:pt x="2195493" y="2811147"/>
                  </a:lnTo>
                  <a:lnTo>
                    <a:pt x="2155568" y="2832314"/>
                  </a:lnTo>
                  <a:lnTo>
                    <a:pt x="2114939" y="2852283"/>
                  </a:lnTo>
                  <a:lnTo>
                    <a:pt x="2073629" y="2871032"/>
                  </a:lnTo>
                  <a:lnTo>
                    <a:pt x="2031661" y="2888537"/>
                  </a:lnTo>
                  <a:lnTo>
                    <a:pt x="1989059" y="2904775"/>
                  </a:lnTo>
                  <a:lnTo>
                    <a:pt x="1945845" y="2919723"/>
                  </a:lnTo>
                  <a:lnTo>
                    <a:pt x="1902042" y="2933358"/>
                  </a:lnTo>
                  <a:lnTo>
                    <a:pt x="1857674" y="2945656"/>
                  </a:lnTo>
                  <a:lnTo>
                    <a:pt x="1812764" y="2956594"/>
                  </a:lnTo>
                  <a:lnTo>
                    <a:pt x="1767334" y="2966150"/>
                  </a:lnTo>
                  <a:lnTo>
                    <a:pt x="1721407" y="2974298"/>
                  </a:lnTo>
                  <a:lnTo>
                    <a:pt x="1675008" y="2981018"/>
                  </a:lnTo>
                  <a:lnTo>
                    <a:pt x="1628158" y="2986284"/>
                  </a:lnTo>
                  <a:lnTo>
                    <a:pt x="1580881" y="2990075"/>
                  </a:lnTo>
                  <a:lnTo>
                    <a:pt x="1533200" y="2992367"/>
                  </a:lnTo>
                  <a:lnTo>
                    <a:pt x="1485138" y="2993135"/>
                  </a:lnTo>
                  <a:lnTo>
                    <a:pt x="1437075" y="2992367"/>
                  </a:lnTo>
                  <a:lnTo>
                    <a:pt x="1389394" y="2990075"/>
                  </a:lnTo>
                  <a:lnTo>
                    <a:pt x="1342117" y="2986284"/>
                  </a:lnTo>
                  <a:lnTo>
                    <a:pt x="1295267" y="2981018"/>
                  </a:lnTo>
                  <a:lnTo>
                    <a:pt x="1248868" y="2974298"/>
                  </a:lnTo>
                  <a:lnTo>
                    <a:pt x="1202941" y="2966150"/>
                  </a:lnTo>
                  <a:lnTo>
                    <a:pt x="1157511" y="2956594"/>
                  </a:lnTo>
                  <a:lnTo>
                    <a:pt x="1112601" y="2945656"/>
                  </a:lnTo>
                  <a:lnTo>
                    <a:pt x="1068233" y="2933358"/>
                  </a:lnTo>
                  <a:lnTo>
                    <a:pt x="1024430" y="2919723"/>
                  </a:lnTo>
                  <a:lnTo>
                    <a:pt x="981216" y="2904775"/>
                  </a:lnTo>
                  <a:lnTo>
                    <a:pt x="938614" y="2888537"/>
                  </a:lnTo>
                  <a:lnTo>
                    <a:pt x="896646" y="2871032"/>
                  </a:lnTo>
                  <a:lnTo>
                    <a:pt x="855336" y="2852283"/>
                  </a:lnTo>
                  <a:lnTo>
                    <a:pt x="814707" y="2832314"/>
                  </a:lnTo>
                  <a:lnTo>
                    <a:pt x="774782" y="2811147"/>
                  </a:lnTo>
                  <a:lnTo>
                    <a:pt x="735583" y="2788807"/>
                  </a:lnTo>
                  <a:lnTo>
                    <a:pt x="697135" y="2765315"/>
                  </a:lnTo>
                  <a:lnTo>
                    <a:pt x="659460" y="2740697"/>
                  </a:lnTo>
                  <a:lnTo>
                    <a:pt x="622581" y="2714973"/>
                  </a:lnTo>
                  <a:lnTo>
                    <a:pt x="586521" y="2688169"/>
                  </a:lnTo>
                  <a:lnTo>
                    <a:pt x="551303" y="2660307"/>
                  </a:lnTo>
                  <a:lnTo>
                    <a:pt x="516951" y="2631411"/>
                  </a:lnTo>
                  <a:lnTo>
                    <a:pt x="483486" y="2601503"/>
                  </a:lnTo>
                  <a:lnTo>
                    <a:pt x="450934" y="2570606"/>
                  </a:lnTo>
                  <a:lnTo>
                    <a:pt x="419315" y="2538745"/>
                  </a:lnTo>
                  <a:lnTo>
                    <a:pt x="388655" y="2505943"/>
                  </a:lnTo>
                  <a:lnTo>
                    <a:pt x="358974" y="2472221"/>
                  </a:lnTo>
                  <a:lnTo>
                    <a:pt x="330298" y="2437605"/>
                  </a:lnTo>
                  <a:lnTo>
                    <a:pt x="302648" y="2402116"/>
                  </a:lnTo>
                  <a:lnTo>
                    <a:pt x="276048" y="2365779"/>
                  </a:lnTo>
                  <a:lnTo>
                    <a:pt x="250520" y="2328616"/>
                  </a:lnTo>
                  <a:lnTo>
                    <a:pt x="226089" y="2290651"/>
                  </a:lnTo>
                  <a:lnTo>
                    <a:pt x="202776" y="2251907"/>
                  </a:lnTo>
                  <a:lnTo>
                    <a:pt x="180606" y="2212407"/>
                  </a:lnTo>
                  <a:lnTo>
                    <a:pt x="159600" y="2172174"/>
                  </a:lnTo>
                  <a:lnTo>
                    <a:pt x="139782" y="2131232"/>
                  </a:lnTo>
                  <a:lnTo>
                    <a:pt x="121176" y="2089604"/>
                  </a:lnTo>
                  <a:lnTo>
                    <a:pt x="103804" y="2047313"/>
                  </a:lnTo>
                  <a:lnTo>
                    <a:pt x="87689" y="2004382"/>
                  </a:lnTo>
                  <a:lnTo>
                    <a:pt x="72855" y="1960835"/>
                  </a:lnTo>
                  <a:lnTo>
                    <a:pt x="59323" y="1916695"/>
                  </a:lnTo>
                  <a:lnTo>
                    <a:pt x="47119" y="1871984"/>
                  </a:lnTo>
                  <a:lnTo>
                    <a:pt x="36263" y="1826727"/>
                  </a:lnTo>
                  <a:lnTo>
                    <a:pt x="26781" y="1780946"/>
                  </a:lnTo>
                  <a:lnTo>
                    <a:pt x="18694" y="1734665"/>
                  </a:lnTo>
                  <a:lnTo>
                    <a:pt x="12025" y="1687907"/>
                  </a:lnTo>
                  <a:lnTo>
                    <a:pt x="6799" y="1640695"/>
                  </a:lnTo>
                  <a:lnTo>
                    <a:pt x="3037"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0" name="Google Shape;440;p49"/>
          <p:cNvGrpSpPr/>
          <p:nvPr/>
        </p:nvGrpSpPr>
        <p:grpSpPr>
          <a:xfrm>
            <a:off x="8313154" y="172666"/>
            <a:ext cx="2288968" cy="1352688"/>
            <a:chOff x="9741407" y="246887"/>
            <a:chExt cx="1897380" cy="762000"/>
          </a:xfrm>
        </p:grpSpPr>
        <p:sp>
          <p:nvSpPr>
            <p:cNvPr id="441" name="Google Shape;441;p49"/>
            <p:cNvSpPr/>
            <p:nvPr/>
          </p:nvSpPr>
          <p:spPr>
            <a:xfrm>
              <a:off x="9741407" y="246887"/>
              <a:ext cx="1897380" cy="762000"/>
            </a:xfrm>
            <a:custGeom>
              <a:rect b="b" l="l" r="r" t="t"/>
              <a:pathLst>
                <a:path extrusionOk="0" h="762000" w="1897379">
                  <a:moveTo>
                    <a:pt x="948690" y="0"/>
                  </a:moveTo>
                  <a:lnTo>
                    <a:pt x="880931" y="956"/>
                  </a:lnTo>
                  <a:lnTo>
                    <a:pt x="814460" y="3783"/>
                  </a:lnTo>
                  <a:lnTo>
                    <a:pt x="749436" y="8415"/>
                  </a:lnTo>
                  <a:lnTo>
                    <a:pt x="686020" y="14788"/>
                  </a:lnTo>
                  <a:lnTo>
                    <a:pt x="624372" y="22839"/>
                  </a:lnTo>
                  <a:lnTo>
                    <a:pt x="564653" y="32501"/>
                  </a:lnTo>
                  <a:lnTo>
                    <a:pt x="507023" y="43711"/>
                  </a:lnTo>
                  <a:lnTo>
                    <a:pt x="451643" y="56405"/>
                  </a:lnTo>
                  <a:lnTo>
                    <a:pt x="398672" y="70518"/>
                  </a:lnTo>
                  <a:lnTo>
                    <a:pt x="348273" y="85985"/>
                  </a:lnTo>
                  <a:lnTo>
                    <a:pt x="300604" y="102743"/>
                  </a:lnTo>
                  <a:lnTo>
                    <a:pt x="255827" y="120726"/>
                  </a:lnTo>
                  <a:lnTo>
                    <a:pt x="214101" y="139870"/>
                  </a:lnTo>
                  <a:lnTo>
                    <a:pt x="175588" y="160111"/>
                  </a:lnTo>
                  <a:lnTo>
                    <a:pt x="140447" y="181384"/>
                  </a:lnTo>
                  <a:lnTo>
                    <a:pt x="108840" y="203625"/>
                  </a:lnTo>
                  <a:lnTo>
                    <a:pt x="56868" y="250753"/>
                  </a:lnTo>
                  <a:lnTo>
                    <a:pt x="20953" y="300979"/>
                  </a:lnTo>
                  <a:lnTo>
                    <a:pt x="2381" y="353788"/>
                  </a:lnTo>
                  <a:lnTo>
                    <a:pt x="0" y="380999"/>
                  </a:lnTo>
                  <a:lnTo>
                    <a:pt x="2381" y="408211"/>
                  </a:lnTo>
                  <a:lnTo>
                    <a:pt x="20953" y="461020"/>
                  </a:lnTo>
                  <a:lnTo>
                    <a:pt x="56868" y="511246"/>
                  </a:lnTo>
                  <a:lnTo>
                    <a:pt x="108840" y="558374"/>
                  </a:lnTo>
                  <a:lnTo>
                    <a:pt x="140447" y="580615"/>
                  </a:lnTo>
                  <a:lnTo>
                    <a:pt x="175588" y="601888"/>
                  </a:lnTo>
                  <a:lnTo>
                    <a:pt x="214101" y="622129"/>
                  </a:lnTo>
                  <a:lnTo>
                    <a:pt x="255827" y="641273"/>
                  </a:lnTo>
                  <a:lnTo>
                    <a:pt x="300604" y="659256"/>
                  </a:lnTo>
                  <a:lnTo>
                    <a:pt x="348273" y="676014"/>
                  </a:lnTo>
                  <a:lnTo>
                    <a:pt x="398672" y="691481"/>
                  </a:lnTo>
                  <a:lnTo>
                    <a:pt x="451643" y="705594"/>
                  </a:lnTo>
                  <a:lnTo>
                    <a:pt x="507023" y="718288"/>
                  </a:lnTo>
                  <a:lnTo>
                    <a:pt x="564653" y="729498"/>
                  </a:lnTo>
                  <a:lnTo>
                    <a:pt x="624372" y="739160"/>
                  </a:lnTo>
                  <a:lnTo>
                    <a:pt x="686020" y="747211"/>
                  </a:lnTo>
                  <a:lnTo>
                    <a:pt x="749436" y="753584"/>
                  </a:lnTo>
                  <a:lnTo>
                    <a:pt x="814460" y="758216"/>
                  </a:lnTo>
                  <a:lnTo>
                    <a:pt x="880931" y="761043"/>
                  </a:lnTo>
                  <a:lnTo>
                    <a:pt x="948690" y="761999"/>
                  </a:lnTo>
                  <a:lnTo>
                    <a:pt x="1016448" y="761043"/>
                  </a:lnTo>
                  <a:lnTo>
                    <a:pt x="1082919" y="758216"/>
                  </a:lnTo>
                  <a:lnTo>
                    <a:pt x="1147943" y="753584"/>
                  </a:lnTo>
                  <a:lnTo>
                    <a:pt x="1211359" y="747211"/>
                  </a:lnTo>
                  <a:lnTo>
                    <a:pt x="1273007" y="739160"/>
                  </a:lnTo>
                  <a:lnTo>
                    <a:pt x="1332726" y="729498"/>
                  </a:lnTo>
                  <a:lnTo>
                    <a:pt x="1390356" y="718288"/>
                  </a:lnTo>
                  <a:lnTo>
                    <a:pt x="1445736" y="705594"/>
                  </a:lnTo>
                  <a:lnTo>
                    <a:pt x="1498707" y="691481"/>
                  </a:lnTo>
                  <a:lnTo>
                    <a:pt x="1549106" y="676014"/>
                  </a:lnTo>
                  <a:lnTo>
                    <a:pt x="1596775" y="659256"/>
                  </a:lnTo>
                  <a:lnTo>
                    <a:pt x="1641552" y="641273"/>
                  </a:lnTo>
                  <a:lnTo>
                    <a:pt x="1683278" y="622129"/>
                  </a:lnTo>
                  <a:lnTo>
                    <a:pt x="1721791" y="601888"/>
                  </a:lnTo>
                  <a:lnTo>
                    <a:pt x="1756932" y="580615"/>
                  </a:lnTo>
                  <a:lnTo>
                    <a:pt x="1788539" y="558374"/>
                  </a:lnTo>
                  <a:lnTo>
                    <a:pt x="1840511" y="511246"/>
                  </a:lnTo>
                  <a:lnTo>
                    <a:pt x="1876426" y="461020"/>
                  </a:lnTo>
                  <a:lnTo>
                    <a:pt x="1894998" y="408211"/>
                  </a:lnTo>
                  <a:lnTo>
                    <a:pt x="1897380" y="380999"/>
                  </a:lnTo>
                  <a:lnTo>
                    <a:pt x="1894998" y="353788"/>
                  </a:lnTo>
                  <a:lnTo>
                    <a:pt x="1876426" y="300979"/>
                  </a:lnTo>
                  <a:lnTo>
                    <a:pt x="1840511" y="250753"/>
                  </a:lnTo>
                  <a:lnTo>
                    <a:pt x="1788539" y="203625"/>
                  </a:lnTo>
                  <a:lnTo>
                    <a:pt x="1756932" y="181384"/>
                  </a:lnTo>
                  <a:lnTo>
                    <a:pt x="1721791" y="160111"/>
                  </a:lnTo>
                  <a:lnTo>
                    <a:pt x="1683278" y="139870"/>
                  </a:lnTo>
                  <a:lnTo>
                    <a:pt x="1641552" y="120726"/>
                  </a:lnTo>
                  <a:lnTo>
                    <a:pt x="1596775" y="102743"/>
                  </a:lnTo>
                  <a:lnTo>
                    <a:pt x="1549106" y="85985"/>
                  </a:lnTo>
                  <a:lnTo>
                    <a:pt x="1498707" y="70518"/>
                  </a:lnTo>
                  <a:lnTo>
                    <a:pt x="1445736" y="56405"/>
                  </a:lnTo>
                  <a:lnTo>
                    <a:pt x="1390356" y="43711"/>
                  </a:lnTo>
                  <a:lnTo>
                    <a:pt x="1332726" y="32501"/>
                  </a:lnTo>
                  <a:lnTo>
                    <a:pt x="1273007" y="22839"/>
                  </a:lnTo>
                  <a:lnTo>
                    <a:pt x="1211359" y="14788"/>
                  </a:lnTo>
                  <a:lnTo>
                    <a:pt x="1147943" y="8415"/>
                  </a:lnTo>
                  <a:lnTo>
                    <a:pt x="1082919" y="3783"/>
                  </a:lnTo>
                  <a:lnTo>
                    <a:pt x="1016448" y="956"/>
                  </a:lnTo>
                  <a:lnTo>
                    <a:pt x="94869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49"/>
            <p:cNvSpPr/>
            <p:nvPr/>
          </p:nvSpPr>
          <p:spPr>
            <a:xfrm>
              <a:off x="9741407" y="246887"/>
              <a:ext cx="1897380" cy="762000"/>
            </a:xfrm>
            <a:custGeom>
              <a:rect b="b" l="l" r="r" t="t"/>
              <a:pathLst>
                <a:path extrusionOk="0" h="762000" w="1897379">
                  <a:moveTo>
                    <a:pt x="0" y="380999"/>
                  </a:moveTo>
                  <a:lnTo>
                    <a:pt x="9419" y="327093"/>
                  </a:lnTo>
                  <a:lnTo>
                    <a:pt x="36823" y="275511"/>
                  </a:lnTo>
                  <a:lnTo>
                    <a:pt x="80927" y="226770"/>
                  </a:lnTo>
                  <a:lnTo>
                    <a:pt x="140447" y="181384"/>
                  </a:lnTo>
                  <a:lnTo>
                    <a:pt x="175588" y="160111"/>
                  </a:lnTo>
                  <a:lnTo>
                    <a:pt x="214101" y="139870"/>
                  </a:lnTo>
                  <a:lnTo>
                    <a:pt x="255827" y="120726"/>
                  </a:lnTo>
                  <a:lnTo>
                    <a:pt x="300604" y="102743"/>
                  </a:lnTo>
                  <a:lnTo>
                    <a:pt x="348273" y="85985"/>
                  </a:lnTo>
                  <a:lnTo>
                    <a:pt x="398672" y="70518"/>
                  </a:lnTo>
                  <a:lnTo>
                    <a:pt x="451643" y="56405"/>
                  </a:lnTo>
                  <a:lnTo>
                    <a:pt x="507023" y="43711"/>
                  </a:lnTo>
                  <a:lnTo>
                    <a:pt x="564653" y="32501"/>
                  </a:lnTo>
                  <a:lnTo>
                    <a:pt x="624372" y="22839"/>
                  </a:lnTo>
                  <a:lnTo>
                    <a:pt x="686020" y="14788"/>
                  </a:lnTo>
                  <a:lnTo>
                    <a:pt x="749436" y="8415"/>
                  </a:lnTo>
                  <a:lnTo>
                    <a:pt x="814460" y="3783"/>
                  </a:lnTo>
                  <a:lnTo>
                    <a:pt x="880931" y="956"/>
                  </a:lnTo>
                  <a:lnTo>
                    <a:pt x="948690" y="0"/>
                  </a:lnTo>
                  <a:lnTo>
                    <a:pt x="1016448" y="956"/>
                  </a:lnTo>
                  <a:lnTo>
                    <a:pt x="1082919" y="3783"/>
                  </a:lnTo>
                  <a:lnTo>
                    <a:pt x="1147943" y="8415"/>
                  </a:lnTo>
                  <a:lnTo>
                    <a:pt x="1211359" y="14788"/>
                  </a:lnTo>
                  <a:lnTo>
                    <a:pt x="1273007" y="22839"/>
                  </a:lnTo>
                  <a:lnTo>
                    <a:pt x="1332726" y="32501"/>
                  </a:lnTo>
                  <a:lnTo>
                    <a:pt x="1390356" y="43711"/>
                  </a:lnTo>
                  <a:lnTo>
                    <a:pt x="1445736" y="56405"/>
                  </a:lnTo>
                  <a:lnTo>
                    <a:pt x="1498707" y="70518"/>
                  </a:lnTo>
                  <a:lnTo>
                    <a:pt x="1549106" y="85985"/>
                  </a:lnTo>
                  <a:lnTo>
                    <a:pt x="1596775" y="102743"/>
                  </a:lnTo>
                  <a:lnTo>
                    <a:pt x="1641552" y="120726"/>
                  </a:lnTo>
                  <a:lnTo>
                    <a:pt x="1683278" y="139870"/>
                  </a:lnTo>
                  <a:lnTo>
                    <a:pt x="1721791" y="160111"/>
                  </a:lnTo>
                  <a:lnTo>
                    <a:pt x="1756932" y="181384"/>
                  </a:lnTo>
                  <a:lnTo>
                    <a:pt x="1788539" y="203625"/>
                  </a:lnTo>
                  <a:lnTo>
                    <a:pt x="1840511" y="250753"/>
                  </a:lnTo>
                  <a:lnTo>
                    <a:pt x="1876426" y="300979"/>
                  </a:lnTo>
                  <a:lnTo>
                    <a:pt x="1894998" y="353788"/>
                  </a:lnTo>
                  <a:lnTo>
                    <a:pt x="1897380" y="380999"/>
                  </a:lnTo>
                  <a:lnTo>
                    <a:pt x="1894998" y="408211"/>
                  </a:lnTo>
                  <a:lnTo>
                    <a:pt x="1876426" y="461020"/>
                  </a:lnTo>
                  <a:lnTo>
                    <a:pt x="1840511" y="511246"/>
                  </a:lnTo>
                  <a:lnTo>
                    <a:pt x="1788539" y="558374"/>
                  </a:lnTo>
                  <a:lnTo>
                    <a:pt x="1756932" y="580615"/>
                  </a:lnTo>
                  <a:lnTo>
                    <a:pt x="1721791" y="601888"/>
                  </a:lnTo>
                  <a:lnTo>
                    <a:pt x="1683278" y="622129"/>
                  </a:lnTo>
                  <a:lnTo>
                    <a:pt x="1641552" y="641273"/>
                  </a:lnTo>
                  <a:lnTo>
                    <a:pt x="1596775" y="659256"/>
                  </a:lnTo>
                  <a:lnTo>
                    <a:pt x="1549106" y="676014"/>
                  </a:lnTo>
                  <a:lnTo>
                    <a:pt x="1498707" y="691481"/>
                  </a:lnTo>
                  <a:lnTo>
                    <a:pt x="1445736" y="705594"/>
                  </a:lnTo>
                  <a:lnTo>
                    <a:pt x="1390356" y="718288"/>
                  </a:lnTo>
                  <a:lnTo>
                    <a:pt x="1332726" y="729498"/>
                  </a:lnTo>
                  <a:lnTo>
                    <a:pt x="1273007" y="739160"/>
                  </a:lnTo>
                  <a:lnTo>
                    <a:pt x="1211359" y="747211"/>
                  </a:lnTo>
                  <a:lnTo>
                    <a:pt x="1147943" y="753584"/>
                  </a:lnTo>
                  <a:lnTo>
                    <a:pt x="1082919" y="758216"/>
                  </a:lnTo>
                  <a:lnTo>
                    <a:pt x="1016448" y="761043"/>
                  </a:lnTo>
                  <a:lnTo>
                    <a:pt x="948690" y="761999"/>
                  </a:lnTo>
                  <a:lnTo>
                    <a:pt x="880931" y="761043"/>
                  </a:lnTo>
                  <a:lnTo>
                    <a:pt x="814460" y="758216"/>
                  </a:lnTo>
                  <a:lnTo>
                    <a:pt x="749436" y="753584"/>
                  </a:lnTo>
                  <a:lnTo>
                    <a:pt x="686020" y="747211"/>
                  </a:lnTo>
                  <a:lnTo>
                    <a:pt x="624372" y="739160"/>
                  </a:lnTo>
                  <a:lnTo>
                    <a:pt x="564653" y="729498"/>
                  </a:lnTo>
                  <a:lnTo>
                    <a:pt x="507023" y="718288"/>
                  </a:lnTo>
                  <a:lnTo>
                    <a:pt x="451643" y="705594"/>
                  </a:lnTo>
                  <a:lnTo>
                    <a:pt x="398672" y="691481"/>
                  </a:lnTo>
                  <a:lnTo>
                    <a:pt x="348273" y="676014"/>
                  </a:lnTo>
                  <a:lnTo>
                    <a:pt x="300604" y="659256"/>
                  </a:lnTo>
                  <a:lnTo>
                    <a:pt x="255827" y="641273"/>
                  </a:lnTo>
                  <a:lnTo>
                    <a:pt x="214101" y="622129"/>
                  </a:lnTo>
                  <a:lnTo>
                    <a:pt x="175588" y="601888"/>
                  </a:lnTo>
                  <a:lnTo>
                    <a:pt x="140447" y="580615"/>
                  </a:lnTo>
                  <a:lnTo>
                    <a:pt x="108840" y="558374"/>
                  </a:lnTo>
                  <a:lnTo>
                    <a:pt x="56868" y="511246"/>
                  </a:lnTo>
                  <a:lnTo>
                    <a:pt x="20953" y="461020"/>
                  </a:lnTo>
                  <a:lnTo>
                    <a:pt x="2381" y="408211"/>
                  </a:lnTo>
                  <a:lnTo>
                    <a:pt x="0" y="380999"/>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3" name="Google Shape;443;p49"/>
          <p:cNvSpPr txBox="1"/>
          <p:nvPr/>
        </p:nvSpPr>
        <p:spPr>
          <a:xfrm>
            <a:off x="8559082" y="542917"/>
            <a:ext cx="1817099" cy="746615"/>
          </a:xfrm>
          <a:prstGeom prst="rect">
            <a:avLst/>
          </a:prstGeom>
          <a:noFill/>
          <a:ln>
            <a:noFill/>
          </a:ln>
        </p:spPr>
        <p:txBody>
          <a:bodyPr anchorCtr="0" anchor="t" bIns="0" lIns="0" spcFirstLastPara="1" rIns="0" wrap="square" tIns="15225">
            <a:spAutoFit/>
          </a:bodyPr>
          <a:lstStyle/>
          <a:p>
            <a:pPr indent="-269875" lvl="0" marL="281940" marR="5080" rtl="0" algn="ctr">
              <a:lnSpc>
                <a:spcPct val="99300"/>
              </a:lnSpc>
              <a:spcBef>
                <a:spcPts val="0"/>
              </a:spcBef>
              <a:spcAft>
                <a:spcPts val="0"/>
              </a:spcAft>
              <a:buNone/>
            </a:pPr>
            <a:r>
              <a:rPr lang="pt-BR" sz="1200">
                <a:solidFill>
                  <a:srgbClr val="FFFFFF"/>
                </a:solidFill>
                <a:latin typeface="Arial"/>
                <a:ea typeface="Arial"/>
                <a:cs typeface="Arial"/>
                <a:sym typeface="Arial"/>
              </a:rPr>
              <a:t>Também conhecido como  </a:t>
            </a:r>
            <a:r>
              <a:rPr b="1" lang="pt-BR" sz="1200">
                <a:solidFill>
                  <a:srgbClr val="FFFFFF"/>
                </a:solidFill>
                <a:latin typeface="Arial"/>
                <a:ea typeface="Arial"/>
                <a:cs typeface="Arial"/>
                <a:sym typeface="Arial"/>
              </a:rPr>
              <a:t>Índice de Parte  Comestível (IPC)  ou Fator de perda </a:t>
            </a:r>
            <a:endParaRPr b="1" sz="12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7" name="Shape 447"/>
        <p:cNvGrpSpPr/>
        <p:nvPr/>
      </p:nvGrpSpPr>
      <p:grpSpPr>
        <a:xfrm>
          <a:off x="0" y="0"/>
          <a:ext cx="0" cy="0"/>
          <a:chOff x="0" y="0"/>
          <a:chExt cx="0" cy="0"/>
        </a:xfrm>
      </p:grpSpPr>
      <p:grpSp>
        <p:nvGrpSpPr>
          <p:cNvPr id="448" name="Google Shape;448;p50"/>
          <p:cNvGrpSpPr/>
          <p:nvPr/>
        </p:nvGrpSpPr>
        <p:grpSpPr>
          <a:xfrm>
            <a:off x="972307" y="2238755"/>
            <a:ext cx="2608333" cy="1994700"/>
            <a:chOff x="972307" y="2238755"/>
            <a:chExt cx="2608333" cy="1994700"/>
          </a:xfrm>
        </p:grpSpPr>
        <p:sp>
          <p:nvSpPr>
            <p:cNvPr id="449" name="Google Shape;449;p50"/>
            <p:cNvSpPr/>
            <p:nvPr/>
          </p:nvSpPr>
          <p:spPr>
            <a:xfrm>
              <a:off x="972307" y="3790185"/>
              <a:ext cx="2608333" cy="44327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50"/>
            <p:cNvSpPr/>
            <p:nvPr/>
          </p:nvSpPr>
          <p:spPr>
            <a:xfrm>
              <a:off x="982979" y="2238755"/>
              <a:ext cx="2589275" cy="155752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51" name="Google Shape;451;p50"/>
          <p:cNvSpPr txBox="1"/>
          <p:nvPr/>
        </p:nvSpPr>
        <p:spPr>
          <a:xfrm>
            <a:off x="737336" y="4233458"/>
            <a:ext cx="10821000" cy="2330100"/>
          </a:xfrm>
          <a:prstGeom prst="rect">
            <a:avLst/>
          </a:prstGeom>
          <a:noFill/>
          <a:ln>
            <a:noFill/>
          </a:ln>
        </p:spPr>
        <p:txBody>
          <a:bodyPr anchorCtr="0" anchor="t" bIns="0" lIns="0" spcFirstLastPara="1" rIns="0" wrap="square" tIns="172700">
            <a:spAutoFit/>
          </a:bodyPr>
          <a:lstStyle/>
          <a:p>
            <a:pPr indent="0" lvl="0" marL="2540" marR="0" rtl="0" algn="ctr">
              <a:lnSpc>
                <a:spcPct val="100000"/>
              </a:lnSpc>
              <a:spcBef>
                <a:spcPts val="0"/>
              </a:spcBef>
              <a:spcAft>
                <a:spcPts val="0"/>
              </a:spcAft>
              <a:buNone/>
            </a:pPr>
            <a:r>
              <a:rPr b="1" lang="pt-BR" sz="2400">
                <a:solidFill>
                  <a:schemeClr val="dk1"/>
                </a:solidFill>
                <a:latin typeface="Arial"/>
                <a:ea typeface="Arial"/>
                <a:cs typeface="Arial"/>
                <a:sym typeface="Arial"/>
              </a:rPr>
              <a:t>No caso de haver perda nesse processo, o PB será &gt; que o PL, logo, o FC será &gt;1</a:t>
            </a:r>
            <a:endParaRPr sz="2400">
              <a:solidFill>
                <a:schemeClr val="dk1"/>
              </a:solidFill>
              <a:latin typeface="Arial"/>
              <a:ea typeface="Arial"/>
              <a:cs typeface="Arial"/>
              <a:sym typeface="Arial"/>
            </a:endParaRPr>
          </a:p>
          <a:p>
            <a:pPr indent="0" lvl="0" marL="0" marR="0" rtl="0" algn="ctr">
              <a:lnSpc>
                <a:spcPct val="119791"/>
              </a:lnSpc>
              <a:spcBef>
                <a:spcPts val="1265"/>
              </a:spcBef>
              <a:spcAft>
                <a:spcPts val="0"/>
              </a:spcAft>
              <a:buNone/>
            </a:pPr>
            <a:r>
              <a:rPr b="1" lang="pt-BR" sz="2400">
                <a:solidFill>
                  <a:schemeClr val="dk1"/>
                </a:solidFill>
                <a:latin typeface="Arial"/>
                <a:ea typeface="Arial"/>
                <a:cs typeface="Arial"/>
                <a:sym typeface="Arial"/>
              </a:rPr>
              <a:t>Às vezes não ocorre perda nesse processo. </a:t>
            </a:r>
            <a:r>
              <a:rPr lang="pt-BR" sz="2400">
                <a:solidFill>
                  <a:schemeClr val="dk1"/>
                </a:solidFill>
                <a:latin typeface="Arial"/>
                <a:ea typeface="Arial"/>
                <a:cs typeface="Arial"/>
                <a:sym typeface="Arial"/>
              </a:rPr>
              <a:t>Ex. arroz polido, sal, abóbora utilizada por inteiro.</a:t>
            </a:r>
            <a:endParaRPr sz="2400">
              <a:solidFill>
                <a:schemeClr val="dk1"/>
              </a:solidFill>
              <a:latin typeface="Arial"/>
              <a:ea typeface="Arial"/>
              <a:cs typeface="Arial"/>
              <a:sym typeface="Arial"/>
            </a:endParaRPr>
          </a:p>
          <a:p>
            <a:pPr indent="0" lvl="0" marL="0" marR="0" rtl="0" algn="ctr">
              <a:lnSpc>
                <a:spcPct val="119791"/>
              </a:lnSpc>
              <a:spcBef>
                <a:spcPts val="0"/>
              </a:spcBef>
              <a:spcAft>
                <a:spcPts val="0"/>
              </a:spcAft>
              <a:buNone/>
            </a:pPr>
            <a:r>
              <a:rPr lang="pt-BR" sz="2400">
                <a:solidFill>
                  <a:schemeClr val="dk1"/>
                </a:solidFill>
                <a:latin typeface="Arial"/>
                <a:ea typeface="Arial"/>
                <a:cs typeface="Arial"/>
                <a:sym typeface="Arial"/>
              </a:rPr>
              <a:t>Logo: o PB será = PL, logo, o FC será =1.</a:t>
            </a:r>
            <a:endParaRPr sz="2400">
              <a:solidFill>
                <a:schemeClr val="dk1"/>
              </a:solidFill>
              <a:latin typeface="Arial"/>
              <a:ea typeface="Arial"/>
              <a:cs typeface="Arial"/>
              <a:sym typeface="Arial"/>
            </a:endParaRPr>
          </a:p>
        </p:txBody>
      </p:sp>
      <p:sp>
        <p:nvSpPr>
          <p:cNvPr id="452" name="Google Shape;452;p50"/>
          <p:cNvSpPr txBox="1"/>
          <p:nvPr>
            <p:ph type="title"/>
          </p:nvPr>
        </p:nvSpPr>
        <p:spPr>
          <a:xfrm>
            <a:off x="533401" y="606628"/>
            <a:ext cx="8551544" cy="6972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sz="4400"/>
              <a:t>FATOR DE CORREÇÃO (FC)</a:t>
            </a:r>
            <a:endParaRPr/>
          </a:p>
        </p:txBody>
      </p:sp>
      <p:grpSp>
        <p:nvGrpSpPr>
          <p:cNvPr id="453" name="Google Shape;453;p50"/>
          <p:cNvGrpSpPr/>
          <p:nvPr/>
        </p:nvGrpSpPr>
        <p:grpSpPr>
          <a:xfrm>
            <a:off x="4659890" y="2447038"/>
            <a:ext cx="2085263" cy="931159"/>
            <a:chOff x="5446776" y="2695955"/>
            <a:chExt cx="1132840" cy="684530"/>
          </a:xfrm>
        </p:grpSpPr>
        <p:sp>
          <p:nvSpPr>
            <p:cNvPr id="454" name="Google Shape;454;p50"/>
            <p:cNvSpPr/>
            <p:nvPr/>
          </p:nvSpPr>
          <p:spPr>
            <a:xfrm>
              <a:off x="5446776" y="2695955"/>
              <a:ext cx="1132840" cy="684530"/>
            </a:xfrm>
            <a:custGeom>
              <a:rect b="b" l="l" r="r" t="t"/>
              <a:pathLst>
                <a:path extrusionOk="0" h="684529" w="1132840">
                  <a:moveTo>
                    <a:pt x="1018286" y="0"/>
                  </a:moveTo>
                  <a:lnTo>
                    <a:pt x="114046" y="0"/>
                  </a:lnTo>
                  <a:lnTo>
                    <a:pt x="69651" y="8961"/>
                  </a:lnTo>
                  <a:lnTo>
                    <a:pt x="33400" y="33400"/>
                  </a:lnTo>
                  <a:lnTo>
                    <a:pt x="8961" y="69651"/>
                  </a:lnTo>
                  <a:lnTo>
                    <a:pt x="0" y="114046"/>
                  </a:lnTo>
                  <a:lnTo>
                    <a:pt x="0" y="570230"/>
                  </a:lnTo>
                  <a:lnTo>
                    <a:pt x="8961" y="614624"/>
                  </a:lnTo>
                  <a:lnTo>
                    <a:pt x="33400" y="650875"/>
                  </a:lnTo>
                  <a:lnTo>
                    <a:pt x="69651" y="675314"/>
                  </a:lnTo>
                  <a:lnTo>
                    <a:pt x="114046" y="684276"/>
                  </a:lnTo>
                  <a:lnTo>
                    <a:pt x="1018286" y="684276"/>
                  </a:lnTo>
                  <a:lnTo>
                    <a:pt x="1062680" y="675314"/>
                  </a:lnTo>
                  <a:lnTo>
                    <a:pt x="1098931" y="650875"/>
                  </a:lnTo>
                  <a:lnTo>
                    <a:pt x="1123370" y="614624"/>
                  </a:lnTo>
                  <a:lnTo>
                    <a:pt x="1132331" y="570230"/>
                  </a:lnTo>
                  <a:lnTo>
                    <a:pt x="1132331" y="114046"/>
                  </a:lnTo>
                  <a:lnTo>
                    <a:pt x="1123370" y="69651"/>
                  </a:lnTo>
                  <a:lnTo>
                    <a:pt x="1098930" y="33400"/>
                  </a:lnTo>
                  <a:lnTo>
                    <a:pt x="1062680" y="8961"/>
                  </a:lnTo>
                  <a:lnTo>
                    <a:pt x="101828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5" name="Google Shape;455;p50"/>
            <p:cNvSpPr/>
            <p:nvPr/>
          </p:nvSpPr>
          <p:spPr>
            <a:xfrm>
              <a:off x="5446776" y="2695955"/>
              <a:ext cx="1132840" cy="684530"/>
            </a:xfrm>
            <a:custGeom>
              <a:rect b="b" l="l" r="r" t="t"/>
              <a:pathLst>
                <a:path extrusionOk="0" h="684529" w="1132840">
                  <a:moveTo>
                    <a:pt x="0" y="114046"/>
                  </a:moveTo>
                  <a:lnTo>
                    <a:pt x="8961" y="69651"/>
                  </a:lnTo>
                  <a:lnTo>
                    <a:pt x="33400" y="33400"/>
                  </a:lnTo>
                  <a:lnTo>
                    <a:pt x="69651" y="8961"/>
                  </a:lnTo>
                  <a:lnTo>
                    <a:pt x="114046" y="0"/>
                  </a:lnTo>
                  <a:lnTo>
                    <a:pt x="1018286" y="0"/>
                  </a:lnTo>
                  <a:lnTo>
                    <a:pt x="1062680" y="8961"/>
                  </a:lnTo>
                  <a:lnTo>
                    <a:pt x="1098930" y="33400"/>
                  </a:lnTo>
                  <a:lnTo>
                    <a:pt x="1123370" y="69651"/>
                  </a:lnTo>
                  <a:lnTo>
                    <a:pt x="1132331" y="114046"/>
                  </a:lnTo>
                  <a:lnTo>
                    <a:pt x="1132331" y="570230"/>
                  </a:lnTo>
                  <a:lnTo>
                    <a:pt x="1123370" y="614624"/>
                  </a:lnTo>
                  <a:lnTo>
                    <a:pt x="1098931" y="650875"/>
                  </a:lnTo>
                  <a:lnTo>
                    <a:pt x="1062680" y="675314"/>
                  </a:lnTo>
                  <a:lnTo>
                    <a:pt x="1018286" y="684276"/>
                  </a:lnTo>
                  <a:lnTo>
                    <a:pt x="114046" y="684276"/>
                  </a:lnTo>
                  <a:lnTo>
                    <a:pt x="69651" y="675314"/>
                  </a:lnTo>
                  <a:lnTo>
                    <a:pt x="33400" y="650875"/>
                  </a:lnTo>
                  <a:lnTo>
                    <a:pt x="8961" y="614624"/>
                  </a:lnTo>
                  <a:lnTo>
                    <a:pt x="0" y="570230"/>
                  </a:lnTo>
                  <a:lnTo>
                    <a:pt x="0" y="114046"/>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456" name="Google Shape;456;p50"/>
          <p:cNvSpPr txBox="1"/>
          <p:nvPr/>
        </p:nvSpPr>
        <p:spPr>
          <a:xfrm>
            <a:off x="3970145" y="2502975"/>
            <a:ext cx="2390201" cy="87524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800">
                <a:solidFill>
                  <a:schemeClr val="dk1"/>
                </a:solidFill>
                <a:latin typeface="Arial"/>
                <a:ea typeface="Arial"/>
                <a:cs typeface="Arial"/>
                <a:sym typeface="Arial"/>
              </a:rPr>
              <a:t>FC = </a:t>
            </a:r>
            <a:r>
              <a:rPr b="1" lang="pt-BR" sz="2800" u="sng">
                <a:solidFill>
                  <a:schemeClr val="dk1"/>
                </a:solidFill>
                <a:latin typeface="Arial"/>
                <a:ea typeface="Arial"/>
                <a:cs typeface="Arial"/>
                <a:sym typeface="Arial"/>
              </a:rPr>
              <a:t>PB</a:t>
            </a:r>
            <a:endParaRPr sz="2800">
              <a:solidFill>
                <a:schemeClr val="dk1"/>
              </a:solidFill>
              <a:latin typeface="Arial"/>
              <a:ea typeface="Arial"/>
              <a:cs typeface="Arial"/>
              <a:sym typeface="Arial"/>
            </a:endParaRPr>
          </a:p>
          <a:p>
            <a:pPr indent="0" lvl="0" marL="0" marR="10795" rtl="0" algn="r">
              <a:lnSpc>
                <a:spcPct val="100000"/>
              </a:lnSpc>
              <a:spcBef>
                <a:spcPts val="0"/>
              </a:spcBef>
              <a:spcAft>
                <a:spcPts val="0"/>
              </a:spcAft>
              <a:buNone/>
            </a:pPr>
            <a:r>
              <a:rPr b="1" lang="pt-BR" sz="2800">
                <a:solidFill>
                  <a:schemeClr val="dk1"/>
                </a:solidFill>
                <a:latin typeface="Arial"/>
                <a:ea typeface="Arial"/>
                <a:cs typeface="Arial"/>
                <a:sym typeface="Arial"/>
              </a:rPr>
              <a:t>PL</a:t>
            </a:r>
            <a:endParaRPr sz="2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1"/>
          <p:cNvSpPr txBox="1"/>
          <p:nvPr>
            <p:ph type="title"/>
          </p:nvPr>
        </p:nvSpPr>
        <p:spPr>
          <a:xfrm>
            <a:off x="1676400" y="2667000"/>
            <a:ext cx="8422766" cy="68071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t>Demonstração prática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5" name="Shape 465"/>
        <p:cNvGrpSpPr/>
        <p:nvPr/>
      </p:nvGrpSpPr>
      <p:grpSpPr>
        <a:xfrm>
          <a:off x="0" y="0"/>
          <a:ext cx="0" cy="0"/>
          <a:chOff x="0" y="0"/>
          <a:chExt cx="0" cy="0"/>
        </a:xfrm>
      </p:grpSpPr>
      <p:sp>
        <p:nvSpPr>
          <p:cNvPr id="466" name="Google Shape;466;p52"/>
          <p:cNvSpPr txBox="1"/>
          <p:nvPr/>
        </p:nvSpPr>
        <p:spPr>
          <a:xfrm>
            <a:off x="2819400" y="838200"/>
            <a:ext cx="6142355" cy="1219835"/>
          </a:xfrm>
          <a:prstGeom prst="rect">
            <a:avLst/>
          </a:prstGeom>
          <a:noFill/>
          <a:ln>
            <a:noFill/>
          </a:ln>
        </p:spPr>
        <p:txBody>
          <a:bodyPr anchorCtr="0" anchor="t" bIns="0" lIns="0" spcFirstLastPara="1" rIns="0" wrap="square" tIns="12050">
            <a:spAutoFit/>
          </a:bodyPr>
          <a:lstStyle/>
          <a:p>
            <a:pPr indent="0" lvl="0" marL="0" marR="0" rtl="0" algn="ctr">
              <a:lnSpc>
                <a:spcPct val="111500"/>
              </a:lnSpc>
              <a:spcBef>
                <a:spcPts val="0"/>
              </a:spcBef>
              <a:spcAft>
                <a:spcPts val="0"/>
              </a:spcAft>
              <a:buNone/>
            </a:pPr>
            <a:r>
              <a:rPr lang="pt-BR" sz="4000">
                <a:solidFill>
                  <a:schemeClr val="dk1"/>
                </a:solidFill>
                <a:latin typeface="Arial"/>
                <a:ea typeface="Arial"/>
                <a:cs typeface="Arial"/>
                <a:sym typeface="Arial"/>
              </a:rPr>
              <a:t>Para que serve?</a:t>
            </a:r>
            <a:endParaRPr sz="4000">
              <a:solidFill>
                <a:schemeClr val="dk1"/>
              </a:solidFill>
              <a:latin typeface="Arial"/>
              <a:ea typeface="Arial"/>
              <a:cs typeface="Arial"/>
              <a:sym typeface="Arial"/>
            </a:endParaRPr>
          </a:p>
          <a:p>
            <a:pPr indent="0" lvl="0" marL="0" marR="0" rtl="0" algn="ctr">
              <a:lnSpc>
                <a:spcPct val="112272"/>
              </a:lnSpc>
              <a:spcBef>
                <a:spcPts val="0"/>
              </a:spcBef>
              <a:spcAft>
                <a:spcPts val="0"/>
              </a:spcAft>
              <a:buNone/>
            </a:pPr>
            <a:r>
              <a:rPr b="1" lang="pt-BR" sz="4400">
                <a:solidFill>
                  <a:schemeClr val="dk1"/>
                </a:solidFill>
                <a:latin typeface="Arial"/>
                <a:ea typeface="Arial"/>
                <a:cs typeface="Arial"/>
                <a:sym typeface="Arial"/>
              </a:rPr>
              <a:t>FATOR DE CORREÇÃO (FC)</a:t>
            </a:r>
            <a:endParaRPr sz="4400">
              <a:solidFill>
                <a:schemeClr val="dk1"/>
              </a:solidFill>
              <a:latin typeface="Arial"/>
              <a:ea typeface="Arial"/>
              <a:cs typeface="Arial"/>
              <a:sym typeface="Arial"/>
            </a:endParaRPr>
          </a:p>
        </p:txBody>
      </p:sp>
      <p:sp>
        <p:nvSpPr>
          <p:cNvPr id="467" name="Google Shape;467;p52"/>
          <p:cNvSpPr/>
          <p:nvPr/>
        </p:nvSpPr>
        <p:spPr>
          <a:xfrm>
            <a:off x="4419600" y="3124200"/>
            <a:ext cx="2702052" cy="19395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3"/>
          <p:cNvSpPr txBox="1"/>
          <p:nvPr/>
        </p:nvSpPr>
        <p:spPr>
          <a:xfrm>
            <a:off x="2286000" y="455530"/>
            <a:ext cx="7663815" cy="1219835"/>
          </a:xfrm>
          <a:prstGeom prst="rect">
            <a:avLst/>
          </a:prstGeom>
          <a:noFill/>
          <a:ln>
            <a:noFill/>
          </a:ln>
        </p:spPr>
        <p:txBody>
          <a:bodyPr anchorCtr="0" anchor="t" bIns="0" lIns="0" spcFirstLastPara="1" rIns="0" wrap="square" tIns="12050">
            <a:spAutoFit/>
          </a:bodyPr>
          <a:lstStyle/>
          <a:p>
            <a:pPr indent="0" lvl="0" marL="0" marR="0" rtl="0" algn="ctr">
              <a:lnSpc>
                <a:spcPct val="111500"/>
              </a:lnSpc>
              <a:spcBef>
                <a:spcPts val="0"/>
              </a:spcBef>
              <a:spcAft>
                <a:spcPts val="0"/>
              </a:spcAft>
              <a:buNone/>
            </a:pPr>
            <a:r>
              <a:rPr lang="pt-BR" sz="4000">
                <a:solidFill>
                  <a:schemeClr val="dk1"/>
                </a:solidFill>
                <a:latin typeface="Arial"/>
                <a:ea typeface="Arial"/>
                <a:cs typeface="Arial"/>
                <a:sym typeface="Arial"/>
              </a:rPr>
              <a:t>Para que serve?</a:t>
            </a:r>
            <a:endParaRPr sz="4000">
              <a:solidFill>
                <a:schemeClr val="dk1"/>
              </a:solidFill>
              <a:latin typeface="Arial"/>
              <a:ea typeface="Arial"/>
              <a:cs typeface="Arial"/>
              <a:sym typeface="Arial"/>
            </a:endParaRPr>
          </a:p>
          <a:p>
            <a:pPr indent="0" lvl="0" marL="0" marR="0" rtl="0" algn="ctr">
              <a:lnSpc>
                <a:spcPct val="112272"/>
              </a:lnSpc>
              <a:spcBef>
                <a:spcPts val="0"/>
              </a:spcBef>
              <a:spcAft>
                <a:spcPts val="0"/>
              </a:spcAft>
              <a:buNone/>
            </a:pPr>
            <a:r>
              <a:rPr b="1" lang="pt-BR" sz="4400">
                <a:solidFill>
                  <a:schemeClr val="dk1"/>
                </a:solidFill>
                <a:latin typeface="Arial"/>
                <a:ea typeface="Arial"/>
                <a:cs typeface="Arial"/>
                <a:sym typeface="Arial"/>
              </a:rPr>
              <a:t>FATOR DE CORREÇÃO (FC)</a:t>
            </a:r>
            <a:endParaRPr sz="4400">
              <a:solidFill>
                <a:schemeClr val="dk1"/>
              </a:solidFill>
              <a:latin typeface="Arial"/>
              <a:ea typeface="Arial"/>
              <a:cs typeface="Arial"/>
              <a:sym typeface="Arial"/>
            </a:endParaRPr>
          </a:p>
        </p:txBody>
      </p:sp>
      <p:sp>
        <p:nvSpPr>
          <p:cNvPr id="474" name="Google Shape;474;p53"/>
          <p:cNvSpPr txBox="1"/>
          <p:nvPr>
            <p:ph idx="1" type="subTitle"/>
          </p:nvPr>
        </p:nvSpPr>
        <p:spPr>
          <a:xfrm>
            <a:off x="269862" y="4043019"/>
            <a:ext cx="11455679" cy="2518382"/>
          </a:xfrm>
          <a:prstGeom prst="rect">
            <a:avLst/>
          </a:prstGeom>
          <a:noFill/>
          <a:ln>
            <a:noFill/>
          </a:ln>
        </p:spPr>
        <p:txBody>
          <a:bodyPr anchorCtr="0" anchor="t" bIns="0" lIns="0" spcFirstLastPara="1" rIns="0" wrap="square" tIns="80000">
            <a:spAutoFit/>
          </a:bodyPr>
          <a:lstStyle/>
          <a:p>
            <a:pPr indent="1904" lvl="0" marL="258445" marR="5080" rtl="0" algn="ctr">
              <a:lnSpc>
                <a:spcPct val="90000"/>
              </a:lnSpc>
              <a:spcBef>
                <a:spcPts val="0"/>
              </a:spcBef>
              <a:spcAft>
                <a:spcPts val="0"/>
              </a:spcAft>
              <a:buNone/>
            </a:pPr>
            <a:r>
              <a:rPr lang="pt-BR"/>
              <a:t>Nos guia a </a:t>
            </a:r>
            <a:r>
              <a:rPr b="1" lang="pt-BR" u="sng">
                <a:latin typeface="Arial"/>
                <a:ea typeface="Arial"/>
                <a:cs typeface="Arial"/>
                <a:sym typeface="Arial"/>
              </a:rPr>
              <a:t>determinar a quantidade de </a:t>
            </a:r>
            <a:r>
              <a:rPr b="1" lang="pt-BR">
                <a:latin typeface="Arial"/>
                <a:ea typeface="Arial"/>
                <a:cs typeface="Arial"/>
                <a:sym typeface="Arial"/>
              </a:rPr>
              <a:t> </a:t>
            </a:r>
            <a:r>
              <a:rPr b="1" lang="pt-BR" u="sng">
                <a:latin typeface="Arial"/>
                <a:ea typeface="Arial"/>
                <a:cs typeface="Arial"/>
                <a:sym typeface="Arial"/>
              </a:rPr>
              <a:t>alimento a ser comprada</a:t>
            </a:r>
            <a:r>
              <a:rPr lang="pt-BR"/>
              <a:t>, considerando o que será  perdido ao longo do preparo, limpeza, subdivisão, etc.</a:t>
            </a:r>
            <a:endParaRPr/>
          </a:p>
        </p:txBody>
      </p:sp>
      <p:sp>
        <p:nvSpPr>
          <p:cNvPr id="475" name="Google Shape;475;p53"/>
          <p:cNvSpPr/>
          <p:nvPr/>
        </p:nvSpPr>
        <p:spPr>
          <a:xfrm>
            <a:off x="4646676" y="1818078"/>
            <a:ext cx="2702052" cy="19395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9" name="Shape 479"/>
        <p:cNvGrpSpPr/>
        <p:nvPr/>
      </p:nvGrpSpPr>
      <p:grpSpPr>
        <a:xfrm>
          <a:off x="0" y="0"/>
          <a:ext cx="0" cy="0"/>
          <a:chOff x="0" y="0"/>
          <a:chExt cx="0" cy="0"/>
        </a:xfrm>
      </p:grpSpPr>
      <p:sp>
        <p:nvSpPr>
          <p:cNvPr id="480" name="Google Shape;480;p54"/>
          <p:cNvSpPr txBox="1"/>
          <p:nvPr/>
        </p:nvSpPr>
        <p:spPr>
          <a:xfrm>
            <a:off x="3287014" y="1499361"/>
            <a:ext cx="139700" cy="22205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81" name="Google Shape;481;p54"/>
          <p:cNvSpPr txBox="1"/>
          <p:nvPr/>
        </p:nvSpPr>
        <p:spPr>
          <a:xfrm>
            <a:off x="4201414" y="1499361"/>
            <a:ext cx="4180586" cy="22205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250 g de ovos</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5ml de azeite extra virgem  </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7,5 g de manteiga sem sal  </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Sal e pimenta branca à gosto</a:t>
            </a:r>
            <a:endParaRPr sz="1800">
              <a:solidFill>
                <a:schemeClr val="dk1"/>
              </a:solidFill>
              <a:latin typeface="Arial"/>
              <a:ea typeface="Arial"/>
              <a:cs typeface="Arial"/>
              <a:sym typeface="Arial"/>
            </a:endParaRPr>
          </a:p>
          <a:p>
            <a:pPr indent="0" lvl="0" marL="12700" marR="5080" rtl="0" algn="l">
              <a:lnSpc>
                <a:spcPct val="100000"/>
              </a:lnSpc>
              <a:spcBef>
                <a:spcPts val="0"/>
              </a:spcBef>
              <a:spcAft>
                <a:spcPts val="0"/>
              </a:spcAft>
              <a:buNone/>
            </a:pPr>
            <a:r>
              <a:rPr lang="pt-BR" sz="1800">
                <a:solidFill>
                  <a:schemeClr val="dk1"/>
                </a:solidFill>
                <a:latin typeface="Arial"/>
                <a:ea typeface="Arial"/>
                <a:cs typeface="Arial"/>
                <a:sym typeface="Arial"/>
              </a:rPr>
              <a:t>32 g de cenoura cortada em Brunoise  32 g abobrinha cortada em Brunoise  </a:t>
            </a:r>
            <a:endParaRPr sz="1800">
              <a:solidFill>
                <a:schemeClr val="dk1"/>
              </a:solidFill>
              <a:latin typeface="Arial"/>
              <a:ea typeface="Arial"/>
              <a:cs typeface="Arial"/>
              <a:sym typeface="Arial"/>
            </a:endParaRPr>
          </a:p>
          <a:p>
            <a:pPr indent="0" lvl="0" marL="12700" marR="5080" rtl="0" algn="l">
              <a:lnSpc>
                <a:spcPct val="100000"/>
              </a:lnSpc>
              <a:spcBef>
                <a:spcPts val="0"/>
              </a:spcBef>
              <a:spcAft>
                <a:spcPts val="0"/>
              </a:spcAft>
              <a:buNone/>
            </a:pPr>
            <a:r>
              <a:rPr lang="pt-BR" sz="1800">
                <a:solidFill>
                  <a:schemeClr val="dk1"/>
                </a:solidFill>
                <a:latin typeface="Arial"/>
                <a:ea typeface="Arial"/>
                <a:cs typeface="Arial"/>
                <a:sym typeface="Arial"/>
              </a:rPr>
              <a:t>10 g de cebola roxa picada</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5 g de cebolinha picada</a:t>
            </a:r>
            <a:endParaRPr sz="1800">
              <a:solidFill>
                <a:schemeClr val="dk1"/>
              </a:solidFill>
              <a:latin typeface="Arial"/>
              <a:ea typeface="Arial"/>
              <a:cs typeface="Arial"/>
              <a:sym typeface="Arial"/>
            </a:endParaRPr>
          </a:p>
        </p:txBody>
      </p:sp>
      <p:sp>
        <p:nvSpPr>
          <p:cNvPr id="482" name="Google Shape;482;p54"/>
          <p:cNvSpPr txBox="1"/>
          <p:nvPr/>
        </p:nvSpPr>
        <p:spPr>
          <a:xfrm>
            <a:off x="3262630" y="321563"/>
            <a:ext cx="5806440" cy="720069"/>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pt-BR" sz="2800">
                <a:solidFill>
                  <a:schemeClr val="dk1"/>
                </a:solidFill>
                <a:latin typeface="Arial"/>
                <a:ea typeface="Arial"/>
                <a:cs typeface="Arial"/>
                <a:sym typeface="Arial"/>
              </a:rPr>
              <a:t>TAMAGOYAKI</a:t>
            </a:r>
            <a:endParaRPr sz="2000">
              <a:solidFill>
                <a:schemeClr val="dk1"/>
              </a:solidFill>
              <a:latin typeface="Arial"/>
              <a:ea typeface="Arial"/>
              <a:cs typeface="Arial"/>
              <a:sym typeface="Arial"/>
            </a:endParaRPr>
          </a:p>
          <a:p>
            <a:pPr indent="0" lvl="0" marL="53339" marR="0" rtl="0" algn="l">
              <a:lnSpc>
                <a:spcPct val="100000"/>
              </a:lnSpc>
              <a:spcBef>
                <a:spcPts val="0"/>
              </a:spcBef>
              <a:spcAft>
                <a:spcPts val="0"/>
              </a:spcAft>
              <a:buNone/>
            </a:pPr>
            <a:r>
              <a:rPr lang="pt-BR" sz="1800">
                <a:solidFill>
                  <a:schemeClr val="dk1"/>
                </a:solidFill>
                <a:latin typeface="Arial"/>
                <a:ea typeface="Arial"/>
                <a:cs typeface="Arial"/>
                <a:sym typeface="Arial"/>
              </a:rPr>
              <a:t>Ingredientes</a:t>
            </a:r>
            <a:endParaRPr sz="1800">
              <a:solidFill>
                <a:schemeClr val="dk1"/>
              </a:solidFill>
              <a:latin typeface="Arial"/>
              <a:ea typeface="Arial"/>
              <a:cs typeface="Arial"/>
              <a:sym typeface="Arial"/>
            </a:endParaRPr>
          </a:p>
        </p:txBody>
      </p:sp>
      <p:sp>
        <p:nvSpPr>
          <p:cNvPr id="483" name="Google Shape;483;p54"/>
          <p:cNvSpPr/>
          <p:nvPr/>
        </p:nvSpPr>
        <p:spPr>
          <a:xfrm>
            <a:off x="381000" y="321563"/>
            <a:ext cx="2580132" cy="34442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54"/>
          <p:cNvSpPr txBox="1"/>
          <p:nvPr/>
        </p:nvSpPr>
        <p:spPr>
          <a:xfrm>
            <a:off x="152400" y="4435475"/>
            <a:ext cx="10427970" cy="2020425"/>
          </a:xfrm>
          <a:prstGeom prst="rect">
            <a:avLst/>
          </a:prstGeom>
          <a:noFill/>
          <a:ln>
            <a:noFill/>
          </a:ln>
        </p:spPr>
        <p:txBody>
          <a:bodyPr anchorCtr="0" anchor="t" bIns="0" lIns="0" spcFirstLastPara="1" rIns="0" wrap="square" tIns="95875">
            <a:spAutoFit/>
          </a:bodyPr>
          <a:lstStyle/>
          <a:p>
            <a:pPr indent="4444" lvl="0" marL="1146810" marR="5080" rtl="0" algn="ctr">
              <a:lnSpc>
                <a:spcPct val="107916"/>
              </a:lnSpc>
              <a:spcBef>
                <a:spcPts val="0"/>
              </a:spcBef>
              <a:spcAft>
                <a:spcPts val="0"/>
              </a:spcAft>
              <a:buNone/>
            </a:pPr>
            <a:r>
              <a:rPr b="1" lang="pt-BR" sz="4800">
                <a:solidFill>
                  <a:srgbClr val="008080"/>
                </a:solidFill>
                <a:latin typeface="Arial"/>
                <a:ea typeface="Arial"/>
                <a:cs typeface="Arial"/>
                <a:sym typeface="Arial"/>
              </a:rPr>
              <a:t>Como saber quanto eu preciso  comprar de cada ingrediente?</a:t>
            </a:r>
            <a:endParaRPr sz="4800">
              <a:solidFill>
                <a:schemeClr val="dk1"/>
              </a:solidFill>
              <a:latin typeface="Arial"/>
              <a:ea typeface="Arial"/>
              <a:cs typeface="Arial"/>
              <a:sym typeface="Arial"/>
            </a:endParaRPr>
          </a:p>
          <a:p>
            <a:pPr indent="0" lvl="0" marL="1132840" marR="0" rtl="0" algn="ctr">
              <a:lnSpc>
                <a:spcPct val="100000"/>
              </a:lnSpc>
              <a:spcBef>
                <a:spcPts val="2155"/>
              </a:spcBef>
              <a:spcAft>
                <a:spcPts val="0"/>
              </a:spcAft>
              <a:buNone/>
            </a:pPr>
            <a:r>
              <a:rPr lang="pt-BR" sz="2000">
                <a:solidFill>
                  <a:srgbClr val="008080"/>
                </a:solidFill>
                <a:latin typeface="Arial"/>
                <a:ea typeface="Arial"/>
                <a:cs typeface="Arial"/>
                <a:sym typeface="Arial"/>
              </a:rPr>
              <a:t>{ou seja: o peso bruto?}</a:t>
            </a:r>
            <a:endParaRPr sz="2000">
              <a:solidFill>
                <a:schemeClr val="dk1"/>
              </a:solidFill>
              <a:latin typeface="Arial"/>
              <a:ea typeface="Arial"/>
              <a:cs typeface="Arial"/>
              <a:sym typeface="Arial"/>
            </a:endParaRPr>
          </a:p>
        </p:txBody>
      </p:sp>
      <p:sp>
        <p:nvSpPr>
          <p:cNvPr id="485" name="Google Shape;485;p54"/>
          <p:cNvSpPr/>
          <p:nvPr/>
        </p:nvSpPr>
        <p:spPr>
          <a:xfrm>
            <a:off x="7984235" y="1613916"/>
            <a:ext cx="609600" cy="2152015"/>
          </a:xfrm>
          <a:custGeom>
            <a:rect b="b" l="l" r="r" t="t"/>
            <a:pathLst>
              <a:path extrusionOk="0" h="2152015" w="609600">
                <a:moveTo>
                  <a:pt x="0" y="0"/>
                </a:moveTo>
                <a:lnTo>
                  <a:pt x="69868" y="1341"/>
                </a:lnTo>
                <a:lnTo>
                  <a:pt x="134016" y="5161"/>
                </a:lnTo>
                <a:lnTo>
                  <a:pt x="190611" y="11156"/>
                </a:lnTo>
                <a:lnTo>
                  <a:pt x="237819" y="19022"/>
                </a:lnTo>
                <a:lnTo>
                  <a:pt x="296746" y="39148"/>
                </a:lnTo>
                <a:lnTo>
                  <a:pt x="304800" y="50800"/>
                </a:lnTo>
                <a:lnTo>
                  <a:pt x="304800" y="1025144"/>
                </a:lnTo>
                <a:lnTo>
                  <a:pt x="312853" y="1036795"/>
                </a:lnTo>
                <a:lnTo>
                  <a:pt x="371780" y="1056921"/>
                </a:lnTo>
                <a:lnTo>
                  <a:pt x="418988" y="1064787"/>
                </a:lnTo>
                <a:lnTo>
                  <a:pt x="475583" y="1070782"/>
                </a:lnTo>
                <a:lnTo>
                  <a:pt x="539731" y="1074602"/>
                </a:lnTo>
                <a:lnTo>
                  <a:pt x="609600" y="1075944"/>
                </a:lnTo>
                <a:lnTo>
                  <a:pt x="539731" y="1077285"/>
                </a:lnTo>
                <a:lnTo>
                  <a:pt x="475583" y="1081105"/>
                </a:lnTo>
                <a:lnTo>
                  <a:pt x="418988" y="1087100"/>
                </a:lnTo>
                <a:lnTo>
                  <a:pt x="371780" y="1094966"/>
                </a:lnTo>
                <a:lnTo>
                  <a:pt x="312853" y="1115092"/>
                </a:lnTo>
                <a:lnTo>
                  <a:pt x="304800" y="1126744"/>
                </a:lnTo>
                <a:lnTo>
                  <a:pt x="304800" y="2101088"/>
                </a:lnTo>
                <a:lnTo>
                  <a:pt x="296746" y="2112739"/>
                </a:lnTo>
                <a:lnTo>
                  <a:pt x="237819" y="2132865"/>
                </a:lnTo>
                <a:lnTo>
                  <a:pt x="190611" y="2140731"/>
                </a:lnTo>
                <a:lnTo>
                  <a:pt x="134016" y="2146726"/>
                </a:lnTo>
                <a:lnTo>
                  <a:pt x="69868" y="2150546"/>
                </a:lnTo>
                <a:lnTo>
                  <a:pt x="0" y="2151888"/>
                </a:lnTo>
              </a:path>
            </a:pathLst>
          </a:custGeom>
          <a:noFill/>
          <a:ln cap="flat" cmpd="sng" w="952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54"/>
          <p:cNvSpPr txBox="1"/>
          <p:nvPr/>
        </p:nvSpPr>
        <p:spPr>
          <a:xfrm>
            <a:off x="8862821" y="2486660"/>
            <a:ext cx="1506220"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pt-BR" sz="2000">
                <a:solidFill>
                  <a:srgbClr val="008080"/>
                </a:solidFill>
                <a:latin typeface="Arial"/>
                <a:ea typeface="Arial"/>
                <a:cs typeface="Arial"/>
                <a:sym typeface="Arial"/>
              </a:rPr>
              <a:t>peso líquido</a:t>
            </a:r>
            <a:endParaRPr sz="2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609600" y="213486"/>
            <a:ext cx="11277600" cy="132343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solidFill>
                  <a:srgbClr val="00B0F0"/>
                </a:solidFill>
              </a:rPr>
              <a:t>O trabalho em uma Unidade de Alimentação e Nutrição </a:t>
            </a:r>
            <a:endParaRPr/>
          </a:p>
        </p:txBody>
      </p:sp>
      <p:sp>
        <p:nvSpPr>
          <p:cNvPr id="319" name="Google Shape;319;p37"/>
          <p:cNvSpPr txBox="1"/>
          <p:nvPr>
            <p:ph idx="1" type="body"/>
          </p:nvPr>
        </p:nvSpPr>
        <p:spPr>
          <a:xfrm>
            <a:off x="434213" y="2133600"/>
            <a:ext cx="5128387" cy="1661993"/>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sz="3600"/>
              <a:t>Elemento centralizador:</a:t>
            </a:r>
            <a:endParaRPr/>
          </a:p>
          <a:p>
            <a:pPr indent="0" lvl="0" marL="0" rtl="0" algn="ctr">
              <a:spcBef>
                <a:spcPts val="0"/>
              </a:spcBef>
              <a:spcAft>
                <a:spcPts val="0"/>
              </a:spcAft>
              <a:buNone/>
            </a:pPr>
            <a:r>
              <a:rPr lang="pt-BR" sz="3600"/>
              <a:t>O cardápio!</a:t>
            </a:r>
            <a:endParaRPr/>
          </a:p>
        </p:txBody>
      </p:sp>
      <p:pic>
        <p:nvPicPr>
          <p:cNvPr descr="O cardápio semanal do almoço de uma Unidade de Alimentaçã..." id="320" name="Google Shape;320;p37"/>
          <p:cNvPicPr preferRelativeResize="0"/>
          <p:nvPr/>
        </p:nvPicPr>
        <p:blipFill rotWithShape="1">
          <a:blip r:embed="rId3">
            <a:alphaModFix/>
          </a:blip>
          <a:srcRect b="0" l="0" r="0" t="0"/>
          <a:stretch/>
        </p:blipFill>
        <p:spPr>
          <a:xfrm rot="-251916">
            <a:off x="358194" y="4165239"/>
            <a:ext cx="5623147" cy="2241811"/>
          </a:xfrm>
          <a:prstGeom prst="rect">
            <a:avLst/>
          </a:prstGeom>
          <a:noFill/>
          <a:ln>
            <a:noFill/>
          </a:ln>
        </p:spPr>
      </p:pic>
      <p:sp>
        <p:nvSpPr>
          <p:cNvPr id="321" name="Google Shape;321;p37"/>
          <p:cNvSpPr/>
          <p:nvPr/>
        </p:nvSpPr>
        <p:spPr>
          <a:xfrm>
            <a:off x="5157890" y="3048000"/>
            <a:ext cx="1090510" cy="731520"/>
          </a:xfrm>
          <a:custGeom>
            <a:rect b="b" l="l" r="r" t="t"/>
            <a:pathLst>
              <a:path extrusionOk="0" h="875029" w="2585084">
                <a:moveTo>
                  <a:pt x="2147316" y="0"/>
                </a:moveTo>
                <a:lnTo>
                  <a:pt x="2147316" y="218694"/>
                </a:lnTo>
                <a:lnTo>
                  <a:pt x="0" y="218694"/>
                </a:lnTo>
                <a:lnTo>
                  <a:pt x="0" y="656082"/>
                </a:lnTo>
                <a:lnTo>
                  <a:pt x="2147316" y="656082"/>
                </a:lnTo>
                <a:lnTo>
                  <a:pt x="2147316" y="874776"/>
                </a:lnTo>
                <a:lnTo>
                  <a:pt x="2584704" y="437388"/>
                </a:lnTo>
                <a:lnTo>
                  <a:pt x="214731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37"/>
          <p:cNvSpPr/>
          <p:nvPr/>
        </p:nvSpPr>
        <p:spPr>
          <a:xfrm>
            <a:off x="6525768" y="2438400"/>
            <a:ext cx="5334000" cy="3477875"/>
          </a:xfrm>
          <a:prstGeom prst="rect">
            <a:avLst/>
          </a:prstGeom>
          <a:noFill/>
          <a:ln>
            <a:noFill/>
          </a:ln>
        </p:spPr>
        <p:txBody>
          <a:bodyPr anchorCtr="0" anchor="t" bIns="45700" lIns="91425" spcFirstLastPara="1" rIns="91425" wrap="square" tIns="45700">
            <a:noAutofit/>
          </a:bodyPr>
          <a:lstStyle/>
          <a:p>
            <a:pPr indent="-342900" lvl="0" marL="354965" marR="5080" rtl="0" algn="just">
              <a:lnSpc>
                <a:spcPct val="100000"/>
              </a:lnSpc>
              <a:spcBef>
                <a:spcPts val="0"/>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Planejar, coordenar e supervisionar a </a:t>
            </a:r>
            <a:r>
              <a:rPr b="0" i="0" lang="pt-BR" sz="2000" u="sng" cap="none" strike="noStrike">
                <a:solidFill>
                  <a:srgbClr val="000000"/>
                </a:solidFill>
                <a:latin typeface="Arial"/>
                <a:ea typeface="Arial"/>
                <a:cs typeface="Arial"/>
                <a:sym typeface="Arial"/>
              </a:rPr>
              <a:t>compra de alimentos</a:t>
            </a:r>
            <a:endParaRPr/>
          </a:p>
          <a:p>
            <a:pPr indent="0" lvl="0" marL="12065" marR="5080" rtl="0" algn="just">
              <a:lnSpc>
                <a:spcPct val="100000"/>
              </a:lnSpc>
              <a:spcBef>
                <a:spcPts val="5"/>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342900" lvl="0" marL="354965" marR="5080" rtl="0" algn="just">
              <a:lnSpc>
                <a:spcPct val="100000"/>
              </a:lnSpc>
              <a:spcBef>
                <a:spcPts val="5"/>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Planejar, implantar, coordenar e supervisionar as atividades de </a:t>
            </a:r>
            <a:r>
              <a:rPr b="0" i="0" lang="pt-BR" sz="2000" u="sng" cap="none" strike="noStrike">
                <a:solidFill>
                  <a:srgbClr val="000000"/>
                </a:solidFill>
                <a:latin typeface="Arial"/>
                <a:ea typeface="Arial"/>
                <a:cs typeface="Arial"/>
                <a:sym typeface="Arial"/>
              </a:rPr>
              <a:t>pré-preparo, preparo e distribuição das refeições</a:t>
            </a:r>
            <a:endParaRPr/>
          </a:p>
          <a:p>
            <a:pPr indent="0" lvl="0" marL="12065" marR="5080" rtl="0" algn="just">
              <a:lnSpc>
                <a:spcPct val="100000"/>
              </a:lnSpc>
              <a:spcBef>
                <a:spcPts val="5"/>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342900" lvl="0" marL="354965" marR="5080" rtl="0" algn="just">
              <a:lnSpc>
                <a:spcPct val="100000"/>
              </a:lnSpc>
              <a:spcBef>
                <a:spcPts val="5"/>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Coordenar e </a:t>
            </a:r>
            <a:r>
              <a:rPr b="0" i="0" lang="pt-BR" sz="2000" u="sng" cap="none" strike="noStrike">
                <a:solidFill>
                  <a:srgbClr val="000000"/>
                </a:solidFill>
                <a:latin typeface="Arial"/>
                <a:ea typeface="Arial"/>
                <a:cs typeface="Arial"/>
                <a:sym typeface="Arial"/>
              </a:rPr>
              <a:t>executar os cálculos de valor nutritivo, rendimento e custo das refeições</a:t>
            </a:r>
            <a:endParaRPr b="0" i="0" sz="2000" u="sng" cap="none" strike="noStrike">
              <a:solidFill>
                <a:srgbClr val="000000"/>
              </a:solidFill>
              <a:latin typeface="Arial"/>
              <a:ea typeface="Arial"/>
              <a:cs typeface="Arial"/>
              <a:sym typeface="Arial"/>
            </a:endParaRPr>
          </a:p>
          <a:p>
            <a:pPr indent="-215900" lvl="0" marL="354965" marR="5080" rtl="0" algn="just">
              <a:lnSpc>
                <a:spcPct val="100000"/>
              </a:lnSpc>
              <a:spcBef>
                <a:spcPts val="5"/>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5"/>
          <p:cNvSpPr txBox="1"/>
          <p:nvPr/>
        </p:nvSpPr>
        <p:spPr>
          <a:xfrm>
            <a:off x="3287014" y="1499361"/>
            <a:ext cx="139700" cy="22205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92" name="Google Shape;492;p55"/>
          <p:cNvSpPr txBox="1"/>
          <p:nvPr/>
        </p:nvSpPr>
        <p:spPr>
          <a:xfrm>
            <a:off x="4201414" y="1499361"/>
            <a:ext cx="4180586" cy="22205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250 g de ovos</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5ml de azeite extra virgem  </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7,5 g de manteiga sem sal  </a:t>
            </a:r>
            <a:endParaRPr sz="1800">
              <a:solidFill>
                <a:schemeClr val="dk1"/>
              </a:solidFill>
              <a:latin typeface="Arial"/>
              <a:ea typeface="Arial"/>
              <a:cs typeface="Arial"/>
              <a:sym typeface="Arial"/>
            </a:endParaRPr>
          </a:p>
          <a:p>
            <a:pPr indent="0" lvl="0" marL="12700" marR="816610" rtl="0" algn="l">
              <a:lnSpc>
                <a:spcPct val="100000"/>
              </a:lnSpc>
              <a:spcBef>
                <a:spcPts val="0"/>
              </a:spcBef>
              <a:spcAft>
                <a:spcPts val="0"/>
              </a:spcAft>
              <a:buNone/>
            </a:pPr>
            <a:r>
              <a:rPr lang="pt-BR" sz="1800">
                <a:solidFill>
                  <a:schemeClr val="dk1"/>
                </a:solidFill>
                <a:latin typeface="Arial"/>
                <a:ea typeface="Arial"/>
                <a:cs typeface="Arial"/>
                <a:sym typeface="Arial"/>
              </a:rPr>
              <a:t>Sal e pimenta branca à gosto</a:t>
            </a:r>
            <a:endParaRPr sz="1800">
              <a:solidFill>
                <a:schemeClr val="dk1"/>
              </a:solidFill>
              <a:latin typeface="Arial"/>
              <a:ea typeface="Arial"/>
              <a:cs typeface="Arial"/>
              <a:sym typeface="Arial"/>
            </a:endParaRPr>
          </a:p>
          <a:p>
            <a:pPr indent="0" lvl="0" marL="12700" marR="5080" rtl="0" algn="l">
              <a:lnSpc>
                <a:spcPct val="100000"/>
              </a:lnSpc>
              <a:spcBef>
                <a:spcPts val="0"/>
              </a:spcBef>
              <a:spcAft>
                <a:spcPts val="0"/>
              </a:spcAft>
              <a:buNone/>
            </a:pPr>
            <a:r>
              <a:rPr lang="pt-BR" sz="1800">
                <a:solidFill>
                  <a:schemeClr val="dk1"/>
                </a:solidFill>
                <a:latin typeface="Arial"/>
                <a:ea typeface="Arial"/>
                <a:cs typeface="Arial"/>
                <a:sym typeface="Arial"/>
              </a:rPr>
              <a:t>32 g de cenoura cortada em Brunoise  32 g abobrinha cortada em Brunoise  </a:t>
            </a:r>
            <a:endParaRPr sz="1800">
              <a:solidFill>
                <a:schemeClr val="dk1"/>
              </a:solidFill>
              <a:latin typeface="Arial"/>
              <a:ea typeface="Arial"/>
              <a:cs typeface="Arial"/>
              <a:sym typeface="Arial"/>
            </a:endParaRPr>
          </a:p>
          <a:p>
            <a:pPr indent="0" lvl="0" marL="12700" marR="5080" rtl="0" algn="l">
              <a:lnSpc>
                <a:spcPct val="100000"/>
              </a:lnSpc>
              <a:spcBef>
                <a:spcPts val="0"/>
              </a:spcBef>
              <a:spcAft>
                <a:spcPts val="0"/>
              </a:spcAft>
              <a:buNone/>
            </a:pPr>
            <a:r>
              <a:rPr lang="pt-BR" sz="1800">
                <a:solidFill>
                  <a:schemeClr val="dk1"/>
                </a:solidFill>
                <a:latin typeface="Arial"/>
                <a:ea typeface="Arial"/>
                <a:cs typeface="Arial"/>
                <a:sym typeface="Arial"/>
              </a:rPr>
              <a:t>10 g de cebola roxa picada</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5 g de cebolinha picada</a:t>
            </a:r>
            <a:endParaRPr sz="1800">
              <a:solidFill>
                <a:schemeClr val="dk1"/>
              </a:solidFill>
              <a:latin typeface="Arial"/>
              <a:ea typeface="Arial"/>
              <a:cs typeface="Arial"/>
              <a:sym typeface="Arial"/>
            </a:endParaRPr>
          </a:p>
        </p:txBody>
      </p:sp>
      <p:sp>
        <p:nvSpPr>
          <p:cNvPr id="493" name="Google Shape;493;p55"/>
          <p:cNvSpPr txBox="1"/>
          <p:nvPr/>
        </p:nvSpPr>
        <p:spPr>
          <a:xfrm>
            <a:off x="3262630" y="321563"/>
            <a:ext cx="5806440" cy="720069"/>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pt-BR" sz="2800">
                <a:solidFill>
                  <a:schemeClr val="dk1"/>
                </a:solidFill>
                <a:latin typeface="Arial"/>
                <a:ea typeface="Arial"/>
                <a:cs typeface="Arial"/>
                <a:sym typeface="Arial"/>
              </a:rPr>
              <a:t>TAMAGOYAKI</a:t>
            </a:r>
            <a:endParaRPr sz="2000">
              <a:solidFill>
                <a:schemeClr val="dk1"/>
              </a:solidFill>
              <a:latin typeface="Arial"/>
              <a:ea typeface="Arial"/>
              <a:cs typeface="Arial"/>
              <a:sym typeface="Arial"/>
            </a:endParaRPr>
          </a:p>
          <a:p>
            <a:pPr indent="0" lvl="0" marL="53339" marR="0" rtl="0" algn="l">
              <a:lnSpc>
                <a:spcPct val="100000"/>
              </a:lnSpc>
              <a:spcBef>
                <a:spcPts val="0"/>
              </a:spcBef>
              <a:spcAft>
                <a:spcPts val="0"/>
              </a:spcAft>
              <a:buNone/>
            </a:pPr>
            <a:r>
              <a:rPr lang="pt-BR" sz="1800">
                <a:solidFill>
                  <a:schemeClr val="dk1"/>
                </a:solidFill>
                <a:latin typeface="Arial"/>
                <a:ea typeface="Arial"/>
                <a:cs typeface="Arial"/>
                <a:sym typeface="Arial"/>
              </a:rPr>
              <a:t>Ingredientes</a:t>
            </a:r>
            <a:endParaRPr sz="1800">
              <a:solidFill>
                <a:schemeClr val="dk1"/>
              </a:solidFill>
              <a:latin typeface="Arial"/>
              <a:ea typeface="Arial"/>
              <a:cs typeface="Arial"/>
              <a:sym typeface="Arial"/>
            </a:endParaRPr>
          </a:p>
        </p:txBody>
      </p:sp>
      <p:sp>
        <p:nvSpPr>
          <p:cNvPr id="494" name="Google Shape;494;p55"/>
          <p:cNvSpPr/>
          <p:nvPr/>
        </p:nvSpPr>
        <p:spPr>
          <a:xfrm>
            <a:off x="381000" y="321563"/>
            <a:ext cx="2580132" cy="34442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5" name="Google Shape;495;p55"/>
          <p:cNvSpPr/>
          <p:nvPr/>
        </p:nvSpPr>
        <p:spPr>
          <a:xfrm>
            <a:off x="7984235" y="1613916"/>
            <a:ext cx="609600" cy="2152015"/>
          </a:xfrm>
          <a:custGeom>
            <a:rect b="b" l="l" r="r" t="t"/>
            <a:pathLst>
              <a:path extrusionOk="0" h="2152015" w="609600">
                <a:moveTo>
                  <a:pt x="0" y="0"/>
                </a:moveTo>
                <a:lnTo>
                  <a:pt x="69868" y="1341"/>
                </a:lnTo>
                <a:lnTo>
                  <a:pt x="134016" y="5161"/>
                </a:lnTo>
                <a:lnTo>
                  <a:pt x="190611" y="11156"/>
                </a:lnTo>
                <a:lnTo>
                  <a:pt x="237819" y="19022"/>
                </a:lnTo>
                <a:lnTo>
                  <a:pt x="296746" y="39148"/>
                </a:lnTo>
                <a:lnTo>
                  <a:pt x="304800" y="50800"/>
                </a:lnTo>
                <a:lnTo>
                  <a:pt x="304800" y="1025144"/>
                </a:lnTo>
                <a:lnTo>
                  <a:pt x="312853" y="1036795"/>
                </a:lnTo>
                <a:lnTo>
                  <a:pt x="371780" y="1056921"/>
                </a:lnTo>
                <a:lnTo>
                  <a:pt x="418988" y="1064787"/>
                </a:lnTo>
                <a:lnTo>
                  <a:pt x="475583" y="1070782"/>
                </a:lnTo>
                <a:lnTo>
                  <a:pt x="539731" y="1074602"/>
                </a:lnTo>
                <a:lnTo>
                  <a:pt x="609600" y="1075944"/>
                </a:lnTo>
                <a:lnTo>
                  <a:pt x="539731" y="1077285"/>
                </a:lnTo>
                <a:lnTo>
                  <a:pt x="475583" y="1081105"/>
                </a:lnTo>
                <a:lnTo>
                  <a:pt x="418988" y="1087100"/>
                </a:lnTo>
                <a:lnTo>
                  <a:pt x="371780" y="1094966"/>
                </a:lnTo>
                <a:lnTo>
                  <a:pt x="312853" y="1115092"/>
                </a:lnTo>
                <a:lnTo>
                  <a:pt x="304800" y="1126744"/>
                </a:lnTo>
                <a:lnTo>
                  <a:pt x="304800" y="2101088"/>
                </a:lnTo>
                <a:lnTo>
                  <a:pt x="296746" y="2112739"/>
                </a:lnTo>
                <a:lnTo>
                  <a:pt x="237819" y="2132865"/>
                </a:lnTo>
                <a:lnTo>
                  <a:pt x="190611" y="2140731"/>
                </a:lnTo>
                <a:lnTo>
                  <a:pt x="134016" y="2146726"/>
                </a:lnTo>
                <a:lnTo>
                  <a:pt x="69868" y="2150546"/>
                </a:lnTo>
                <a:lnTo>
                  <a:pt x="0" y="2151888"/>
                </a:lnTo>
              </a:path>
            </a:pathLst>
          </a:custGeom>
          <a:noFill/>
          <a:ln cap="flat" cmpd="sng" w="952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6" name="Google Shape;496;p55"/>
          <p:cNvSpPr txBox="1"/>
          <p:nvPr/>
        </p:nvSpPr>
        <p:spPr>
          <a:xfrm>
            <a:off x="8862821" y="2486660"/>
            <a:ext cx="1506220" cy="33083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pt-BR" sz="2000">
                <a:solidFill>
                  <a:srgbClr val="008080"/>
                </a:solidFill>
                <a:latin typeface="Arial"/>
                <a:ea typeface="Arial"/>
                <a:cs typeface="Arial"/>
                <a:sym typeface="Arial"/>
              </a:rPr>
              <a:t>peso líquido</a:t>
            </a:r>
            <a:endParaRPr sz="2000">
              <a:solidFill>
                <a:schemeClr val="dk1"/>
              </a:solidFill>
              <a:latin typeface="Arial"/>
              <a:ea typeface="Arial"/>
              <a:cs typeface="Arial"/>
              <a:sym typeface="Arial"/>
            </a:endParaRPr>
          </a:p>
        </p:txBody>
      </p:sp>
      <p:grpSp>
        <p:nvGrpSpPr>
          <p:cNvPr id="497" name="Google Shape;497;p55"/>
          <p:cNvGrpSpPr/>
          <p:nvPr/>
        </p:nvGrpSpPr>
        <p:grpSpPr>
          <a:xfrm>
            <a:off x="534923" y="3953255"/>
            <a:ext cx="11016995" cy="1438656"/>
            <a:chOff x="534923" y="3953255"/>
            <a:chExt cx="11016995" cy="1438656"/>
          </a:xfrm>
        </p:grpSpPr>
        <p:sp>
          <p:nvSpPr>
            <p:cNvPr id="498" name="Google Shape;498;p55"/>
            <p:cNvSpPr/>
            <p:nvPr/>
          </p:nvSpPr>
          <p:spPr>
            <a:xfrm>
              <a:off x="4850891" y="3962399"/>
              <a:ext cx="1318260" cy="12146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9" name="Google Shape;499;p55"/>
            <p:cNvSpPr/>
            <p:nvPr/>
          </p:nvSpPr>
          <p:spPr>
            <a:xfrm>
              <a:off x="6310883" y="4128515"/>
              <a:ext cx="1472184" cy="100584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0" name="Google Shape;500;p55"/>
            <p:cNvSpPr/>
            <p:nvPr/>
          </p:nvSpPr>
          <p:spPr>
            <a:xfrm>
              <a:off x="8122919" y="4114799"/>
              <a:ext cx="1594103" cy="103327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55"/>
            <p:cNvSpPr/>
            <p:nvPr/>
          </p:nvSpPr>
          <p:spPr>
            <a:xfrm>
              <a:off x="9971531" y="4111751"/>
              <a:ext cx="1580387" cy="1121664"/>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2" name="Google Shape;502;p55"/>
            <p:cNvSpPr/>
            <p:nvPr/>
          </p:nvSpPr>
          <p:spPr>
            <a:xfrm>
              <a:off x="3259835" y="3953255"/>
              <a:ext cx="1389888" cy="143865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3" name="Google Shape;503;p55"/>
            <p:cNvSpPr/>
            <p:nvPr/>
          </p:nvSpPr>
          <p:spPr>
            <a:xfrm>
              <a:off x="1854531" y="4287164"/>
              <a:ext cx="1326056" cy="988923"/>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4" name="Google Shape;504;p55"/>
            <p:cNvSpPr/>
            <p:nvPr/>
          </p:nvSpPr>
          <p:spPr>
            <a:xfrm>
              <a:off x="534923" y="4103353"/>
              <a:ext cx="1310639" cy="1089287"/>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05" name="Google Shape;505;p55"/>
          <p:cNvSpPr txBox="1"/>
          <p:nvPr/>
        </p:nvSpPr>
        <p:spPr>
          <a:xfrm>
            <a:off x="10369041" y="5265901"/>
            <a:ext cx="1060959"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FC =1,10</a:t>
            </a:r>
            <a:endParaRPr sz="1800">
              <a:solidFill>
                <a:schemeClr val="dk1"/>
              </a:solidFill>
              <a:latin typeface="Arial"/>
              <a:ea typeface="Arial"/>
              <a:cs typeface="Arial"/>
              <a:sym typeface="Arial"/>
            </a:endParaRPr>
          </a:p>
        </p:txBody>
      </p:sp>
      <p:sp>
        <p:nvSpPr>
          <p:cNvPr id="506" name="Google Shape;506;p55"/>
          <p:cNvSpPr txBox="1"/>
          <p:nvPr/>
        </p:nvSpPr>
        <p:spPr>
          <a:xfrm>
            <a:off x="472248" y="5269291"/>
            <a:ext cx="11194415" cy="620683"/>
          </a:xfrm>
          <a:prstGeom prst="rect">
            <a:avLst/>
          </a:prstGeom>
          <a:noFill/>
          <a:ln>
            <a:noFill/>
          </a:ln>
        </p:spPr>
        <p:txBody>
          <a:bodyPr anchorCtr="0" anchor="t" bIns="0" lIns="0" spcFirstLastPara="1" rIns="0" wrap="square" tIns="12700">
            <a:spAutoFit/>
          </a:bodyPr>
          <a:lstStyle/>
          <a:p>
            <a:pPr indent="0" lvl="0" marL="337820" marR="0" rtl="0" algn="l">
              <a:lnSpc>
                <a:spcPct val="100000"/>
              </a:lnSpc>
              <a:spcBef>
                <a:spcPts val="0"/>
              </a:spcBef>
              <a:spcAft>
                <a:spcPts val="0"/>
              </a:spcAft>
              <a:buNone/>
            </a:pPr>
            <a:r>
              <a:rPr lang="pt-BR" sz="1800">
                <a:solidFill>
                  <a:schemeClr val="dk1"/>
                </a:solidFill>
                <a:latin typeface="Arial"/>
                <a:ea typeface="Arial"/>
                <a:cs typeface="Arial"/>
                <a:sym typeface="Arial"/>
              </a:rPr>
              <a:t>FC =1,12            FC=1,00           FC=1	</a:t>
            </a:r>
            <a:r>
              <a:rPr baseline="-25000" lang="pt-BR" sz="2700">
                <a:solidFill>
                  <a:schemeClr val="dk1"/>
                </a:solidFill>
                <a:latin typeface="Arial"/>
                <a:ea typeface="Arial"/>
                <a:cs typeface="Arial"/>
                <a:sym typeface="Arial"/>
              </a:rPr>
              <a:t>FC =1,17	</a:t>
            </a:r>
            <a:r>
              <a:rPr baseline="30000" lang="pt-BR" sz="2700">
                <a:solidFill>
                  <a:schemeClr val="dk1"/>
                </a:solidFill>
                <a:latin typeface="Arial"/>
                <a:ea typeface="Arial"/>
                <a:cs typeface="Arial"/>
                <a:sym typeface="Arial"/>
              </a:rPr>
              <a:t>FC =1,38	</a:t>
            </a:r>
            <a:r>
              <a:rPr baseline="-25000" lang="pt-BR" sz="2700">
                <a:solidFill>
                  <a:schemeClr val="dk1"/>
                </a:solidFill>
                <a:latin typeface="Arial"/>
                <a:ea typeface="Arial"/>
                <a:cs typeface="Arial"/>
                <a:sym typeface="Arial"/>
              </a:rPr>
              <a:t>FC =1,17</a:t>
            </a:r>
            <a:endParaRPr baseline="-25000" sz="2700">
              <a:solidFill>
                <a:schemeClr val="dk1"/>
              </a:solidFill>
              <a:latin typeface="Arial"/>
              <a:ea typeface="Arial"/>
              <a:cs typeface="Arial"/>
              <a:sym typeface="Arial"/>
            </a:endParaRPr>
          </a:p>
          <a:p>
            <a:pPr indent="0" lvl="0" marL="0" marR="0" rtl="0" algn="l">
              <a:lnSpc>
                <a:spcPct val="100000"/>
              </a:lnSpc>
              <a:spcBef>
                <a:spcPts val="35"/>
              </a:spcBef>
              <a:spcAft>
                <a:spcPts val="0"/>
              </a:spcAft>
              <a:buNone/>
            </a:pPr>
            <a:r>
              <a:t/>
            </a:r>
            <a:endParaRPr sz="2150">
              <a:solidFill>
                <a:schemeClr val="dk1"/>
              </a:solidFill>
              <a:latin typeface="Arial"/>
              <a:ea typeface="Arial"/>
              <a:cs typeface="Arial"/>
              <a:sym typeface="Arial"/>
            </a:endParaRPr>
          </a:p>
        </p:txBody>
      </p:sp>
      <p:sp>
        <p:nvSpPr>
          <p:cNvPr id="507" name="Google Shape;507;p55"/>
          <p:cNvSpPr txBox="1"/>
          <p:nvPr/>
        </p:nvSpPr>
        <p:spPr>
          <a:xfrm>
            <a:off x="1652778" y="5791353"/>
            <a:ext cx="9524239" cy="1074653"/>
          </a:xfrm>
          <a:prstGeom prst="rect">
            <a:avLst/>
          </a:prstGeom>
          <a:noFill/>
          <a:ln>
            <a:noFill/>
          </a:ln>
        </p:spPr>
        <p:txBody>
          <a:bodyPr anchorCtr="0" anchor="t" bIns="0" lIns="0" spcFirstLastPara="1" rIns="0" wrap="square" tIns="12700">
            <a:spAutoFit/>
          </a:bodyPr>
          <a:lstStyle/>
          <a:p>
            <a:pPr indent="0" lvl="0" marL="12700" marR="0" rtl="0" algn="ctr">
              <a:spcBef>
                <a:spcPts val="0"/>
              </a:spcBef>
              <a:spcAft>
                <a:spcPts val="0"/>
              </a:spcAft>
              <a:buNone/>
            </a:pPr>
            <a:r>
              <a:rPr lang="pt-BR" sz="2000">
                <a:solidFill>
                  <a:srgbClr val="008080"/>
                </a:solidFill>
                <a:latin typeface="Arial"/>
                <a:ea typeface="Arial"/>
                <a:cs typeface="Arial"/>
                <a:sym typeface="Arial"/>
              </a:rPr>
              <a:t>Se eu souber o fator de correção de cada ingrediente da receita eu tenho como descobrir o peso bruto para montar a lista de compras!</a:t>
            </a:r>
            <a:endParaRPr sz="2000">
              <a:solidFill>
                <a:schemeClr val="dk1"/>
              </a:solidFill>
              <a:latin typeface="Arial"/>
              <a:ea typeface="Arial"/>
              <a:cs typeface="Arial"/>
              <a:sym typeface="Arial"/>
            </a:endParaRPr>
          </a:p>
          <a:p>
            <a:pPr indent="0" lvl="0" marL="196850" marR="0" rtl="0" algn="l">
              <a:lnSpc>
                <a:spcPct val="100000"/>
              </a:lnSpc>
              <a:spcBef>
                <a:spcPts val="1845"/>
              </a:spcBef>
              <a:spcAft>
                <a:spcPts val="0"/>
              </a:spcAft>
              <a:buNone/>
            </a:pPr>
            <a:r>
              <a:rPr lang="pt-BR" sz="1400" u="sng">
                <a:solidFill>
                  <a:srgbClr val="0462C1"/>
                </a:solidFill>
                <a:latin typeface="Arial"/>
                <a:ea typeface="Arial"/>
                <a:cs typeface="Arial"/>
                <a:sym typeface="Arial"/>
                <a:hlinkClick r:id="rId11">
                  <a:extLst>
                    <a:ext uri="{A12FA001-AC4F-418D-AE19-62706E023703}">
                      <ahyp:hlinkClr val="tx"/>
                    </a:ext>
                  </a:extLst>
                </a:hlinkClick>
              </a:rPr>
              <a:t>https://www.ufjf.br/renato_nunes/files/2010/08/apostila-de-fator-de-corre%C3%A7%C3%A3o-dos-alimentos.pdf</a:t>
            </a:r>
            <a:endParaRPr sz="1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grpSp>
        <p:nvGrpSpPr>
          <p:cNvPr id="512" name="Google Shape;512;p56"/>
          <p:cNvGrpSpPr/>
          <p:nvPr/>
        </p:nvGrpSpPr>
        <p:grpSpPr>
          <a:xfrm>
            <a:off x="3978675" y="306402"/>
            <a:ext cx="1286312" cy="684530"/>
            <a:chOff x="5446776" y="2695955"/>
            <a:chExt cx="1132840" cy="684530"/>
          </a:xfrm>
        </p:grpSpPr>
        <p:sp>
          <p:nvSpPr>
            <p:cNvPr id="513" name="Google Shape;513;p56"/>
            <p:cNvSpPr/>
            <p:nvPr/>
          </p:nvSpPr>
          <p:spPr>
            <a:xfrm>
              <a:off x="5446776" y="2695955"/>
              <a:ext cx="1132840" cy="684530"/>
            </a:xfrm>
            <a:custGeom>
              <a:rect b="b" l="l" r="r" t="t"/>
              <a:pathLst>
                <a:path extrusionOk="0" h="684529" w="1132840">
                  <a:moveTo>
                    <a:pt x="1018286" y="0"/>
                  </a:moveTo>
                  <a:lnTo>
                    <a:pt x="114046" y="0"/>
                  </a:lnTo>
                  <a:lnTo>
                    <a:pt x="69651" y="8961"/>
                  </a:lnTo>
                  <a:lnTo>
                    <a:pt x="33400" y="33400"/>
                  </a:lnTo>
                  <a:lnTo>
                    <a:pt x="8961" y="69651"/>
                  </a:lnTo>
                  <a:lnTo>
                    <a:pt x="0" y="114046"/>
                  </a:lnTo>
                  <a:lnTo>
                    <a:pt x="0" y="570230"/>
                  </a:lnTo>
                  <a:lnTo>
                    <a:pt x="8961" y="614624"/>
                  </a:lnTo>
                  <a:lnTo>
                    <a:pt x="33400" y="650875"/>
                  </a:lnTo>
                  <a:lnTo>
                    <a:pt x="69651" y="675314"/>
                  </a:lnTo>
                  <a:lnTo>
                    <a:pt x="114046" y="684276"/>
                  </a:lnTo>
                  <a:lnTo>
                    <a:pt x="1018286" y="684276"/>
                  </a:lnTo>
                  <a:lnTo>
                    <a:pt x="1062680" y="675314"/>
                  </a:lnTo>
                  <a:lnTo>
                    <a:pt x="1098931" y="650875"/>
                  </a:lnTo>
                  <a:lnTo>
                    <a:pt x="1123370" y="614624"/>
                  </a:lnTo>
                  <a:lnTo>
                    <a:pt x="1132331" y="570230"/>
                  </a:lnTo>
                  <a:lnTo>
                    <a:pt x="1132331" y="114046"/>
                  </a:lnTo>
                  <a:lnTo>
                    <a:pt x="1123370" y="69651"/>
                  </a:lnTo>
                  <a:lnTo>
                    <a:pt x="1098930" y="33400"/>
                  </a:lnTo>
                  <a:lnTo>
                    <a:pt x="1062680" y="8961"/>
                  </a:lnTo>
                  <a:lnTo>
                    <a:pt x="101828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56"/>
            <p:cNvSpPr/>
            <p:nvPr/>
          </p:nvSpPr>
          <p:spPr>
            <a:xfrm>
              <a:off x="5446776" y="2695955"/>
              <a:ext cx="1132840" cy="684530"/>
            </a:xfrm>
            <a:custGeom>
              <a:rect b="b" l="l" r="r" t="t"/>
              <a:pathLst>
                <a:path extrusionOk="0" h="684529" w="1132840">
                  <a:moveTo>
                    <a:pt x="0" y="114046"/>
                  </a:moveTo>
                  <a:lnTo>
                    <a:pt x="8961" y="69651"/>
                  </a:lnTo>
                  <a:lnTo>
                    <a:pt x="33400" y="33400"/>
                  </a:lnTo>
                  <a:lnTo>
                    <a:pt x="69651" y="8961"/>
                  </a:lnTo>
                  <a:lnTo>
                    <a:pt x="114046" y="0"/>
                  </a:lnTo>
                  <a:lnTo>
                    <a:pt x="1018286" y="0"/>
                  </a:lnTo>
                  <a:lnTo>
                    <a:pt x="1062680" y="8961"/>
                  </a:lnTo>
                  <a:lnTo>
                    <a:pt x="1098930" y="33400"/>
                  </a:lnTo>
                  <a:lnTo>
                    <a:pt x="1123370" y="69651"/>
                  </a:lnTo>
                  <a:lnTo>
                    <a:pt x="1132331" y="114046"/>
                  </a:lnTo>
                  <a:lnTo>
                    <a:pt x="1132331" y="570230"/>
                  </a:lnTo>
                  <a:lnTo>
                    <a:pt x="1123370" y="614624"/>
                  </a:lnTo>
                  <a:lnTo>
                    <a:pt x="1098931" y="650875"/>
                  </a:lnTo>
                  <a:lnTo>
                    <a:pt x="1062680" y="675314"/>
                  </a:lnTo>
                  <a:lnTo>
                    <a:pt x="1018286" y="684276"/>
                  </a:lnTo>
                  <a:lnTo>
                    <a:pt x="114046" y="684276"/>
                  </a:lnTo>
                  <a:lnTo>
                    <a:pt x="69651" y="675314"/>
                  </a:lnTo>
                  <a:lnTo>
                    <a:pt x="33400" y="650875"/>
                  </a:lnTo>
                  <a:lnTo>
                    <a:pt x="8961" y="614624"/>
                  </a:lnTo>
                  <a:lnTo>
                    <a:pt x="0" y="570230"/>
                  </a:lnTo>
                  <a:lnTo>
                    <a:pt x="0" y="114046"/>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15" name="Google Shape;515;p56"/>
          <p:cNvSpPr txBox="1"/>
          <p:nvPr/>
        </p:nvSpPr>
        <p:spPr>
          <a:xfrm>
            <a:off x="3926877" y="330532"/>
            <a:ext cx="1165735" cy="63627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000">
                <a:solidFill>
                  <a:schemeClr val="dk1"/>
                </a:solidFill>
                <a:latin typeface="Arial"/>
                <a:ea typeface="Arial"/>
                <a:cs typeface="Arial"/>
                <a:sym typeface="Arial"/>
              </a:rPr>
              <a:t>FC = </a:t>
            </a:r>
            <a:r>
              <a:rPr b="1" lang="pt-BR" sz="2000" u="sng">
                <a:solidFill>
                  <a:schemeClr val="dk1"/>
                </a:solidFill>
                <a:latin typeface="Arial"/>
                <a:ea typeface="Arial"/>
                <a:cs typeface="Arial"/>
                <a:sym typeface="Arial"/>
              </a:rPr>
              <a:t>PB</a:t>
            </a:r>
            <a:endParaRPr sz="2000">
              <a:solidFill>
                <a:schemeClr val="dk1"/>
              </a:solidFill>
              <a:latin typeface="Arial"/>
              <a:ea typeface="Arial"/>
              <a:cs typeface="Arial"/>
              <a:sym typeface="Arial"/>
            </a:endParaRPr>
          </a:p>
          <a:p>
            <a:pPr indent="0" lvl="0" marL="0" marR="10795" rtl="0" algn="r">
              <a:lnSpc>
                <a:spcPct val="100000"/>
              </a:lnSpc>
              <a:spcBef>
                <a:spcPts val="0"/>
              </a:spcBef>
              <a:spcAft>
                <a:spcPts val="0"/>
              </a:spcAft>
              <a:buNone/>
            </a:pPr>
            <a:r>
              <a:rPr b="1" lang="pt-BR" sz="2000">
                <a:solidFill>
                  <a:schemeClr val="dk1"/>
                </a:solidFill>
                <a:latin typeface="Arial"/>
                <a:ea typeface="Arial"/>
                <a:cs typeface="Arial"/>
                <a:sym typeface="Arial"/>
              </a:rPr>
              <a:t>PL</a:t>
            </a:r>
            <a:endParaRPr sz="2000">
              <a:solidFill>
                <a:schemeClr val="dk1"/>
              </a:solidFill>
              <a:latin typeface="Arial"/>
              <a:ea typeface="Arial"/>
              <a:cs typeface="Arial"/>
              <a:sym typeface="Arial"/>
            </a:endParaRPr>
          </a:p>
        </p:txBody>
      </p:sp>
      <p:sp>
        <p:nvSpPr>
          <p:cNvPr id="516" name="Google Shape;516;p56"/>
          <p:cNvSpPr txBox="1"/>
          <p:nvPr/>
        </p:nvSpPr>
        <p:spPr>
          <a:xfrm>
            <a:off x="586223" y="462041"/>
            <a:ext cx="2862927" cy="341119"/>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63500">
            <a:spAutoFit/>
          </a:bodyPr>
          <a:lstStyle/>
          <a:p>
            <a:pPr indent="0" lvl="0" marL="121920" marR="0" rtl="0" algn="ctr">
              <a:lnSpc>
                <a:spcPct val="100000"/>
              </a:lnSpc>
              <a:spcBef>
                <a:spcPts val="0"/>
              </a:spcBef>
              <a:spcAft>
                <a:spcPts val="0"/>
              </a:spcAft>
              <a:buNone/>
            </a:pPr>
            <a:r>
              <a:rPr b="1" lang="pt-BR" sz="1800">
                <a:solidFill>
                  <a:schemeClr val="dk1"/>
                </a:solidFill>
                <a:latin typeface="Arial"/>
                <a:ea typeface="Arial"/>
                <a:cs typeface="Arial"/>
                <a:sym typeface="Arial"/>
              </a:rPr>
              <a:t>Fator de correção (FC)</a:t>
            </a:r>
            <a:endParaRPr sz="1800">
              <a:solidFill>
                <a:schemeClr val="dk1"/>
              </a:solidFill>
              <a:latin typeface="Arial"/>
              <a:ea typeface="Arial"/>
              <a:cs typeface="Arial"/>
              <a:sym typeface="Arial"/>
            </a:endParaRPr>
          </a:p>
        </p:txBody>
      </p:sp>
      <p:sp>
        <p:nvSpPr>
          <p:cNvPr id="517" name="Google Shape;517;p56"/>
          <p:cNvSpPr txBox="1"/>
          <p:nvPr/>
        </p:nvSpPr>
        <p:spPr>
          <a:xfrm>
            <a:off x="1644931" y="3358312"/>
            <a:ext cx="1639913"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FC =1,10</a:t>
            </a:r>
            <a:endParaRPr sz="1800">
              <a:solidFill>
                <a:schemeClr val="dk1"/>
              </a:solidFill>
              <a:latin typeface="Arial"/>
              <a:ea typeface="Arial"/>
              <a:cs typeface="Arial"/>
              <a:sym typeface="Arial"/>
            </a:endParaRPr>
          </a:p>
        </p:txBody>
      </p:sp>
      <p:sp>
        <p:nvSpPr>
          <p:cNvPr id="518" name="Google Shape;518;p56"/>
          <p:cNvSpPr/>
          <p:nvPr/>
        </p:nvSpPr>
        <p:spPr>
          <a:xfrm>
            <a:off x="989779" y="1190805"/>
            <a:ext cx="2371265" cy="16803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56"/>
          <p:cNvSpPr/>
          <p:nvPr/>
        </p:nvSpPr>
        <p:spPr>
          <a:xfrm>
            <a:off x="3818244" y="2225092"/>
            <a:ext cx="2585085" cy="875030"/>
          </a:xfrm>
          <a:custGeom>
            <a:rect b="b" l="l" r="r" t="t"/>
            <a:pathLst>
              <a:path extrusionOk="0" h="875029" w="2585084">
                <a:moveTo>
                  <a:pt x="2147316" y="0"/>
                </a:moveTo>
                <a:lnTo>
                  <a:pt x="2147316" y="218694"/>
                </a:lnTo>
                <a:lnTo>
                  <a:pt x="0" y="218694"/>
                </a:lnTo>
                <a:lnTo>
                  <a:pt x="0" y="656082"/>
                </a:lnTo>
                <a:lnTo>
                  <a:pt x="2147316" y="656082"/>
                </a:lnTo>
                <a:lnTo>
                  <a:pt x="2147316" y="874776"/>
                </a:lnTo>
                <a:lnTo>
                  <a:pt x="2584704" y="437388"/>
                </a:lnTo>
                <a:lnTo>
                  <a:pt x="2147316"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56"/>
          <p:cNvSpPr txBox="1"/>
          <p:nvPr/>
        </p:nvSpPr>
        <p:spPr>
          <a:xfrm>
            <a:off x="6860529" y="2030970"/>
            <a:ext cx="455532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chemeClr val="dk1"/>
                </a:solidFill>
                <a:latin typeface="Arial"/>
                <a:ea typeface="Arial"/>
                <a:cs typeface="Arial"/>
                <a:sym typeface="Arial"/>
              </a:rPr>
              <a:t>A cada 100g de cebolinha pronta para o uso, eu tive que comprar 110g.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pt-BR" sz="2000">
                <a:solidFill>
                  <a:schemeClr val="dk1"/>
                </a:solidFill>
                <a:latin typeface="Arial"/>
                <a:ea typeface="Arial"/>
                <a:cs typeface="Arial"/>
                <a:sym typeface="Arial"/>
              </a:rPr>
              <a:t>10% do peso foi descartado</a:t>
            </a:r>
            <a:endParaRPr/>
          </a:p>
        </p:txBody>
      </p:sp>
      <p:sp>
        <p:nvSpPr>
          <p:cNvPr id="521" name="Google Shape;521;p56"/>
          <p:cNvSpPr/>
          <p:nvPr/>
        </p:nvSpPr>
        <p:spPr>
          <a:xfrm>
            <a:off x="877612" y="4379748"/>
            <a:ext cx="6161367" cy="369332"/>
          </a:xfrm>
          <a:prstGeom prst="rect">
            <a:avLst/>
          </a:prstGeom>
          <a:noFill/>
          <a:ln>
            <a:noFill/>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A receita que eu vou realizar leva 5 g de cebolinha picada </a:t>
            </a:r>
            <a:endParaRPr sz="1800">
              <a:solidFill>
                <a:schemeClr val="dk1"/>
              </a:solidFill>
              <a:latin typeface="Arial"/>
              <a:ea typeface="Arial"/>
              <a:cs typeface="Arial"/>
              <a:sym typeface="Arial"/>
            </a:endParaRPr>
          </a:p>
        </p:txBody>
      </p:sp>
      <p:sp>
        <p:nvSpPr>
          <p:cNvPr id="522" name="Google Shape;522;p56"/>
          <p:cNvSpPr/>
          <p:nvPr/>
        </p:nvSpPr>
        <p:spPr>
          <a:xfrm>
            <a:off x="7467600" y="4361460"/>
            <a:ext cx="990399" cy="369332"/>
          </a:xfrm>
          <a:prstGeom prst="rect">
            <a:avLst/>
          </a:prstGeom>
          <a:noFill/>
          <a:ln>
            <a:noFill/>
          </a:ln>
        </p:spPr>
        <p:txBody>
          <a:bodyPr anchorCtr="0" anchor="t" bIns="45700" lIns="91425" spcFirstLastPara="1" rIns="91425" wrap="square" tIns="45700">
            <a:no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PL = 5g</a:t>
            </a:r>
            <a:endParaRPr/>
          </a:p>
        </p:txBody>
      </p:sp>
      <p:sp>
        <p:nvSpPr>
          <p:cNvPr id="523" name="Google Shape;523;p56"/>
          <p:cNvSpPr txBox="1"/>
          <p:nvPr/>
        </p:nvSpPr>
        <p:spPr>
          <a:xfrm>
            <a:off x="3048000" y="5422859"/>
            <a:ext cx="1295400" cy="63627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000">
                <a:solidFill>
                  <a:schemeClr val="dk1"/>
                </a:solidFill>
                <a:latin typeface="Arial"/>
                <a:ea typeface="Arial"/>
                <a:cs typeface="Arial"/>
                <a:sym typeface="Arial"/>
              </a:rPr>
              <a:t>1,10 = </a:t>
            </a:r>
            <a:r>
              <a:rPr b="1" lang="pt-BR" sz="2000" u="sng">
                <a:solidFill>
                  <a:schemeClr val="dk1"/>
                </a:solidFill>
                <a:latin typeface="Arial"/>
                <a:ea typeface="Arial"/>
                <a:cs typeface="Arial"/>
                <a:sym typeface="Arial"/>
              </a:rPr>
              <a:t>PB</a:t>
            </a:r>
            <a:endParaRPr sz="2000">
              <a:solidFill>
                <a:schemeClr val="dk1"/>
              </a:solidFill>
              <a:latin typeface="Arial"/>
              <a:ea typeface="Arial"/>
              <a:cs typeface="Arial"/>
              <a:sym typeface="Arial"/>
            </a:endParaRPr>
          </a:p>
          <a:p>
            <a:pPr indent="0" lvl="0" marL="0" marR="10795" rtl="0" algn="r">
              <a:lnSpc>
                <a:spcPct val="100000"/>
              </a:lnSpc>
              <a:spcBef>
                <a:spcPts val="0"/>
              </a:spcBef>
              <a:spcAft>
                <a:spcPts val="0"/>
              </a:spcAft>
              <a:buNone/>
            </a:pPr>
            <a:r>
              <a:rPr b="1" lang="pt-BR" sz="2000">
                <a:solidFill>
                  <a:schemeClr val="dk1"/>
                </a:solidFill>
                <a:latin typeface="Arial"/>
                <a:ea typeface="Arial"/>
                <a:cs typeface="Arial"/>
                <a:sym typeface="Arial"/>
              </a:rPr>
              <a:t>5</a:t>
            </a:r>
            <a:endParaRPr sz="2000">
              <a:solidFill>
                <a:schemeClr val="dk1"/>
              </a:solidFill>
              <a:latin typeface="Arial"/>
              <a:ea typeface="Arial"/>
              <a:cs typeface="Arial"/>
              <a:sym typeface="Arial"/>
            </a:endParaRPr>
          </a:p>
        </p:txBody>
      </p:sp>
      <p:sp>
        <p:nvSpPr>
          <p:cNvPr id="524" name="Google Shape;524;p56"/>
          <p:cNvSpPr txBox="1"/>
          <p:nvPr/>
        </p:nvSpPr>
        <p:spPr>
          <a:xfrm>
            <a:off x="4621831" y="5422859"/>
            <a:ext cx="1831329" cy="321242"/>
          </a:xfrm>
          <a:prstGeom prst="rect">
            <a:avLst/>
          </a:prstGeom>
          <a:noFill/>
          <a:ln>
            <a:noFill/>
          </a:ln>
        </p:spPr>
        <p:txBody>
          <a:bodyPr anchorCtr="0" anchor="t" bIns="0" lIns="0" spcFirstLastPara="1" rIns="0" wrap="square" tIns="13325">
            <a:spAutoFit/>
          </a:bodyPr>
          <a:lstStyle/>
          <a:p>
            <a:pPr indent="0" lvl="0" marL="0" marR="10795" rtl="0" algn="r">
              <a:lnSpc>
                <a:spcPct val="100000"/>
              </a:lnSpc>
              <a:spcBef>
                <a:spcPts val="0"/>
              </a:spcBef>
              <a:spcAft>
                <a:spcPts val="0"/>
              </a:spcAft>
              <a:buNone/>
            </a:pPr>
            <a:r>
              <a:rPr b="1" lang="pt-BR" sz="2000">
                <a:solidFill>
                  <a:schemeClr val="dk1"/>
                </a:solidFill>
                <a:latin typeface="Arial"/>
                <a:ea typeface="Arial"/>
                <a:cs typeface="Arial"/>
                <a:sym typeface="Arial"/>
              </a:rPr>
              <a:t>PB =1,10*5</a:t>
            </a:r>
            <a:endParaRPr b="1" sz="2000">
              <a:solidFill>
                <a:schemeClr val="dk1"/>
              </a:solidFill>
              <a:latin typeface="Arial"/>
              <a:ea typeface="Arial"/>
              <a:cs typeface="Arial"/>
              <a:sym typeface="Arial"/>
            </a:endParaRPr>
          </a:p>
        </p:txBody>
      </p:sp>
      <p:sp>
        <p:nvSpPr>
          <p:cNvPr id="525" name="Google Shape;525;p56"/>
          <p:cNvSpPr txBox="1"/>
          <p:nvPr/>
        </p:nvSpPr>
        <p:spPr>
          <a:xfrm>
            <a:off x="7315200" y="5447165"/>
            <a:ext cx="1205970" cy="321242"/>
          </a:xfrm>
          <a:prstGeom prst="rect">
            <a:avLst/>
          </a:prstGeom>
          <a:noFill/>
          <a:ln cap="flat" cmpd="sng" w="9525">
            <a:solidFill>
              <a:schemeClr val="dk2"/>
            </a:solidFill>
            <a:prstDash val="solid"/>
            <a:round/>
            <a:headEnd len="sm" w="sm" type="none"/>
            <a:tailEnd len="sm" w="sm" type="none"/>
          </a:ln>
        </p:spPr>
        <p:txBody>
          <a:bodyPr anchorCtr="0" anchor="t" bIns="0" lIns="0" spcFirstLastPara="1" rIns="0" wrap="square" tIns="13325">
            <a:spAutoFit/>
          </a:bodyPr>
          <a:lstStyle/>
          <a:p>
            <a:pPr indent="0" lvl="0" marL="0" marR="10795" rtl="0" algn="r">
              <a:lnSpc>
                <a:spcPct val="100000"/>
              </a:lnSpc>
              <a:spcBef>
                <a:spcPts val="0"/>
              </a:spcBef>
              <a:spcAft>
                <a:spcPts val="0"/>
              </a:spcAft>
              <a:buNone/>
            </a:pPr>
            <a:r>
              <a:rPr b="1" lang="pt-BR" sz="2000">
                <a:solidFill>
                  <a:schemeClr val="dk1"/>
                </a:solidFill>
                <a:latin typeface="Arial"/>
                <a:ea typeface="Arial"/>
                <a:cs typeface="Arial"/>
                <a:sym typeface="Arial"/>
              </a:rPr>
              <a:t>PB =5,50</a:t>
            </a:r>
            <a:endParaRPr b="1" sz="2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0" name="Shape 530"/>
        <p:cNvGrpSpPr/>
        <p:nvPr/>
      </p:nvGrpSpPr>
      <p:grpSpPr>
        <a:xfrm>
          <a:off x="0" y="0"/>
          <a:ext cx="0" cy="0"/>
          <a:chOff x="0" y="0"/>
          <a:chExt cx="0" cy="0"/>
        </a:xfrm>
      </p:grpSpPr>
      <p:sp>
        <p:nvSpPr>
          <p:cNvPr id="531" name="Google Shape;531;p57"/>
          <p:cNvSpPr txBox="1"/>
          <p:nvPr>
            <p:ph type="title"/>
          </p:nvPr>
        </p:nvSpPr>
        <p:spPr>
          <a:xfrm>
            <a:off x="2927985" y="329565"/>
            <a:ext cx="6142355" cy="1219835"/>
          </a:xfrm>
          <a:prstGeom prst="rect">
            <a:avLst/>
          </a:prstGeom>
          <a:noFill/>
          <a:ln>
            <a:noFill/>
          </a:ln>
        </p:spPr>
        <p:txBody>
          <a:bodyPr anchorCtr="0" anchor="t" bIns="0" lIns="0" spcFirstLastPara="1" rIns="0" wrap="square" tIns="12050">
            <a:spAutoFit/>
          </a:bodyPr>
          <a:lstStyle/>
          <a:p>
            <a:pPr indent="0" lvl="0" marL="0" rtl="0" algn="ctr">
              <a:lnSpc>
                <a:spcPct val="111500"/>
              </a:lnSpc>
              <a:spcBef>
                <a:spcPts val="0"/>
              </a:spcBef>
              <a:spcAft>
                <a:spcPts val="0"/>
              </a:spcAft>
              <a:buNone/>
            </a:pPr>
            <a:r>
              <a:rPr b="0" lang="pt-BR" sz="4000">
                <a:latin typeface="Arial"/>
                <a:ea typeface="Arial"/>
                <a:cs typeface="Arial"/>
                <a:sym typeface="Arial"/>
              </a:rPr>
              <a:t>Para que serve?</a:t>
            </a:r>
            <a:endParaRPr sz="4000">
              <a:latin typeface="Arial"/>
              <a:ea typeface="Arial"/>
              <a:cs typeface="Arial"/>
              <a:sym typeface="Arial"/>
            </a:endParaRPr>
          </a:p>
          <a:p>
            <a:pPr indent="0" lvl="0" marL="0" rtl="0" algn="ctr">
              <a:lnSpc>
                <a:spcPct val="112272"/>
              </a:lnSpc>
              <a:spcBef>
                <a:spcPts val="0"/>
              </a:spcBef>
              <a:spcAft>
                <a:spcPts val="0"/>
              </a:spcAft>
              <a:buNone/>
            </a:pPr>
            <a:r>
              <a:rPr lang="pt-BR" sz="4400"/>
              <a:t>FATOR DE CORREÇÃO (FC)</a:t>
            </a:r>
            <a:endParaRPr sz="4400"/>
          </a:p>
        </p:txBody>
      </p:sp>
      <p:sp>
        <p:nvSpPr>
          <p:cNvPr id="532" name="Google Shape;532;p57"/>
          <p:cNvSpPr txBox="1"/>
          <p:nvPr/>
        </p:nvSpPr>
        <p:spPr>
          <a:xfrm>
            <a:off x="400775" y="2654700"/>
            <a:ext cx="3571200" cy="1598400"/>
          </a:xfrm>
          <a:prstGeom prst="rect">
            <a:avLst/>
          </a:prstGeom>
          <a:solidFill>
            <a:srgbClr val="009999"/>
          </a:solidFill>
          <a:ln>
            <a:noFill/>
          </a:ln>
        </p:spPr>
        <p:txBody>
          <a:bodyPr anchorCtr="0" anchor="t" bIns="0" lIns="0" spcFirstLastPara="1" rIns="0" wrap="square" tIns="320025">
            <a:spAutoFit/>
          </a:bodyPr>
          <a:lstStyle/>
          <a:p>
            <a:pPr indent="0" lvl="0" marL="0" marR="125095" rtl="0" algn="ctr">
              <a:lnSpc>
                <a:spcPct val="86300"/>
              </a:lnSpc>
              <a:spcBef>
                <a:spcPts val="0"/>
              </a:spcBef>
              <a:spcAft>
                <a:spcPts val="0"/>
              </a:spcAft>
              <a:buNone/>
            </a:pPr>
            <a:r>
              <a:rPr b="1" lang="pt-BR" sz="2400">
                <a:solidFill>
                  <a:srgbClr val="FFFFFF"/>
                </a:solidFill>
                <a:latin typeface="Arial"/>
                <a:ea typeface="Arial"/>
                <a:cs typeface="Arial"/>
                <a:sym typeface="Arial"/>
              </a:rPr>
              <a:t>Dimensionar compra </a:t>
            </a:r>
            <a:r>
              <a:rPr lang="pt-BR" sz="2400">
                <a:solidFill>
                  <a:srgbClr val="FFFFFF"/>
                </a:solidFill>
                <a:latin typeface="Arial"/>
                <a:ea typeface="Arial"/>
                <a:cs typeface="Arial"/>
                <a:sym typeface="Arial"/>
              </a:rPr>
              <a:t>de  alimentos (quantidade  adequada + margem de  segurança*)</a:t>
            </a:r>
            <a:endParaRPr sz="2400">
              <a:solidFill>
                <a:schemeClr val="dk1"/>
              </a:solidFill>
              <a:latin typeface="Arial"/>
              <a:ea typeface="Arial"/>
              <a:cs typeface="Arial"/>
              <a:sym typeface="Arial"/>
            </a:endParaRPr>
          </a:p>
        </p:txBody>
      </p:sp>
      <p:sp>
        <p:nvSpPr>
          <p:cNvPr id="533" name="Google Shape;533;p57"/>
          <p:cNvSpPr txBox="1"/>
          <p:nvPr/>
        </p:nvSpPr>
        <p:spPr>
          <a:xfrm>
            <a:off x="4376925" y="2552700"/>
            <a:ext cx="3596700" cy="2050800"/>
          </a:xfrm>
          <a:prstGeom prst="rect">
            <a:avLst/>
          </a:prstGeom>
          <a:solidFill>
            <a:srgbClr val="43BDB8"/>
          </a:solidFill>
          <a:ln>
            <a:noFill/>
          </a:ln>
        </p:spPr>
        <p:txBody>
          <a:bodyPr anchorCtr="0" anchor="t" bIns="0" lIns="0" spcFirstLastPara="1" rIns="0" wrap="square" tIns="136525">
            <a:spAutoFit/>
          </a:bodyPr>
          <a:lstStyle/>
          <a:p>
            <a:pPr indent="-4445" lvl="0" marL="115570" marR="102870" rtl="0" algn="ctr">
              <a:lnSpc>
                <a:spcPct val="86300"/>
              </a:lnSpc>
              <a:spcBef>
                <a:spcPts val="0"/>
              </a:spcBef>
              <a:spcAft>
                <a:spcPts val="0"/>
              </a:spcAft>
              <a:buNone/>
            </a:pPr>
            <a:r>
              <a:rPr b="1" lang="pt-BR" sz="2400">
                <a:solidFill>
                  <a:srgbClr val="FFFFFF"/>
                </a:solidFill>
                <a:latin typeface="Arial"/>
                <a:ea typeface="Arial"/>
                <a:cs typeface="Arial"/>
                <a:sym typeface="Arial"/>
              </a:rPr>
              <a:t>Avaliar perdas </a:t>
            </a:r>
            <a:r>
              <a:rPr lang="pt-BR" sz="2400">
                <a:solidFill>
                  <a:srgbClr val="FFFFFF"/>
                </a:solidFill>
                <a:latin typeface="Arial"/>
                <a:ea typeface="Arial"/>
                <a:cs typeface="Arial"/>
                <a:sym typeface="Arial"/>
              </a:rPr>
              <a:t>com  cascas, sementes, talos,  sujidades, gordura, tecido  conectivo, ossos, entre  outros (Desperdício)</a:t>
            </a:r>
            <a:endParaRPr sz="2400">
              <a:solidFill>
                <a:schemeClr val="dk1"/>
              </a:solidFill>
              <a:latin typeface="Arial"/>
              <a:ea typeface="Arial"/>
              <a:cs typeface="Arial"/>
              <a:sym typeface="Arial"/>
            </a:endParaRPr>
          </a:p>
        </p:txBody>
      </p:sp>
      <p:sp>
        <p:nvSpPr>
          <p:cNvPr id="534" name="Google Shape;534;p57"/>
          <p:cNvSpPr txBox="1"/>
          <p:nvPr/>
        </p:nvSpPr>
        <p:spPr>
          <a:xfrm>
            <a:off x="8378575" y="3138175"/>
            <a:ext cx="3571200" cy="1269600"/>
          </a:xfrm>
          <a:prstGeom prst="rect">
            <a:avLst/>
          </a:prstGeom>
          <a:solidFill>
            <a:srgbClr val="33CCCC"/>
          </a:solidFill>
          <a:ln>
            <a:noFill/>
          </a:ln>
        </p:spPr>
        <p:txBody>
          <a:bodyPr anchorCtr="0" anchor="t" bIns="0" lIns="0" spcFirstLastPara="1" rIns="0" wrap="square" tIns="1250">
            <a:spAutoFit/>
          </a:bodyPr>
          <a:lstStyle/>
          <a:p>
            <a:pPr indent="226695" lvl="0" marL="149225" marR="140970" rtl="0" algn="ctr">
              <a:lnSpc>
                <a:spcPct val="121666"/>
              </a:lnSpc>
              <a:spcBef>
                <a:spcPts val="0"/>
              </a:spcBef>
              <a:spcAft>
                <a:spcPts val="0"/>
              </a:spcAft>
              <a:buNone/>
            </a:pPr>
            <a:r>
              <a:rPr b="1" lang="pt-BR" sz="2400">
                <a:solidFill>
                  <a:srgbClr val="FFFFFF"/>
                </a:solidFill>
                <a:latin typeface="Arial"/>
                <a:ea typeface="Arial"/>
                <a:cs typeface="Arial"/>
                <a:sym typeface="Arial"/>
              </a:rPr>
              <a:t>Comparar preços </a:t>
            </a:r>
            <a:r>
              <a:rPr lang="pt-BR" sz="2400">
                <a:solidFill>
                  <a:srgbClr val="FFFFFF"/>
                </a:solidFill>
                <a:latin typeface="Arial"/>
                <a:ea typeface="Arial"/>
                <a:cs typeface="Arial"/>
                <a:sym typeface="Arial"/>
              </a:rPr>
              <a:t>(in  natura X pré-preparados)</a:t>
            </a:r>
            <a:endParaRPr sz="2400">
              <a:solidFill>
                <a:schemeClr val="dk1"/>
              </a:solidFill>
              <a:latin typeface="Arial"/>
              <a:ea typeface="Arial"/>
              <a:cs typeface="Arial"/>
              <a:sym typeface="Arial"/>
            </a:endParaRPr>
          </a:p>
        </p:txBody>
      </p:sp>
      <p:sp>
        <p:nvSpPr>
          <p:cNvPr id="535" name="Google Shape;535;p57"/>
          <p:cNvSpPr txBox="1"/>
          <p:nvPr/>
        </p:nvSpPr>
        <p:spPr>
          <a:xfrm>
            <a:off x="1600200" y="5181600"/>
            <a:ext cx="8669020" cy="1143903"/>
          </a:xfrm>
          <a:prstGeom prst="rect">
            <a:avLst/>
          </a:prstGeom>
          <a:solidFill>
            <a:srgbClr val="008080"/>
          </a:solidFill>
          <a:ln>
            <a:noFill/>
          </a:ln>
        </p:spPr>
        <p:txBody>
          <a:bodyPr anchorCtr="0" anchor="t" bIns="0" lIns="0" spcFirstLastPara="1" rIns="0" wrap="square" tIns="35550">
            <a:spAutoFit/>
          </a:bodyPr>
          <a:lstStyle/>
          <a:p>
            <a:pPr indent="0" lvl="0" marL="837564" marR="0" rtl="0" algn="ctr">
              <a:lnSpc>
                <a:spcPct val="100000"/>
              </a:lnSpc>
              <a:spcBef>
                <a:spcPts val="0"/>
              </a:spcBef>
              <a:spcAft>
                <a:spcPts val="0"/>
              </a:spcAft>
              <a:buNone/>
            </a:pPr>
            <a:r>
              <a:rPr b="1" lang="pt-BR" sz="3600">
                <a:solidFill>
                  <a:srgbClr val="FFFFFF"/>
                </a:solidFill>
                <a:latin typeface="Arial"/>
                <a:ea typeface="Arial"/>
                <a:cs typeface="Arial"/>
                <a:sym typeface="Arial"/>
              </a:rPr>
              <a:t>Elaborar fichas técnicas de preparação</a:t>
            </a:r>
            <a:endParaRPr sz="3600">
              <a:solidFill>
                <a:schemeClr val="dk1"/>
              </a:solidFill>
              <a:latin typeface="Arial"/>
              <a:ea typeface="Arial"/>
              <a:cs typeface="Arial"/>
              <a:sym typeface="Arial"/>
            </a:endParaRPr>
          </a:p>
        </p:txBody>
      </p:sp>
      <p:sp>
        <p:nvSpPr>
          <p:cNvPr id="536" name="Google Shape;536;p57"/>
          <p:cNvSpPr/>
          <p:nvPr/>
        </p:nvSpPr>
        <p:spPr>
          <a:xfrm>
            <a:off x="18301" y="6581000"/>
            <a:ext cx="6573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200">
                <a:solidFill>
                  <a:schemeClr val="dk1"/>
                </a:solidFill>
                <a:latin typeface="Arial"/>
                <a:ea typeface="Arial"/>
                <a:cs typeface="Arial"/>
                <a:sym typeface="Arial"/>
              </a:rPr>
              <a:t>*Quantidade comprada além do cálculo prevendo perdas não esperadas (em geral 10%)</a:t>
            </a:r>
            <a:endParaRPr sz="1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0" name="Shape 540"/>
        <p:cNvGrpSpPr/>
        <p:nvPr/>
      </p:nvGrpSpPr>
      <p:grpSpPr>
        <a:xfrm>
          <a:off x="0" y="0"/>
          <a:ext cx="0" cy="0"/>
          <a:chOff x="0" y="0"/>
          <a:chExt cx="0" cy="0"/>
        </a:xfrm>
      </p:grpSpPr>
      <p:sp>
        <p:nvSpPr>
          <p:cNvPr id="541" name="Google Shape;541;p58"/>
          <p:cNvSpPr txBox="1"/>
          <p:nvPr/>
        </p:nvSpPr>
        <p:spPr>
          <a:xfrm>
            <a:off x="2927985" y="308941"/>
            <a:ext cx="7359015" cy="6350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4000">
                <a:solidFill>
                  <a:schemeClr val="dk1"/>
                </a:solidFill>
                <a:latin typeface="Arial"/>
                <a:ea typeface="Arial"/>
                <a:cs typeface="Arial"/>
                <a:sym typeface="Arial"/>
              </a:rPr>
              <a:t>O que temos na literatura?</a:t>
            </a:r>
            <a:endParaRPr sz="4000">
              <a:solidFill>
                <a:schemeClr val="dk1"/>
              </a:solidFill>
              <a:latin typeface="Arial"/>
              <a:ea typeface="Arial"/>
              <a:cs typeface="Arial"/>
              <a:sym typeface="Arial"/>
            </a:endParaRPr>
          </a:p>
        </p:txBody>
      </p:sp>
      <p:sp>
        <p:nvSpPr>
          <p:cNvPr id="542" name="Google Shape;542;p58"/>
          <p:cNvSpPr txBox="1"/>
          <p:nvPr>
            <p:ph type="ctrTitle"/>
          </p:nvPr>
        </p:nvSpPr>
        <p:spPr>
          <a:xfrm>
            <a:off x="2377407" y="999694"/>
            <a:ext cx="7740015" cy="69723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a:t>FATOR DE CORREÇÃO (FC)</a:t>
            </a:r>
            <a:endParaRPr/>
          </a:p>
        </p:txBody>
      </p:sp>
      <p:sp>
        <p:nvSpPr>
          <p:cNvPr id="543" name="Google Shape;543;p58"/>
          <p:cNvSpPr txBox="1"/>
          <p:nvPr/>
        </p:nvSpPr>
        <p:spPr>
          <a:xfrm>
            <a:off x="1828800" y="1627677"/>
            <a:ext cx="9601199" cy="627736"/>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4000">
                <a:solidFill>
                  <a:srgbClr val="008080"/>
                </a:solidFill>
                <a:latin typeface="Arial"/>
                <a:ea typeface="Arial"/>
                <a:cs typeface="Arial"/>
                <a:sym typeface="Arial"/>
              </a:rPr>
              <a:t>Diferentes alimentos - diferentes FC</a:t>
            </a:r>
            <a:endParaRPr sz="4000">
              <a:solidFill>
                <a:schemeClr val="dk1"/>
              </a:solidFill>
              <a:latin typeface="Arial"/>
              <a:ea typeface="Arial"/>
              <a:cs typeface="Arial"/>
              <a:sym typeface="Arial"/>
            </a:endParaRPr>
          </a:p>
        </p:txBody>
      </p:sp>
      <p:sp>
        <p:nvSpPr>
          <p:cNvPr id="544" name="Google Shape;544;p58"/>
          <p:cNvSpPr/>
          <p:nvPr/>
        </p:nvSpPr>
        <p:spPr>
          <a:xfrm>
            <a:off x="10132662" y="3276600"/>
            <a:ext cx="1527718" cy="20086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45" name="Google Shape;545;p58"/>
          <p:cNvGrpSpPr/>
          <p:nvPr/>
        </p:nvGrpSpPr>
        <p:grpSpPr>
          <a:xfrm>
            <a:off x="324611" y="2407920"/>
            <a:ext cx="9415273" cy="3934967"/>
            <a:chOff x="324611" y="2407920"/>
            <a:chExt cx="9415273" cy="3934967"/>
          </a:xfrm>
        </p:grpSpPr>
        <p:sp>
          <p:nvSpPr>
            <p:cNvPr id="546" name="Google Shape;546;p58"/>
            <p:cNvSpPr/>
            <p:nvPr/>
          </p:nvSpPr>
          <p:spPr>
            <a:xfrm>
              <a:off x="2513076" y="2407920"/>
              <a:ext cx="7226808" cy="393496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7" name="Google Shape;547;p58"/>
            <p:cNvSpPr/>
            <p:nvPr/>
          </p:nvSpPr>
          <p:spPr>
            <a:xfrm>
              <a:off x="2475738" y="4376166"/>
              <a:ext cx="1833880" cy="1423670"/>
            </a:xfrm>
            <a:custGeom>
              <a:rect b="b" l="l" r="r" t="t"/>
              <a:pathLst>
                <a:path extrusionOk="0" h="1423670" w="1833879">
                  <a:moveTo>
                    <a:pt x="0" y="237235"/>
                  </a:moveTo>
                  <a:lnTo>
                    <a:pt x="4818" y="189412"/>
                  </a:lnTo>
                  <a:lnTo>
                    <a:pt x="18637" y="144875"/>
                  </a:lnTo>
                  <a:lnTo>
                    <a:pt x="40505" y="104576"/>
                  </a:lnTo>
                  <a:lnTo>
                    <a:pt x="69469" y="69468"/>
                  </a:lnTo>
                  <a:lnTo>
                    <a:pt x="104576" y="40505"/>
                  </a:lnTo>
                  <a:lnTo>
                    <a:pt x="144875" y="18637"/>
                  </a:lnTo>
                  <a:lnTo>
                    <a:pt x="189412" y="4818"/>
                  </a:lnTo>
                  <a:lnTo>
                    <a:pt x="237236" y="0"/>
                  </a:lnTo>
                  <a:lnTo>
                    <a:pt x="1596136" y="0"/>
                  </a:lnTo>
                  <a:lnTo>
                    <a:pt x="1643959" y="4818"/>
                  </a:lnTo>
                  <a:lnTo>
                    <a:pt x="1688496" y="18637"/>
                  </a:lnTo>
                  <a:lnTo>
                    <a:pt x="1728795" y="40505"/>
                  </a:lnTo>
                  <a:lnTo>
                    <a:pt x="1763903" y="69468"/>
                  </a:lnTo>
                  <a:lnTo>
                    <a:pt x="1792866" y="104576"/>
                  </a:lnTo>
                  <a:lnTo>
                    <a:pt x="1814734" y="144875"/>
                  </a:lnTo>
                  <a:lnTo>
                    <a:pt x="1828553" y="189412"/>
                  </a:lnTo>
                  <a:lnTo>
                    <a:pt x="1833372" y="237235"/>
                  </a:lnTo>
                  <a:lnTo>
                    <a:pt x="1833372" y="1186179"/>
                  </a:lnTo>
                  <a:lnTo>
                    <a:pt x="1828553" y="1233988"/>
                  </a:lnTo>
                  <a:lnTo>
                    <a:pt x="1814734" y="1278519"/>
                  </a:lnTo>
                  <a:lnTo>
                    <a:pt x="1792866" y="1318817"/>
                  </a:lnTo>
                  <a:lnTo>
                    <a:pt x="1763903" y="1353927"/>
                  </a:lnTo>
                  <a:lnTo>
                    <a:pt x="1728795" y="1382897"/>
                  </a:lnTo>
                  <a:lnTo>
                    <a:pt x="1688496" y="1404771"/>
                  </a:lnTo>
                  <a:lnTo>
                    <a:pt x="1643959" y="1418595"/>
                  </a:lnTo>
                  <a:lnTo>
                    <a:pt x="1596136" y="1423415"/>
                  </a:lnTo>
                  <a:lnTo>
                    <a:pt x="237236" y="1423415"/>
                  </a:lnTo>
                  <a:lnTo>
                    <a:pt x="189412" y="1418595"/>
                  </a:lnTo>
                  <a:lnTo>
                    <a:pt x="144875" y="1404771"/>
                  </a:lnTo>
                  <a:lnTo>
                    <a:pt x="104576" y="1382897"/>
                  </a:lnTo>
                  <a:lnTo>
                    <a:pt x="69468" y="1353927"/>
                  </a:lnTo>
                  <a:lnTo>
                    <a:pt x="40505" y="1318817"/>
                  </a:lnTo>
                  <a:lnTo>
                    <a:pt x="18637" y="1278519"/>
                  </a:lnTo>
                  <a:lnTo>
                    <a:pt x="4818" y="1233988"/>
                  </a:lnTo>
                  <a:lnTo>
                    <a:pt x="0" y="1186179"/>
                  </a:lnTo>
                  <a:lnTo>
                    <a:pt x="0" y="237235"/>
                  </a:lnTo>
                  <a:close/>
                </a:path>
              </a:pathLst>
            </a:custGeom>
            <a:noFill/>
            <a:ln cap="flat" cmpd="sng" w="28950">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58"/>
            <p:cNvSpPr/>
            <p:nvPr/>
          </p:nvSpPr>
          <p:spPr>
            <a:xfrm>
              <a:off x="324611" y="4175760"/>
              <a:ext cx="1792224" cy="179374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58"/>
            <p:cNvSpPr/>
            <p:nvPr/>
          </p:nvSpPr>
          <p:spPr>
            <a:xfrm>
              <a:off x="2074163" y="4949952"/>
              <a:ext cx="344805" cy="210820"/>
            </a:xfrm>
            <a:custGeom>
              <a:rect b="b" l="l" r="r" t="t"/>
              <a:pathLst>
                <a:path extrusionOk="0" h="210820" w="344805">
                  <a:moveTo>
                    <a:pt x="239268" y="0"/>
                  </a:moveTo>
                  <a:lnTo>
                    <a:pt x="239268" y="52578"/>
                  </a:lnTo>
                  <a:lnTo>
                    <a:pt x="0" y="52578"/>
                  </a:lnTo>
                  <a:lnTo>
                    <a:pt x="0" y="157734"/>
                  </a:lnTo>
                  <a:lnTo>
                    <a:pt x="239268" y="157734"/>
                  </a:lnTo>
                  <a:lnTo>
                    <a:pt x="239268" y="210312"/>
                  </a:lnTo>
                  <a:lnTo>
                    <a:pt x="344424" y="105156"/>
                  </a:lnTo>
                  <a:lnTo>
                    <a:pt x="239268" y="0"/>
                  </a:lnTo>
                  <a:close/>
                </a:path>
              </a:pathLst>
            </a:custGeom>
            <a:solidFill>
              <a:srgbClr val="0099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58"/>
            <p:cNvSpPr/>
            <p:nvPr/>
          </p:nvSpPr>
          <p:spPr>
            <a:xfrm>
              <a:off x="2074163" y="4949952"/>
              <a:ext cx="344805" cy="210820"/>
            </a:xfrm>
            <a:custGeom>
              <a:rect b="b" l="l" r="r" t="t"/>
              <a:pathLst>
                <a:path extrusionOk="0" h="210820" w="344805">
                  <a:moveTo>
                    <a:pt x="0" y="52578"/>
                  </a:moveTo>
                  <a:lnTo>
                    <a:pt x="239268" y="52578"/>
                  </a:lnTo>
                  <a:lnTo>
                    <a:pt x="239268" y="0"/>
                  </a:lnTo>
                  <a:lnTo>
                    <a:pt x="344424" y="105156"/>
                  </a:lnTo>
                  <a:lnTo>
                    <a:pt x="239268" y="210312"/>
                  </a:lnTo>
                  <a:lnTo>
                    <a:pt x="239268" y="157734"/>
                  </a:lnTo>
                  <a:lnTo>
                    <a:pt x="0" y="157734"/>
                  </a:lnTo>
                  <a:lnTo>
                    <a:pt x="0" y="52578"/>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58"/>
            <p:cNvSpPr/>
            <p:nvPr/>
          </p:nvSpPr>
          <p:spPr>
            <a:xfrm>
              <a:off x="379475" y="2490216"/>
              <a:ext cx="1781556" cy="132892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58"/>
            <p:cNvSpPr/>
            <p:nvPr/>
          </p:nvSpPr>
          <p:spPr>
            <a:xfrm>
              <a:off x="4863846" y="3527298"/>
              <a:ext cx="4049395" cy="292735"/>
            </a:xfrm>
            <a:custGeom>
              <a:rect b="b" l="l" r="r" t="t"/>
              <a:pathLst>
                <a:path extrusionOk="0" h="292735" w="4049395">
                  <a:moveTo>
                    <a:pt x="0" y="48767"/>
                  </a:moveTo>
                  <a:lnTo>
                    <a:pt x="3833" y="29789"/>
                  </a:lnTo>
                  <a:lnTo>
                    <a:pt x="14287" y="14287"/>
                  </a:lnTo>
                  <a:lnTo>
                    <a:pt x="29789" y="3833"/>
                  </a:lnTo>
                  <a:lnTo>
                    <a:pt x="48767" y="0"/>
                  </a:lnTo>
                  <a:lnTo>
                    <a:pt x="4000500" y="0"/>
                  </a:lnTo>
                  <a:lnTo>
                    <a:pt x="4019478" y="3833"/>
                  </a:lnTo>
                  <a:lnTo>
                    <a:pt x="4034980" y="14287"/>
                  </a:lnTo>
                  <a:lnTo>
                    <a:pt x="4045434" y="29789"/>
                  </a:lnTo>
                  <a:lnTo>
                    <a:pt x="4049268" y="48767"/>
                  </a:lnTo>
                  <a:lnTo>
                    <a:pt x="4049268" y="243839"/>
                  </a:lnTo>
                  <a:lnTo>
                    <a:pt x="4045434" y="262818"/>
                  </a:lnTo>
                  <a:lnTo>
                    <a:pt x="4034980" y="278320"/>
                  </a:lnTo>
                  <a:lnTo>
                    <a:pt x="4019478" y="288774"/>
                  </a:lnTo>
                  <a:lnTo>
                    <a:pt x="4000500" y="292607"/>
                  </a:lnTo>
                  <a:lnTo>
                    <a:pt x="48767" y="292607"/>
                  </a:lnTo>
                  <a:lnTo>
                    <a:pt x="29789" y="288774"/>
                  </a:lnTo>
                  <a:lnTo>
                    <a:pt x="14287" y="278320"/>
                  </a:lnTo>
                  <a:lnTo>
                    <a:pt x="3833" y="262818"/>
                  </a:lnTo>
                  <a:lnTo>
                    <a:pt x="0" y="243839"/>
                  </a:lnTo>
                  <a:lnTo>
                    <a:pt x="0" y="48767"/>
                  </a:lnTo>
                  <a:close/>
                </a:path>
              </a:pathLst>
            </a:custGeom>
            <a:noFill/>
            <a:ln cap="flat" cmpd="sng" w="28950">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53" name="Google Shape;553;p58"/>
          <p:cNvSpPr txBox="1"/>
          <p:nvPr/>
        </p:nvSpPr>
        <p:spPr>
          <a:xfrm>
            <a:off x="2319036" y="6512355"/>
            <a:ext cx="7614887" cy="20411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200">
                <a:solidFill>
                  <a:srgbClr val="7E7E7E"/>
                </a:solidFill>
                <a:latin typeface="Arial"/>
                <a:ea typeface="Arial"/>
                <a:cs typeface="Arial"/>
                <a:sym typeface="Arial"/>
              </a:rPr>
              <a:t>Livro ‘Técnica Dietética: Teoria e Aplicações’ - Autora: Semíramis Martins Álvares Domene – Disponível na Biblioteca.</a:t>
            </a:r>
            <a:endParaRPr sz="12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7" name="Shape 557"/>
        <p:cNvGrpSpPr/>
        <p:nvPr/>
      </p:nvGrpSpPr>
      <p:grpSpPr>
        <a:xfrm>
          <a:off x="0" y="0"/>
          <a:ext cx="0" cy="0"/>
          <a:chOff x="0" y="0"/>
          <a:chExt cx="0" cy="0"/>
        </a:xfrm>
      </p:grpSpPr>
      <p:sp>
        <p:nvSpPr>
          <p:cNvPr id="558" name="Google Shape;558;p59"/>
          <p:cNvSpPr/>
          <p:nvPr/>
        </p:nvSpPr>
        <p:spPr>
          <a:xfrm>
            <a:off x="2478023" y="876300"/>
            <a:ext cx="7421880" cy="55808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59"/>
          <p:cNvSpPr txBox="1"/>
          <p:nvPr/>
        </p:nvSpPr>
        <p:spPr>
          <a:xfrm>
            <a:off x="777341" y="1999234"/>
            <a:ext cx="1023619" cy="848994"/>
          </a:xfrm>
          <a:prstGeom prst="rect">
            <a:avLst/>
          </a:prstGeom>
          <a:noFill/>
          <a:ln>
            <a:noFill/>
          </a:ln>
        </p:spPr>
        <p:txBody>
          <a:bodyPr anchorCtr="0" anchor="t" bIns="0" lIns="0" spcFirstLastPara="1" rIns="0" wrap="square" tIns="12700">
            <a:spAutoFit/>
          </a:bodyPr>
          <a:lstStyle/>
          <a:p>
            <a:pPr indent="-2539" lvl="0" marL="12700" marR="5080" rtl="0" algn="ctr">
              <a:lnSpc>
                <a:spcPct val="100000"/>
              </a:lnSpc>
              <a:spcBef>
                <a:spcPts val="0"/>
              </a:spcBef>
              <a:spcAft>
                <a:spcPts val="0"/>
              </a:spcAft>
              <a:buNone/>
            </a:pPr>
            <a:r>
              <a:rPr lang="pt-BR" sz="1800">
                <a:solidFill>
                  <a:schemeClr val="dk1"/>
                </a:solidFill>
                <a:latin typeface="Arial"/>
                <a:ea typeface="Arial"/>
                <a:cs typeface="Arial"/>
                <a:sym typeface="Arial"/>
              </a:rPr>
              <a:t>Exemplo:  FC Abóbora  1,15 – 1,64</a:t>
            </a:r>
            <a:endParaRPr sz="1800">
              <a:solidFill>
                <a:schemeClr val="dk1"/>
              </a:solidFill>
              <a:latin typeface="Arial"/>
              <a:ea typeface="Arial"/>
              <a:cs typeface="Arial"/>
              <a:sym typeface="Arial"/>
            </a:endParaRPr>
          </a:p>
        </p:txBody>
      </p:sp>
      <p:sp>
        <p:nvSpPr>
          <p:cNvPr id="560" name="Google Shape;560;p59"/>
          <p:cNvSpPr txBox="1"/>
          <p:nvPr>
            <p:ph type="title"/>
          </p:nvPr>
        </p:nvSpPr>
        <p:spPr>
          <a:xfrm>
            <a:off x="2659126" y="94945"/>
            <a:ext cx="8923274"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0" lang="pt-BR" sz="4000">
                <a:solidFill>
                  <a:srgbClr val="008080"/>
                </a:solidFill>
                <a:latin typeface="Arial"/>
                <a:ea typeface="Arial"/>
                <a:cs typeface="Arial"/>
                <a:sym typeface="Arial"/>
              </a:rPr>
              <a:t>Diferentes alimentos – diferentes FC</a:t>
            </a:r>
            <a:endParaRPr sz="4000">
              <a:latin typeface="Arial"/>
              <a:ea typeface="Arial"/>
              <a:cs typeface="Arial"/>
              <a:sym typeface="Arial"/>
            </a:endParaRPr>
          </a:p>
        </p:txBody>
      </p:sp>
      <p:sp>
        <p:nvSpPr>
          <p:cNvPr id="561" name="Google Shape;561;p59"/>
          <p:cNvSpPr/>
          <p:nvPr/>
        </p:nvSpPr>
        <p:spPr>
          <a:xfrm>
            <a:off x="777341" y="3505200"/>
            <a:ext cx="1154655" cy="120513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59"/>
          <p:cNvSpPr txBox="1"/>
          <p:nvPr/>
        </p:nvSpPr>
        <p:spPr>
          <a:xfrm>
            <a:off x="602397" y="4805455"/>
            <a:ext cx="1373505" cy="574040"/>
          </a:xfrm>
          <a:prstGeom prst="rect">
            <a:avLst/>
          </a:prstGeom>
          <a:noFill/>
          <a:ln>
            <a:noFill/>
          </a:ln>
        </p:spPr>
        <p:txBody>
          <a:bodyPr anchorCtr="0" anchor="t" bIns="0" lIns="0" spcFirstLastPara="1" rIns="0" wrap="square" tIns="12700">
            <a:spAutoFit/>
          </a:bodyPr>
          <a:lstStyle/>
          <a:p>
            <a:pPr indent="-44449" lvl="0" marL="56514" marR="5080" rtl="0" algn="l">
              <a:lnSpc>
                <a:spcPct val="100000"/>
              </a:lnSpc>
              <a:spcBef>
                <a:spcPts val="0"/>
              </a:spcBef>
              <a:spcAft>
                <a:spcPts val="0"/>
              </a:spcAft>
              <a:buNone/>
            </a:pPr>
            <a:r>
              <a:rPr lang="pt-BR" sz="1800">
                <a:solidFill>
                  <a:schemeClr val="dk1"/>
                </a:solidFill>
                <a:latin typeface="Arial"/>
                <a:ea typeface="Arial"/>
                <a:cs typeface="Arial"/>
                <a:sym typeface="Arial"/>
              </a:rPr>
              <a:t>Que tipo de  abóbora???</a:t>
            </a:r>
            <a:endParaRPr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6" name="Shape 566"/>
        <p:cNvGrpSpPr/>
        <p:nvPr/>
      </p:nvGrpSpPr>
      <p:grpSpPr>
        <a:xfrm>
          <a:off x="0" y="0"/>
          <a:ext cx="0" cy="0"/>
          <a:chOff x="0" y="0"/>
          <a:chExt cx="0" cy="0"/>
        </a:xfrm>
      </p:grpSpPr>
      <p:sp>
        <p:nvSpPr>
          <p:cNvPr id="567" name="Google Shape;567;p60"/>
          <p:cNvSpPr/>
          <p:nvPr/>
        </p:nvSpPr>
        <p:spPr>
          <a:xfrm>
            <a:off x="3848100" y="1382267"/>
            <a:ext cx="4439411" cy="248869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8" name="Google Shape;568;p60"/>
          <p:cNvSpPr/>
          <p:nvPr/>
        </p:nvSpPr>
        <p:spPr>
          <a:xfrm>
            <a:off x="5355335" y="3939540"/>
            <a:ext cx="1632204" cy="24658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9" name="Google Shape;569;p60"/>
          <p:cNvSpPr/>
          <p:nvPr/>
        </p:nvSpPr>
        <p:spPr>
          <a:xfrm>
            <a:off x="8787383" y="3939540"/>
            <a:ext cx="1632203" cy="246583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0" name="Google Shape;570;p60"/>
          <p:cNvSpPr/>
          <p:nvPr/>
        </p:nvSpPr>
        <p:spPr>
          <a:xfrm>
            <a:off x="7068311" y="3939540"/>
            <a:ext cx="1630679" cy="246583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1" name="Google Shape;571;p60"/>
          <p:cNvSpPr/>
          <p:nvPr/>
        </p:nvSpPr>
        <p:spPr>
          <a:xfrm>
            <a:off x="1921764" y="3939540"/>
            <a:ext cx="1632204" cy="246583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60"/>
          <p:cNvSpPr txBox="1"/>
          <p:nvPr/>
        </p:nvSpPr>
        <p:spPr>
          <a:xfrm>
            <a:off x="78739" y="6655714"/>
            <a:ext cx="124079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1000">
                <a:solidFill>
                  <a:srgbClr val="7E7E7E"/>
                </a:solidFill>
                <a:latin typeface="Arial"/>
                <a:ea typeface="Arial"/>
                <a:cs typeface="Arial"/>
                <a:sym typeface="Arial"/>
              </a:rPr>
              <a:t>Imagens: Google Images.</a:t>
            </a:r>
            <a:endParaRPr sz="1000">
              <a:solidFill>
                <a:schemeClr val="dk1"/>
              </a:solidFill>
              <a:latin typeface="Arial"/>
              <a:ea typeface="Arial"/>
              <a:cs typeface="Arial"/>
              <a:sym typeface="Arial"/>
            </a:endParaRPr>
          </a:p>
        </p:txBody>
      </p:sp>
      <p:sp>
        <p:nvSpPr>
          <p:cNvPr id="573" name="Google Shape;573;p60"/>
          <p:cNvSpPr/>
          <p:nvPr/>
        </p:nvSpPr>
        <p:spPr>
          <a:xfrm>
            <a:off x="3642359" y="3939540"/>
            <a:ext cx="1641348" cy="2465832"/>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60"/>
          <p:cNvSpPr txBox="1"/>
          <p:nvPr/>
        </p:nvSpPr>
        <p:spPr>
          <a:xfrm>
            <a:off x="4191000" y="889409"/>
            <a:ext cx="3589527" cy="321242"/>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pt-BR" sz="2000">
                <a:solidFill>
                  <a:schemeClr val="dk1"/>
                </a:solidFill>
                <a:latin typeface="Arial"/>
                <a:ea typeface="Arial"/>
                <a:cs typeface="Arial"/>
                <a:sym typeface="Arial"/>
              </a:rPr>
              <a:t>{A depender da preparação}</a:t>
            </a:r>
            <a:endParaRPr sz="2000">
              <a:solidFill>
                <a:schemeClr val="dk1"/>
              </a:solidFill>
              <a:latin typeface="Arial"/>
              <a:ea typeface="Arial"/>
              <a:cs typeface="Arial"/>
              <a:sym typeface="Arial"/>
            </a:endParaRPr>
          </a:p>
        </p:txBody>
      </p:sp>
      <p:sp>
        <p:nvSpPr>
          <p:cNvPr id="575" name="Google Shape;575;p60"/>
          <p:cNvSpPr txBox="1"/>
          <p:nvPr/>
        </p:nvSpPr>
        <p:spPr>
          <a:xfrm>
            <a:off x="2057400" y="185827"/>
            <a:ext cx="9274302" cy="6350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4000">
                <a:solidFill>
                  <a:srgbClr val="008080"/>
                </a:solidFill>
                <a:latin typeface="Arial"/>
                <a:ea typeface="Arial"/>
                <a:cs typeface="Arial"/>
                <a:sym typeface="Arial"/>
              </a:rPr>
              <a:t>Diferentes FC para um mesmo alimento</a:t>
            </a:r>
            <a:endParaRPr sz="40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9" name="Shape 579"/>
        <p:cNvGrpSpPr/>
        <p:nvPr/>
      </p:nvGrpSpPr>
      <p:grpSpPr>
        <a:xfrm>
          <a:off x="0" y="0"/>
          <a:ext cx="0" cy="0"/>
          <a:chOff x="0" y="0"/>
          <a:chExt cx="0" cy="0"/>
        </a:xfrm>
      </p:grpSpPr>
      <p:sp>
        <p:nvSpPr>
          <p:cNvPr id="580" name="Google Shape;580;p61"/>
          <p:cNvSpPr txBox="1"/>
          <p:nvPr>
            <p:ph type="title"/>
          </p:nvPr>
        </p:nvSpPr>
        <p:spPr>
          <a:xfrm>
            <a:off x="973327" y="2465069"/>
            <a:ext cx="10135235" cy="1715135"/>
          </a:xfrm>
          <a:prstGeom prst="rect">
            <a:avLst/>
          </a:prstGeom>
          <a:noFill/>
          <a:ln>
            <a:noFill/>
          </a:ln>
        </p:spPr>
        <p:txBody>
          <a:bodyPr anchorCtr="0" anchor="t" bIns="0" lIns="0" spcFirstLastPara="1" rIns="0" wrap="square" tIns="81275">
            <a:spAutoFit/>
          </a:bodyPr>
          <a:lstStyle/>
          <a:p>
            <a:pPr indent="0" lvl="0" marL="12065" marR="5080" rtl="0" algn="ctr">
              <a:lnSpc>
                <a:spcPct val="88600"/>
              </a:lnSpc>
              <a:spcBef>
                <a:spcPts val="0"/>
              </a:spcBef>
              <a:spcAft>
                <a:spcPts val="0"/>
              </a:spcAft>
              <a:buNone/>
            </a:pPr>
            <a:r>
              <a:rPr lang="pt-BR" sz="4000"/>
              <a:t>Por isso é importante que cada estabelecimento  elabore a sua própria tabela de fatores de correção  (e atualize periodicamente!)</a:t>
            </a:r>
            <a:endParaRPr sz="4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85" name="Shape 585"/>
        <p:cNvGrpSpPr/>
        <p:nvPr/>
      </p:nvGrpSpPr>
      <p:grpSpPr>
        <a:xfrm>
          <a:off x="0" y="0"/>
          <a:ext cx="0" cy="0"/>
          <a:chOff x="0" y="0"/>
          <a:chExt cx="0" cy="0"/>
        </a:xfrm>
      </p:grpSpPr>
      <p:sp>
        <p:nvSpPr>
          <p:cNvPr id="586" name="Google Shape;586;p62"/>
          <p:cNvSpPr txBox="1"/>
          <p:nvPr/>
        </p:nvSpPr>
        <p:spPr>
          <a:xfrm>
            <a:off x="-304800" y="3602482"/>
            <a:ext cx="4943600" cy="2813591"/>
          </a:xfrm>
          <a:prstGeom prst="rect">
            <a:avLst/>
          </a:prstGeom>
          <a:noFill/>
          <a:ln>
            <a:noFill/>
          </a:ln>
        </p:spPr>
        <p:txBody>
          <a:bodyPr anchorCtr="0" anchor="t" bIns="0" lIns="0" spcFirstLastPara="1" rIns="0" wrap="square" tIns="12700">
            <a:spAutoFit/>
          </a:bodyPr>
          <a:lstStyle/>
          <a:p>
            <a:pPr indent="0" lvl="0" marL="1080770" marR="0" rtl="0" algn="l">
              <a:lnSpc>
                <a:spcPct val="100000"/>
              </a:lnSpc>
              <a:spcBef>
                <a:spcPts val="0"/>
              </a:spcBef>
              <a:spcAft>
                <a:spcPts val="0"/>
              </a:spcAft>
              <a:buNone/>
            </a:pPr>
            <a:r>
              <a:rPr b="1" lang="pt-BR" sz="2000">
                <a:solidFill>
                  <a:srgbClr val="008080"/>
                </a:solidFill>
                <a:latin typeface="Arial"/>
                <a:ea typeface="Arial"/>
                <a:cs typeface="Arial"/>
                <a:sym typeface="Arial"/>
              </a:rPr>
              <a:t>Tipo de alimento/produto:</a:t>
            </a:r>
            <a:endParaRPr sz="2000">
              <a:solidFill>
                <a:schemeClr val="dk1"/>
              </a:solidFill>
              <a:latin typeface="Arial"/>
              <a:ea typeface="Arial"/>
              <a:cs typeface="Arial"/>
              <a:sym typeface="Arial"/>
            </a:endParaRPr>
          </a:p>
          <a:p>
            <a:pPr indent="0" lvl="0" marL="788035" marR="234315" rtl="0" algn="ctr">
              <a:lnSpc>
                <a:spcPct val="100000"/>
              </a:lnSpc>
              <a:spcBef>
                <a:spcPts val="10"/>
              </a:spcBef>
              <a:spcAft>
                <a:spcPts val="0"/>
              </a:spcAft>
              <a:buNone/>
            </a:pPr>
            <a:r>
              <a:rPr lang="pt-BR" sz="1800">
                <a:solidFill>
                  <a:schemeClr val="dk1"/>
                </a:solidFill>
                <a:latin typeface="Arial"/>
                <a:ea typeface="Arial"/>
                <a:cs typeface="Arial"/>
                <a:sym typeface="Arial"/>
              </a:rPr>
              <a:t>Tipo de aquisição/como é vendido (in  natura/embalado)</a:t>
            </a:r>
            <a:endParaRPr sz="1800">
              <a:solidFill>
                <a:schemeClr val="dk1"/>
              </a:solidFill>
              <a:latin typeface="Arial"/>
              <a:ea typeface="Arial"/>
              <a:cs typeface="Arial"/>
              <a:sym typeface="Arial"/>
            </a:endParaRPr>
          </a:p>
          <a:p>
            <a:pPr indent="0" lvl="0" marL="544830" marR="0" rtl="0" algn="ctr">
              <a:lnSpc>
                <a:spcPct val="100000"/>
              </a:lnSpc>
              <a:spcBef>
                <a:spcPts val="0"/>
              </a:spcBef>
              <a:spcAft>
                <a:spcPts val="0"/>
              </a:spcAft>
              <a:buNone/>
            </a:pPr>
            <a:r>
              <a:rPr lang="pt-BR" sz="1800">
                <a:solidFill>
                  <a:schemeClr val="dk1"/>
                </a:solidFill>
                <a:latin typeface="Arial"/>
                <a:ea typeface="Arial"/>
                <a:cs typeface="Arial"/>
                <a:sym typeface="Arial"/>
              </a:rPr>
              <a:t>Qualidade</a:t>
            </a:r>
            <a:endParaRPr sz="1800">
              <a:solidFill>
                <a:schemeClr val="dk1"/>
              </a:solidFill>
              <a:latin typeface="Arial"/>
              <a:ea typeface="Arial"/>
              <a:cs typeface="Arial"/>
              <a:sym typeface="Arial"/>
            </a:endParaRPr>
          </a:p>
          <a:p>
            <a:pPr indent="1905" lvl="0" marL="1087120" marR="535305" rtl="0" algn="ctr">
              <a:lnSpc>
                <a:spcPct val="100000"/>
              </a:lnSpc>
              <a:spcBef>
                <a:spcPts val="0"/>
              </a:spcBef>
              <a:spcAft>
                <a:spcPts val="0"/>
              </a:spcAft>
              <a:buNone/>
            </a:pPr>
            <a:r>
              <a:rPr lang="pt-BR" sz="1800">
                <a:solidFill>
                  <a:schemeClr val="dk1"/>
                </a:solidFill>
                <a:latin typeface="Arial"/>
                <a:ea typeface="Arial"/>
                <a:cs typeface="Arial"/>
                <a:sym typeface="Arial"/>
              </a:rPr>
              <a:t>Grau de amadurecimento  Época do ano/sazonalidade  Condições de armazenamento</a:t>
            </a:r>
            <a:endParaRPr sz="1800">
              <a:solidFill>
                <a:schemeClr val="dk1"/>
              </a:solidFill>
              <a:latin typeface="Arial"/>
              <a:ea typeface="Arial"/>
              <a:cs typeface="Arial"/>
              <a:sym typeface="Arial"/>
            </a:endParaRPr>
          </a:p>
          <a:p>
            <a:pPr indent="0" lvl="0" marL="624840" marR="74930" rtl="0" algn="ctr">
              <a:lnSpc>
                <a:spcPct val="100000"/>
              </a:lnSpc>
              <a:spcBef>
                <a:spcPts val="5"/>
              </a:spcBef>
              <a:spcAft>
                <a:spcPts val="0"/>
              </a:spcAft>
              <a:buNone/>
            </a:pPr>
            <a:r>
              <a:rPr lang="pt-BR" sz="1800">
                <a:solidFill>
                  <a:schemeClr val="dk1"/>
                </a:solidFill>
                <a:latin typeface="Arial"/>
                <a:ea typeface="Arial"/>
                <a:cs typeface="Arial"/>
                <a:sym typeface="Arial"/>
              </a:rPr>
              <a:t>Local de venda (proximidade do produtor;  estabelecimento)</a:t>
            </a:r>
            <a:endParaRPr sz="1800">
              <a:solidFill>
                <a:schemeClr val="dk1"/>
              </a:solidFill>
              <a:latin typeface="Arial"/>
              <a:ea typeface="Arial"/>
              <a:cs typeface="Arial"/>
              <a:sym typeface="Arial"/>
            </a:endParaRPr>
          </a:p>
          <a:p>
            <a:pPr indent="0" lvl="0" marL="554990" marR="5080" rtl="0" algn="ctr">
              <a:lnSpc>
                <a:spcPct val="100000"/>
              </a:lnSpc>
              <a:spcBef>
                <a:spcPts val="0"/>
              </a:spcBef>
              <a:spcAft>
                <a:spcPts val="0"/>
              </a:spcAft>
              <a:buNone/>
            </a:pPr>
            <a:r>
              <a:rPr lang="pt-BR" sz="1800">
                <a:solidFill>
                  <a:schemeClr val="dk1"/>
                </a:solidFill>
                <a:latin typeface="Arial"/>
                <a:ea typeface="Arial"/>
                <a:cs typeface="Arial"/>
                <a:sym typeface="Arial"/>
              </a:rPr>
              <a:t>Origem dos produtos (nacional/estrangeiro)</a:t>
            </a:r>
            <a:endParaRPr sz="1800">
              <a:solidFill>
                <a:schemeClr val="dk1"/>
              </a:solidFill>
              <a:latin typeface="Arial"/>
              <a:ea typeface="Arial"/>
              <a:cs typeface="Arial"/>
              <a:sym typeface="Arial"/>
            </a:endParaRPr>
          </a:p>
        </p:txBody>
      </p:sp>
      <p:sp>
        <p:nvSpPr>
          <p:cNvPr id="587" name="Google Shape;587;p62"/>
          <p:cNvSpPr txBox="1"/>
          <p:nvPr/>
        </p:nvSpPr>
        <p:spPr>
          <a:xfrm>
            <a:off x="4638800" y="3809999"/>
            <a:ext cx="3392680" cy="2298065"/>
          </a:xfrm>
          <a:prstGeom prst="rect">
            <a:avLst/>
          </a:prstGeom>
          <a:noFill/>
          <a:ln>
            <a:noFill/>
          </a:ln>
        </p:spPr>
        <p:txBody>
          <a:bodyPr anchorCtr="0" anchor="t" bIns="0" lIns="0" spcFirstLastPara="1" rIns="0" wrap="square" tIns="12700">
            <a:spAutoFit/>
          </a:bodyPr>
          <a:lstStyle/>
          <a:p>
            <a:pPr indent="-542925" lvl="0" marL="769620" marR="221615" rtl="0" algn="l">
              <a:lnSpc>
                <a:spcPct val="100000"/>
              </a:lnSpc>
              <a:spcBef>
                <a:spcPts val="0"/>
              </a:spcBef>
              <a:spcAft>
                <a:spcPts val="0"/>
              </a:spcAft>
              <a:buNone/>
            </a:pPr>
            <a:r>
              <a:rPr b="1" lang="pt-BR" sz="2000">
                <a:solidFill>
                  <a:srgbClr val="008080"/>
                </a:solidFill>
                <a:latin typeface="Arial"/>
                <a:ea typeface="Arial"/>
                <a:cs typeface="Arial"/>
                <a:sym typeface="Arial"/>
              </a:rPr>
              <a:t>Tipo de manipulação:</a:t>
            </a:r>
            <a:endParaRPr b="1" sz="2000">
              <a:solidFill>
                <a:srgbClr val="008080"/>
              </a:solidFill>
              <a:latin typeface="Arial"/>
              <a:ea typeface="Arial"/>
              <a:cs typeface="Arial"/>
              <a:sym typeface="Arial"/>
            </a:endParaRPr>
          </a:p>
          <a:p>
            <a:pPr indent="-542925" lvl="0" marL="769620" marR="221615" rtl="0" algn="l">
              <a:lnSpc>
                <a:spcPct val="100000"/>
              </a:lnSpc>
              <a:spcBef>
                <a:spcPts val="100"/>
              </a:spcBef>
              <a:spcAft>
                <a:spcPts val="0"/>
              </a:spcAft>
              <a:buNone/>
            </a:pPr>
            <a:r>
              <a:rPr lang="pt-BR" sz="1800">
                <a:solidFill>
                  <a:schemeClr val="dk1"/>
                </a:solidFill>
                <a:latin typeface="Arial"/>
                <a:ea typeface="Arial"/>
                <a:cs typeface="Arial"/>
                <a:sym typeface="Arial"/>
              </a:rPr>
              <a:t>Habilidade do/a cozinheiro/a</a:t>
            </a:r>
            <a:endParaRPr sz="1800">
              <a:solidFill>
                <a:schemeClr val="dk1"/>
              </a:solidFill>
              <a:latin typeface="Arial"/>
              <a:ea typeface="Arial"/>
              <a:cs typeface="Arial"/>
              <a:sym typeface="Arial"/>
            </a:endParaRPr>
          </a:p>
          <a:p>
            <a:pPr indent="-542925" lvl="0" marL="769620" marR="221615" rtl="0" algn="l">
              <a:lnSpc>
                <a:spcPct val="100000"/>
              </a:lnSpc>
              <a:spcBef>
                <a:spcPts val="100"/>
              </a:spcBef>
              <a:spcAft>
                <a:spcPts val="0"/>
              </a:spcAft>
              <a:buNone/>
            </a:pPr>
            <a:r>
              <a:rPr lang="pt-BR" sz="1800">
                <a:solidFill>
                  <a:schemeClr val="dk1"/>
                </a:solidFill>
                <a:latin typeface="Arial"/>
                <a:ea typeface="Arial"/>
                <a:cs typeface="Arial"/>
                <a:sym typeface="Arial"/>
              </a:rPr>
              <a:t>Equipamentos e utensílios disponíveis (ex.  máquina, descascador, faca)</a:t>
            </a:r>
            <a:endParaRPr sz="1800">
              <a:solidFill>
                <a:schemeClr val="dk1"/>
              </a:solidFill>
              <a:latin typeface="Arial"/>
              <a:ea typeface="Arial"/>
              <a:cs typeface="Arial"/>
              <a:sym typeface="Arial"/>
            </a:endParaRPr>
          </a:p>
          <a:p>
            <a:pPr indent="-542925" lvl="0" marL="769620" marR="221615" rtl="0" algn="l">
              <a:lnSpc>
                <a:spcPct val="100000"/>
              </a:lnSpc>
              <a:spcBef>
                <a:spcPts val="100"/>
              </a:spcBef>
              <a:spcAft>
                <a:spcPts val="0"/>
              </a:spcAft>
              <a:buNone/>
            </a:pPr>
            <a:r>
              <a:rPr lang="pt-BR" sz="1800">
                <a:solidFill>
                  <a:schemeClr val="dk1"/>
                </a:solidFill>
                <a:latin typeface="Arial"/>
                <a:ea typeface="Arial"/>
                <a:cs typeface="Arial"/>
                <a:sym typeface="Arial"/>
              </a:rPr>
              <a:t>Número de pessoas e tempo disponível</a:t>
            </a:r>
            <a:endParaRPr sz="1800">
              <a:solidFill>
                <a:schemeClr val="dk1"/>
              </a:solidFill>
              <a:latin typeface="Arial"/>
              <a:ea typeface="Arial"/>
              <a:cs typeface="Arial"/>
              <a:sym typeface="Arial"/>
            </a:endParaRPr>
          </a:p>
        </p:txBody>
      </p:sp>
      <p:sp>
        <p:nvSpPr>
          <p:cNvPr id="588" name="Google Shape;588;p62"/>
          <p:cNvSpPr txBox="1"/>
          <p:nvPr/>
        </p:nvSpPr>
        <p:spPr>
          <a:xfrm>
            <a:off x="8031480" y="1554480"/>
            <a:ext cx="3659504" cy="4828540"/>
          </a:xfrm>
          <a:prstGeom prst="rect">
            <a:avLst/>
          </a:prstGeom>
          <a:noFill/>
          <a:ln cap="flat" cmpd="sng" w="12175">
            <a:solidFill>
              <a:srgbClr val="008080"/>
            </a:solidFill>
            <a:prstDash val="solid"/>
            <a:round/>
            <a:headEnd len="sm" w="sm" type="none"/>
            <a:tailEnd len="sm" w="sm" type="none"/>
          </a:ln>
        </p:spPr>
        <p:txBody>
          <a:bodyPr anchorCtr="0" anchor="t" bIns="0" lIns="0" spcFirstLastPara="1" rIns="0" wrap="square" tIns="40625">
            <a:spAutoFit/>
          </a:bodyPr>
          <a:lstStyle/>
          <a:p>
            <a:pPr indent="0" lvl="0" marL="836930" marR="0" rtl="0" algn="l">
              <a:lnSpc>
                <a:spcPct val="100000"/>
              </a:lnSpc>
              <a:spcBef>
                <a:spcPts val="0"/>
              </a:spcBef>
              <a:spcAft>
                <a:spcPts val="0"/>
              </a:spcAft>
              <a:buNone/>
            </a:pPr>
            <a:r>
              <a:rPr b="1" lang="pt-BR" sz="2000">
                <a:solidFill>
                  <a:srgbClr val="008080"/>
                </a:solidFill>
                <a:latin typeface="Arial"/>
                <a:ea typeface="Arial"/>
                <a:cs typeface="Arial"/>
                <a:sym typeface="Arial"/>
              </a:rPr>
              <a:t>Tipo de preparação:</a:t>
            </a:r>
            <a:endParaRPr sz="2000">
              <a:solidFill>
                <a:schemeClr val="dk1"/>
              </a:solidFill>
              <a:latin typeface="Arial"/>
              <a:ea typeface="Arial"/>
              <a:cs typeface="Arial"/>
              <a:sym typeface="Arial"/>
            </a:endParaRPr>
          </a:p>
        </p:txBody>
      </p:sp>
      <p:sp>
        <p:nvSpPr>
          <p:cNvPr id="589" name="Google Shape;589;p62"/>
          <p:cNvSpPr txBox="1"/>
          <p:nvPr>
            <p:ph type="title"/>
          </p:nvPr>
        </p:nvSpPr>
        <p:spPr>
          <a:xfrm>
            <a:off x="936371" y="275653"/>
            <a:ext cx="10352786"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0" lang="pt-BR" sz="4400">
                <a:solidFill>
                  <a:srgbClr val="008080"/>
                </a:solidFill>
                <a:latin typeface="Arial"/>
                <a:ea typeface="Arial"/>
                <a:cs typeface="Arial"/>
                <a:sym typeface="Arial"/>
              </a:rPr>
              <a:t>O que influencia no FC?</a:t>
            </a:r>
            <a:endParaRPr sz="4400">
              <a:latin typeface="Arial"/>
              <a:ea typeface="Arial"/>
              <a:cs typeface="Arial"/>
              <a:sym typeface="Arial"/>
            </a:endParaRPr>
          </a:p>
        </p:txBody>
      </p:sp>
      <p:sp>
        <p:nvSpPr>
          <p:cNvPr id="590" name="Google Shape;590;p62"/>
          <p:cNvSpPr/>
          <p:nvPr/>
        </p:nvSpPr>
        <p:spPr>
          <a:xfrm>
            <a:off x="2493264" y="1554480"/>
            <a:ext cx="1752600" cy="1905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62"/>
          <p:cNvSpPr/>
          <p:nvPr/>
        </p:nvSpPr>
        <p:spPr>
          <a:xfrm>
            <a:off x="856487" y="1559052"/>
            <a:ext cx="1507236" cy="1905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2" name="Google Shape;592;p62"/>
          <p:cNvSpPr/>
          <p:nvPr/>
        </p:nvSpPr>
        <p:spPr>
          <a:xfrm>
            <a:off x="4443984" y="1569719"/>
            <a:ext cx="1592580" cy="18897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62"/>
          <p:cNvSpPr/>
          <p:nvPr/>
        </p:nvSpPr>
        <p:spPr>
          <a:xfrm>
            <a:off x="6112764" y="1554480"/>
            <a:ext cx="1516380" cy="1905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62"/>
          <p:cNvSpPr/>
          <p:nvPr/>
        </p:nvSpPr>
        <p:spPr>
          <a:xfrm>
            <a:off x="8391143" y="2071116"/>
            <a:ext cx="1470659" cy="199491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62"/>
          <p:cNvSpPr/>
          <p:nvPr/>
        </p:nvSpPr>
        <p:spPr>
          <a:xfrm>
            <a:off x="9983723" y="2071116"/>
            <a:ext cx="1405127" cy="199491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62"/>
          <p:cNvSpPr/>
          <p:nvPr/>
        </p:nvSpPr>
        <p:spPr>
          <a:xfrm>
            <a:off x="9983723" y="4183379"/>
            <a:ext cx="1405127" cy="211074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62"/>
          <p:cNvSpPr/>
          <p:nvPr/>
        </p:nvSpPr>
        <p:spPr>
          <a:xfrm>
            <a:off x="8391143" y="4191000"/>
            <a:ext cx="1470659" cy="210312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1" name="Shape 601"/>
        <p:cNvGrpSpPr/>
        <p:nvPr/>
      </p:nvGrpSpPr>
      <p:grpSpPr>
        <a:xfrm>
          <a:off x="0" y="0"/>
          <a:ext cx="0" cy="0"/>
          <a:chOff x="0" y="0"/>
          <a:chExt cx="0" cy="0"/>
        </a:xfrm>
      </p:grpSpPr>
      <p:sp>
        <p:nvSpPr>
          <p:cNvPr id="602" name="Google Shape;602;p63"/>
          <p:cNvSpPr txBox="1"/>
          <p:nvPr>
            <p:ph type="title"/>
          </p:nvPr>
        </p:nvSpPr>
        <p:spPr>
          <a:xfrm>
            <a:off x="1828800" y="2286000"/>
            <a:ext cx="8029575" cy="1858842"/>
          </a:xfrm>
          <a:prstGeom prst="rect">
            <a:avLst/>
          </a:prstGeom>
          <a:noFill/>
          <a:ln>
            <a:noFill/>
          </a:ln>
        </p:spPr>
        <p:txBody>
          <a:bodyPr anchorCtr="0" anchor="t" bIns="0" lIns="0" spcFirstLastPara="1" rIns="0" wrap="square" tIns="12050">
            <a:spAutoFit/>
          </a:bodyPr>
          <a:lstStyle/>
          <a:p>
            <a:pPr indent="0" lvl="0" marL="12700" rtl="0" algn="ctr">
              <a:lnSpc>
                <a:spcPct val="100000"/>
              </a:lnSpc>
              <a:spcBef>
                <a:spcPts val="0"/>
              </a:spcBef>
              <a:spcAft>
                <a:spcPts val="0"/>
              </a:spcAft>
              <a:buNone/>
            </a:pPr>
            <a:r>
              <a:rPr lang="pt-BR" sz="6000"/>
              <a:t>Exemplo de cálculo de fator de correção</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6" name="Shape 606"/>
        <p:cNvGrpSpPr/>
        <p:nvPr/>
      </p:nvGrpSpPr>
      <p:grpSpPr>
        <a:xfrm>
          <a:off x="0" y="0"/>
          <a:ext cx="0" cy="0"/>
          <a:chOff x="0" y="0"/>
          <a:chExt cx="0" cy="0"/>
        </a:xfrm>
      </p:grpSpPr>
      <p:sp>
        <p:nvSpPr>
          <p:cNvPr id="607" name="Google Shape;607;p64"/>
          <p:cNvSpPr txBox="1"/>
          <p:nvPr/>
        </p:nvSpPr>
        <p:spPr>
          <a:xfrm>
            <a:off x="78739" y="6655714"/>
            <a:ext cx="124079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1000">
                <a:solidFill>
                  <a:srgbClr val="7E7E7E"/>
                </a:solidFill>
                <a:latin typeface="Arial"/>
                <a:ea typeface="Arial"/>
                <a:cs typeface="Arial"/>
                <a:sym typeface="Arial"/>
              </a:rPr>
              <a:t>Imagens: Google Images.</a:t>
            </a:r>
            <a:endParaRPr sz="1000">
              <a:solidFill>
                <a:schemeClr val="dk1"/>
              </a:solidFill>
              <a:latin typeface="Arial"/>
              <a:ea typeface="Arial"/>
              <a:cs typeface="Arial"/>
              <a:sym typeface="Arial"/>
            </a:endParaRPr>
          </a:p>
        </p:txBody>
      </p:sp>
      <p:sp>
        <p:nvSpPr>
          <p:cNvPr id="608" name="Google Shape;608;p64"/>
          <p:cNvSpPr txBox="1"/>
          <p:nvPr/>
        </p:nvSpPr>
        <p:spPr>
          <a:xfrm>
            <a:off x="5705346" y="2971037"/>
            <a:ext cx="6029453" cy="3359253"/>
          </a:xfrm>
          <a:prstGeom prst="rect">
            <a:avLst/>
          </a:prstGeom>
          <a:noFill/>
          <a:ln>
            <a:noFill/>
          </a:ln>
        </p:spPr>
        <p:txBody>
          <a:bodyPr anchorCtr="0" anchor="t" bIns="0" lIns="0" spcFirstLastPara="1" rIns="0" wrap="square" tIns="12050">
            <a:spAutoFit/>
          </a:bodyPr>
          <a:lstStyle/>
          <a:p>
            <a:pPr indent="-684530" lvl="0" marL="1676400" marR="853439" rtl="0" algn="l">
              <a:lnSpc>
                <a:spcPct val="100000"/>
              </a:lnSpc>
              <a:spcBef>
                <a:spcPts val="0"/>
              </a:spcBef>
              <a:spcAft>
                <a:spcPts val="0"/>
              </a:spcAft>
              <a:buNone/>
            </a:pPr>
            <a:r>
              <a:rPr b="1" lang="pt-BR" sz="2800">
                <a:solidFill>
                  <a:schemeClr val="dk1"/>
                </a:solidFill>
                <a:latin typeface="Arial"/>
                <a:ea typeface="Arial"/>
                <a:cs typeface="Arial"/>
                <a:sym typeface="Arial"/>
              </a:rPr>
              <a:t>FC =		</a:t>
            </a:r>
            <a:r>
              <a:rPr b="1" lang="pt-BR" sz="2800" u="sng">
                <a:solidFill>
                  <a:schemeClr val="dk1"/>
                </a:solidFill>
                <a:latin typeface="Arial"/>
                <a:ea typeface="Arial"/>
                <a:cs typeface="Arial"/>
                <a:sym typeface="Arial"/>
              </a:rPr>
              <a:t>Peso Bruto (PB) </a:t>
            </a:r>
            <a:r>
              <a:rPr b="1" lang="pt-BR" sz="2800">
                <a:solidFill>
                  <a:schemeClr val="dk1"/>
                </a:solidFill>
                <a:latin typeface="Arial"/>
                <a:ea typeface="Arial"/>
                <a:cs typeface="Arial"/>
                <a:sym typeface="Arial"/>
              </a:rPr>
              <a:t> Peso Líquido (PL)</a:t>
            </a:r>
            <a:endParaRPr sz="2800">
              <a:solidFill>
                <a:schemeClr val="dk1"/>
              </a:solidFill>
              <a:latin typeface="Arial"/>
              <a:ea typeface="Arial"/>
              <a:cs typeface="Arial"/>
              <a:sym typeface="Arial"/>
            </a:endParaRPr>
          </a:p>
          <a:p>
            <a:pPr indent="0" lvl="0" marL="0" marR="0" rtl="0" algn="l">
              <a:lnSpc>
                <a:spcPct val="100000"/>
              </a:lnSpc>
              <a:spcBef>
                <a:spcPts val="30"/>
              </a:spcBef>
              <a:spcAft>
                <a:spcPts val="0"/>
              </a:spcAft>
              <a:buNone/>
            </a:pPr>
            <a:r>
              <a:t/>
            </a:r>
            <a:endParaRPr sz="2800">
              <a:solidFill>
                <a:schemeClr val="dk1"/>
              </a:solidFill>
              <a:latin typeface="Arial"/>
              <a:ea typeface="Arial"/>
              <a:cs typeface="Arial"/>
              <a:sym typeface="Arial"/>
            </a:endParaRPr>
          </a:p>
          <a:p>
            <a:pPr indent="-807720" lvl="0" marL="1766570" marR="943610" rtl="0" algn="l">
              <a:lnSpc>
                <a:spcPct val="100000"/>
              </a:lnSpc>
              <a:spcBef>
                <a:spcPts val="0"/>
              </a:spcBef>
              <a:spcAft>
                <a:spcPts val="0"/>
              </a:spcAft>
              <a:buNone/>
            </a:pPr>
            <a:r>
              <a:rPr b="1" lang="pt-BR" sz="2800">
                <a:solidFill>
                  <a:srgbClr val="008080"/>
                </a:solidFill>
                <a:latin typeface="Arial"/>
                <a:ea typeface="Arial"/>
                <a:cs typeface="Arial"/>
                <a:sym typeface="Arial"/>
              </a:rPr>
              <a:t>FC = </a:t>
            </a:r>
            <a:r>
              <a:rPr b="1" lang="pt-BR" sz="2800" u="sng">
                <a:solidFill>
                  <a:srgbClr val="008080"/>
                </a:solidFill>
                <a:latin typeface="Arial"/>
                <a:ea typeface="Arial"/>
                <a:cs typeface="Arial"/>
                <a:sym typeface="Arial"/>
              </a:rPr>
              <a:t>PB</a:t>
            </a:r>
            <a:r>
              <a:rPr b="1" lang="pt-BR" sz="2800">
                <a:solidFill>
                  <a:srgbClr val="008080"/>
                </a:solidFill>
                <a:latin typeface="Arial"/>
                <a:ea typeface="Arial"/>
                <a:cs typeface="Arial"/>
                <a:sym typeface="Arial"/>
              </a:rPr>
              <a:t> = </a:t>
            </a:r>
            <a:r>
              <a:rPr b="1" lang="pt-BR" sz="2800" u="sng">
                <a:solidFill>
                  <a:srgbClr val="008080"/>
                </a:solidFill>
                <a:latin typeface="Arial"/>
                <a:ea typeface="Arial"/>
                <a:cs typeface="Arial"/>
                <a:sym typeface="Arial"/>
              </a:rPr>
              <a:t>800 g</a:t>
            </a:r>
            <a:r>
              <a:rPr b="1" lang="pt-BR" sz="2800">
                <a:solidFill>
                  <a:srgbClr val="008080"/>
                </a:solidFill>
                <a:latin typeface="Arial"/>
                <a:ea typeface="Arial"/>
                <a:cs typeface="Arial"/>
                <a:sym typeface="Arial"/>
              </a:rPr>
              <a:t> = 1,23     PL	650 g</a:t>
            </a:r>
            <a:endParaRPr sz="2800">
              <a:solidFill>
                <a:schemeClr val="dk1"/>
              </a:solidFill>
              <a:latin typeface="Arial"/>
              <a:ea typeface="Arial"/>
              <a:cs typeface="Arial"/>
              <a:sym typeface="Arial"/>
            </a:endParaRPr>
          </a:p>
          <a:p>
            <a:pPr indent="0" lvl="0" marL="0" marR="0" rtl="0" algn="l">
              <a:lnSpc>
                <a:spcPct val="100000"/>
              </a:lnSpc>
              <a:spcBef>
                <a:spcPts val="15"/>
              </a:spcBef>
              <a:spcAft>
                <a:spcPts val="0"/>
              </a:spcAft>
              <a:buNone/>
            </a:pPr>
            <a:r>
              <a:t/>
            </a:r>
            <a:endParaRPr sz="295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pt-BR" sz="2400">
                <a:solidFill>
                  <a:srgbClr val="444444"/>
                </a:solidFill>
                <a:latin typeface="Arial"/>
                <a:ea typeface="Arial"/>
                <a:cs typeface="Arial"/>
                <a:sym typeface="Arial"/>
              </a:rPr>
              <a:t>Resposta: </a:t>
            </a:r>
            <a:r>
              <a:rPr lang="pt-BR" sz="2400">
                <a:solidFill>
                  <a:srgbClr val="008080"/>
                </a:solidFill>
                <a:latin typeface="Arial"/>
                <a:ea typeface="Arial"/>
                <a:cs typeface="Arial"/>
                <a:sym typeface="Arial"/>
              </a:rPr>
              <a:t>O FC da abóbora paulista é 1,23.</a:t>
            </a:r>
            <a:endParaRPr sz="2400">
              <a:solidFill>
                <a:schemeClr val="dk1"/>
              </a:solidFill>
              <a:latin typeface="Arial"/>
              <a:ea typeface="Arial"/>
              <a:cs typeface="Arial"/>
              <a:sym typeface="Arial"/>
            </a:endParaRPr>
          </a:p>
        </p:txBody>
      </p:sp>
      <p:sp>
        <p:nvSpPr>
          <p:cNvPr id="609" name="Google Shape;609;p64"/>
          <p:cNvSpPr txBox="1"/>
          <p:nvPr/>
        </p:nvSpPr>
        <p:spPr>
          <a:xfrm>
            <a:off x="853846" y="1342389"/>
            <a:ext cx="10349865" cy="1002030"/>
          </a:xfrm>
          <a:prstGeom prst="rect">
            <a:avLst/>
          </a:prstGeom>
          <a:noFill/>
          <a:ln>
            <a:noFill/>
          </a:ln>
        </p:spPr>
        <p:txBody>
          <a:bodyPr anchorCtr="0" anchor="t" bIns="0" lIns="0" spcFirstLastPara="1" rIns="0" wrap="square" tIns="13325">
            <a:spAutoFit/>
          </a:bodyPr>
          <a:lstStyle/>
          <a:p>
            <a:pPr indent="-335915" lvl="0" marL="347980" marR="5080" rtl="0" algn="l">
              <a:lnSpc>
                <a:spcPct val="100000"/>
              </a:lnSpc>
              <a:spcBef>
                <a:spcPts val="0"/>
              </a:spcBef>
              <a:spcAft>
                <a:spcPts val="0"/>
              </a:spcAft>
              <a:buNone/>
            </a:pPr>
            <a:r>
              <a:rPr lang="pt-BR" sz="3200">
                <a:solidFill>
                  <a:schemeClr val="dk1"/>
                </a:solidFill>
                <a:latin typeface="Arial"/>
                <a:ea typeface="Arial"/>
                <a:cs typeface="Arial"/>
                <a:sym typeface="Arial"/>
              </a:rPr>
              <a:t>Comprei </a:t>
            </a:r>
            <a:r>
              <a:rPr b="1" lang="pt-BR" sz="3200">
                <a:solidFill>
                  <a:schemeClr val="dk1"/>
                </a:solidFill>
                <a:latin typeface="Arial"/>
                <a:ea typeface="Arial"/>
                <a:cs typeface="Arial"/>
                <a:sym typeface="Arial"/>
              </a:rPr>
              <a:t>800 g </a:t>
            </a:r>
            <a:r>
              <a:rPr lang="pt-BR" sz="3200">
                <a:solidFill>
                  <a:schemeClr val="dk1"/>
                </a:solidFill>
                <a:latin typeface="Arial"/>
                <a:ea typeface="Arial"/>
                <a:cs typeface="Arial"/>
                <a:sym typeface="Arial"/>
              </a:rPr>
              <a:t>de abóbora paulista. Descasquei e tirei as sementes e  me sobraram </a:t>
            </a:r>
            <a:r>
              <a:rPr b="1" lang="pt-BR" sz="3200">
                <a:solidFill>
                  <a:schemeClr val="dk1"/>
                </a:solidFill>
                <a:latin typeface="Arial"/>
                <a:ea typeface="Arial"/>
                <a:cs typeface="Arial"/>
                <a:sym typeface="Arial"/>
              </a:rPr>
              <a:t>650 g</a:t>
            </a:r>
            <a:r>
              <a:rPr lang="pt-BR" sz="3200">
                <a:solidFill>
                  <a:schemeClr val="dk1"/>
                </a:solidFill>
                <a:latin typeface="Arial"/>
                <a:ea typeface="Arial"/>
                <a:cs typeface="Arial"/>
                <a:sym typeface="Arial"/>
              </a:rPr>
              <a:t>. Qual é o </a:t>
            </a:r>
            <a:r>
              <a:rPr b="1" lang="pt-BR" sz="3200">
                <a:solidFill>
                  <a:schemeClr val="dk1"/>
                </a:solidFill>
                <a:latin typeface="Arial"/>
                <a:ea typeface="Arial"/>
                <a:cs typeface="Arial"/>
                <a:sym typeface="Arial"/>
              </a:rPr>
              <a:t>fator de correção </a:t>
            </a:r>
            <a:r>
              <a:rPr lang="pt-BR" sz="3200">
                <a:solidFill>
                  <a:schemeClr val="dk1"/>
                </a:solidFill>
                <a:latin typeface="Arial"/>
                <a:ea typeface="Arial"/>
                <a:cs typeface="Arial"/>
                <a:sym typeface="Arial"/>
              </a:rPr>
              <a:t>dessa abóbora?</a:t>
            </a:r>
            <a:endParaRPr/>
          </a:p>
        </p:txBody>
      </p:sp>
      <p:sp>
        <p:nvSpPr>
          <p:cNvPr id="610" name="Google Shape;610;p64"/>
          <p:cNvSpPr txBox="1"/>
          <p:nvPr/>
        </p:nvSpPr>
        <p:spPr>
          <a:xfrm>
            <a:off x="304800" y="640068"/>
            <a:ext cx="7397750" cy="605294"/>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None/>
            </a:pPr>
            <a:r>
              <a:t/>
            </a:r>
            <a:endParaRPr sz="2250">
              <a:solidFill>
                <a:schemeClr val="dk1"/>
              </a:solidFill>
              <a:latin typeface="Arial"/>
              <a:ea typeface="Arial"/>
              <a:cs typeface="Arial"/>
              <a:sym typeface="Arial"/>
            </a:endParaRPr>
          </a:p>
          <a:p>
            <a:pPr indent="0" lvl="0" marL="1712595" marR="0" rtl="0" algn="l">
              <a:lnSpc>
                <a:spcPct val="100000"/>
              </a:lnSpc>
              <a:spcBef>
                <a:spcPts val="5"/>
              </a:spcBef>
              <a:spcAft>
                <a:spcPts val="0"/>
              </a:spcAft>
              <a:buNone/>
            </a:pPr>
            <a:r>
              <a:rPr b="1" lang="pt-BR" sz="1600">
                <a:solidFill>
                  <a:srgbClr val="008080"/>
                </a:solidFill>
                <a:latin typeface="Arial"/>
                <a:ea typeface="Arial"/>
                <a:cs typeface="Arial"/>
                <a:sym typeface="Arial"/>
              </a:rPr>
              <a:t>Peso bruto</a:t>
            </a:r>
            <a:endParaRPr sz="1600">
              <a:solidFill>
                <a:schemeClr val="dk1"/>
              </a:solidFill>
              <a:latin typeface="Arial"/>
              <a:ea typeface="Arial"/>
              <a:cs typeface="Arial"/>
              <a:sym typeface="Arial"/>
            </a:endParaRPr>
          </a:p>
        </p:txBody>
      </p:sp>
      <p:sp>
        <p:nvSpPr>
          <p:cNvPr id="611" name="Google Shape;611;p64"/>
          <p:cNvSpPr txBox="1"/>
          <p:nvPr/>
        </p:nvSpPr>
        <p:spPr>
          <a:xfrm>
            <a:off x="6360921" y="2554392"/>
            <a:ext cx="1353821" cy="25840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pt-BR" sz="1600">
                <a:solidFill>
                  <a:srgbClr val="008080"/>
                </a:solidFill>
                <a:latin typeface="Arial"/>
                <a:ea typeface="Arial"/>
                <a:cs typeface="Arial"/>
                <a:sym typeface="Arial"/>
              </a:rPr>
              <a:t>Peso líquido</a:t>
            </a:r>
            <a:endParaRPr sz="1600">
              <a:solidFill>
                <a:schemeClr val="dk1"/>
              </a:solidFill>
              <a:latin typeface="Arial"/>
              <a:ea typeface="Arial"/>
              <a:cs typeface="Arial"/>
              <a:sym typeface="Arial"/>
            </a:endParaRPr>
          </a:p>
        </p:txBody>
      </p:sp>
      <p:sp>
        <p:nvSpPr>
          <p:cNvPr id="612" name="Google Shape;612;p64"/>
          <p:cNvSpPr/>
          <p:nvPr/>
        </p:nvSpPr>
        <p:spPr>
          <a:xfrm>
            <a:off x="6781800" y="2418586"/>
            <a:ext cx="448309" cy="45720"/>
          </a:xfrm>
          <a:custGeom>
            <a:rect b="b" l="l" r="r" t="t"/>
            <a:pathLst>
              <a:path extrusionOk="0" h="45719" w="448310">
                <a:moveTo>
                  <a:pt x="448056" y="0"/>
                </a:moveTo>
                <a:lnTo>
                  <a:pt x="448056" y="12573"/>
                </a:lnTo>
                <a:lnTo>
                  <a:pt x="446405" y="22860"/>
                </a:lnTo>
                <a:lnTo>
                  <a:pt x="444246" y="22860"/>
                </a:lnTo>
                <a:lnTo>
                  <a:pt x="227838" y="22860"/>
                </a:lnTo>
                <a:lnTo>
                  <a:pt x="225679" y="22860"/>
                </a:lnTo>
                <a:lnTo>
                  <a:pt x="224028" y="33147"/>
                </a:lnTo>
                <a:lnTo>
                  <a:pt x="224028" y="45720"/>
                </a:lnTo>
                <a:lnTo>
                  <a:pt x="224028" y="33147"/>
                </a:lnTo>
                <a:lnTo>
                  <a:pt x="222377" y="22860"/>
                </a:lnTo>
                <a:lnTo>
                  <a:pt x="220218" y="22860"/>
                </a:lnTo>
                <a:lnTo>
                  <a:pt x="3810" y="22860"/>
                </a:lnTo>
                <a:lnTo>
                  <a:pt x="1651" y="22860"/>
                </a:lnTo>
                <a:lnTo>
                  <a:pt x="0" y="12573"/>
                </a:lnTo>
                <a:lnTo>
                  <a:pt x="0" y="0"/>
                </a:lnTo>
              </a:path>
            </a:pathLst>
          </a:custGeom>
          <a:noFill/>
          <a:ln cap="flat" cmpd="sng" w="952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3" name="Google Shape;613;p64"/>
          <p:cNvSpPr/>
          <p:nvPr/>
        </p:nvSpPr>
        <p:spPr>
          <a:xfrm>
            <a:off x="2279904" y="1356360"/>
            <a:ext cx="449580" cy="45720"/>
          </a:xfrm>
          <a:custGeom>
            <a:rect b="b" l="l" r="r" t="t"/>
            <a:pathLst>
              <a:path extrusionOk="0" h="45719" w="449580">
                <a:moveTo>
                  <a:pt x="449579" y="45719"/>
                </a:moveTo>
                <a:lnTo>
                  <a:pt x="449579" y="33147"/>
                </a:lnTo>
                <a:lnTo>
                  <a:pt x="447928" y="22860"/>
                </a:lnTo>
                <a:lnTo>
                  <a:pt x="445769" y="22860"/>
                </a:lnTo>
                <a:lnTo>
                  <a:pt x="228600" y="22860"/>
                </a:lnTo>
                <a:lnTo>
                  <a:pt x="226440" y="22860"/>
                </a:lnTo>
                <a:lnTo>
                  <a:pt x="224789" y="12573"/>
                </a:lnTo>
                <a:lnTo>
                  <a:pt x="224789" y="0"/>
                </a:lnTo>
                <a:lnTo>
                  <a:pt x="224789" y="12573"/>
                </a:lnTo>
                <a:lnTo>
                  <a:pt x="223138" y="22860"/>
                </a:lnTo>
                <a:lnTo>
                  <a:pt x="220979" y="22860"/>
                </a:lnTo>
                <a:lnTo>
                  <a:pt x="3809" y="22860"/>
                </a:lnTo>
                <a:lnTo>
                  <a:pt x="1650" y="22860"/>
                </a:lnTo>
                <a:lnTo>
                  <a:pt x="0" y="33147"/>
                </a:lnTo>
                <a:lnTo>
                  <a:pt x="0" y="45719"/>
                </a:lnTo>
              </a:path>
            </a:pathLst>
          </a:custGeom>
          <a:noFill/>
          <a:ln cap="flat" cmpd="sng" w="952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14" name="Google Shape;614;p64"/>
          <p:cNvGrpSpPr/>
          <p:nvPr/>
        </p:nvGrpSpPr>
        <p:grpSpPr>
          <a:xfrm>
            <a:off x="1626107" y="2837688"/>
            <a:ext cx="2971800" cy="2993390"/>
            <a:chOff x="1626107" y="2837688"/>
            <a:chExt cx="2971800" cy="2993390"/>
          </a:xfrm>
        </p:grpSpPr>
        <p:sp>
          <p:nvSpPr>
            <p:cNvPr id="615" name="Google Shape;615;p64"/>
            <p:cNvSpPr/>
            <p:nvPr/>
          </p:nvSpPr>
          <p:spPr>
            <a:xfrm>
              <a:off x="1626107" y="2837688"/>
              <a:ext cx="2971799" cy="29931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64"/>
            <p:cNvSpPr/>
            <p:nvPr/>
          </p:nvSpPr>
          <p:spPr>
            <a:xfrm>
              <a:off x="1626107" y="2837688"/>
              <a:ext cx="2971800" cy="2993390"/>
            </a:xfrm>
            <a:custGeom>
              <a:rect b="b" l="l" r="r" t="t"/>
              <a:pathLst>
                <a:path extrusionOk="0" h="2993390" w="2971800">
                  <a:moveTo>
                    <a:pt x="0" y="1496568"/>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8"/>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6"/>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8"/>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609600" y="213486"/>
            <a:ext cx="11277600" cy="132343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solidFill>
                  <a:srgbClr val="00B0F0"/>
                </a:solidFill>
              </a:rPr>
              <a:t>O trabalho em uma Unidade de Alimentação e Nutrição </a:t>
            </a:r>
            <a:endParaRPr/>
          </a:p>
        </p:txBody>
      </p:sp>
      <p:sp>
        <p:nvSpPr>
          <p:cNvPr id="328" name="Google Shape;328;p38"/>
          <p:cNvSpPr txBox="1"/>
          <p:nvPr>
            <p:ph idx="1" type="body"/>
          </p:nvPr>
        </p:nvSpPr>
        <p:spPr>
          <a:xfrm>
            <a:off x="434213" y="2133600"/>
            <a:ext cx="5128387" cy="1661993"/>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sz="3600"/>
              <a:t>Elemento centralizador:</a:t>
            </a:r>
            <a:endParaRPr/>
          </a:p>
          <a:p>
            <a:pPr indent="0" lvl="0" marL="0" rtl="0" algn="ctr">
              <a:spcBef>
                <a:spcPts val="0"/>
              </a:spcBef>
              <a:spcAft>
                <a:spcPts val="0"/>
              </a:spcAft>
              <a:buNone/>
            </a:pPr>
            <a:r>
              <a:rPr lang="pt-BR" sz="3600"/>
              <a:t>O cardápio!</a:t>
            </a:r>
            <a:endParaRPr/>
          </a:p>
        </p:txBody>
      </p:sp>
      <p:pic>
        <p:nvPicPr>
          <p:cNvPr descr="O cardápio semanal do almoço de uma Unidade de Alimentaçã..." id="329" name="Google Shape;329;p38"/>
          <p:cNvPicPr preferRelativeResize="0"/>
          <p:nvPr/>
        </p:nvPicPr>
        <p:blipFill rotWithShape="1">
          <a:blip r:embed="rId3">
            <a:alphaModFix/>
          </a:blip>
          <a:srcRect b="0" l="0" r="0" t="0"/>
          <a:stretch/>
        </p:blipFill>
        <p:spPr>
          <a:xfrm rot="-251916">
            <a:off x="358194" y="4165239"/>
            <a:ext cx="5623147" cy="2241811"/>
          </a:xfrm>
          <a:prstGeom prst="rect">
            <a:avLst/>
          </a:prstGeom>
          <a:noFill/>
          <a:ln>
            <a:noFill/>
          </a:ln>
        </p:spPr>
      </p:pic>
      <p:sp>
        <p:nvSpPr>
          <p:cNvPr id="330" name="Google Shape;330;p38"/>
          <p:cNvSpPr/>
          <p:nvPr/>
        </p:nvSpPr>
        <p:spPr>
          <a:xfrm>
            <a:off x="5157890" y="3048000"/>
            <a:ext cx="1090510" cy="731520"/>
          </a:xfrm>
          <a:custGeom>
            <a:rect b="b" l="l" r="r" t="t"/>
            <a:pathLst>
              <a:path extrusionOk="0" h="875029" w="2585084">
                <a:moveTo>
                  <a:pt x="2147316" y="0"/>
                </a:moveTo>
                <a:lnTo>
                  <a:pt x="2147316" y="218694"/>
                </a:lnTo>
                <a:lnTo>
                  <a:pt x="0" y="218694"/>
                </a:lnTo>
                <a:lnTo>
                  <a:pt x="0" y="656082"/>
                </a:lnTo>
                <a:lnTo>
                  <a:pt x="2147316" y="656082"/>
                </a:lnTo>
                <a:lnTo>
                  <a:pt x="2147316" y="874776"/>
                </a:lnTo>
                <a:lnTo>
                  <a:pt x="2584704" y="437388"/>
                </a:lnTo>
                <a:lnTo>
                  <a:pt x="214731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1" name="Google Shape;331;p38"/>
          <p:cNvSpPr/>
          <p:nvPr/>
        </p:nvSpPr>
        <p:spPr>
          <a:xfrm>
            <a:off x="6525768" y="2438400"/>
            <a:ext cx="5334000" cy="3477875"/>
          </a:xfrm>
          <a:prstGeom prst="rect">
            <a:avLst/>
          </a:prstGeom>
          <a:noFill/>
          <a:ln>
            <a:noFill/>
          </a:ln>
        </p:spPr>
        <p:txBody>
          <a:bodyPr anchorCtr="0" anchor="t" bIns="45700" lIns="91425" spcFirstLastPara="1" rIns="91425" wrap="square" tIns="45700">
            <a:noAutofit/>
          </a:bodyPr>
          <a:lstStyle/>
          <a:p>
            <a:pPr indent="-342900" lvl="0" marL="354965" marR="5080" rtl="0" algn="just">
              <a:lnSpc>
                <a:spcPct val="100000"/>
              </a:lnSpc>
              <a:spcBef>
                <a:spcPts val="0"/>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Planejar, coordenar e supervisionar a </a:t>
            </a:r>
            <a:r>
              <a:rPr b="0" i="0" lang="pt-BR" sz="2000" u="sng" cap="none" strike="noStrike">
                <a:solidFill>
                  <a:srgbClr val="000000"/>
                </a:solidFill>
                <a:latin typeface="Arial"/>
                <a:ea typeface="Arial"/>
                <a:cs typeface="Arial"/>
                <a:sym typeface="Arial"/>
              </a:rPr>
              <a:t>compra de alimentos</a:t>
            </a:r>
            <a:endParaRPr/>
          </a:p>
          <a:p>
            <a:pPr indent="0" lvl="0" marL="12065" marR="5080" rtl="0" algn="just">
              <a:lnSpc>
                <a:spcPct val="100000"/>
              </a:lnSpc>
              <a:spcBef>
                <a:spcPts val="5"/>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342900" lvl="0" marL="354965" marR="5080" rtl="0" algn="just">
              <a:lnSpc>
                <a:spcPct val="100000"/>
              </a:lnSpc>
              <a:spcBef>
                <a:spcPts val="5"/>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Planejar, implantar, coordenar e supervisionar as atividades de </a:t>
            </a:r>
            <a:r>
              <a:rPr b="0" i="0" lang="pt-BR" sz="2000" u="sng" cap="none" strike="noStrike">
                <a:solidFill>
                  <a:srgbClr val="000000"/>
                </a:solidFill>
                <a:latin typeface="Arial"/>
                <a:ea typeface="Arial"/>
                <a:cs typeface="Arial"/>
                <a:sym typeface="Arial"/>
              </a:rPr>
              <a:t>pré-preparo, preparo e distribuição das refeições</a:t>
            </a:r>
            <a:endParaRPr/>
          </a:p>
          <a:p>
            <a:pPr indent="0" lvl="0" marL="12065" marR="5080" rtl="0" algn="just">
              <a:lnSpc>
                <a:spcPct val="100000"/>
              </a:lnSpc>
              <a:spcBef>
                <a:spcPts val="5"/>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342900" lvl="0" marL="354965" marR="5080" rtl="0" algn="just">
              <a:lnSpc>
                <a:spcPct val="100000"/>
              </a:lnSpc>
              <a:spcBef>
                <a:spcPts val="5"/>
              </a:spcBef>
              <a:spcAft>
                <a:spcPts val="0"/>
              </a:spcAft>
              <a:buClr>
                <a:srgbClr val="000000"/>
              </a:buClr>
              <a:buSzPts val="2000"/>
              <a:buFont typeface="Arial"/>
              <a:buChar char="•"/>
            </a:pPr>
            <a:r>
              <a:rPr b="0" i="0" lang="pt-BR" sz="2000" u="none" cap="none" strike="noStrike">
                <a:solidFill>
                  <a:srgbClr val="000000"/>
                </a:solidFill>
                <a:latin typeface="Arial"/>
                <a:ea typeface="Arial"/>
                <a:cs typeface="Arial"/>
                <a:sym typeface="Arial"/>
              </a:rPr>
              <a:t>Coordenar e </a:t>
            </a:r>
            <a:r>
              <a:rPr b="0" i="0" lang="pt-BR" sz="2000" u="sng" cap="none" strike="noStrike">
                <a:solidFill>
                  <a:srgbClr val="000000"/>
                </a:solidFill>
                <a:latin typeface="Arial"/>
                <a:ea typeface="Arial"/>
                <a:cs typeface="Arial"/>
                <a:sym typeface="Arial"/>
              </a:rPr>
              <a:t>executar os cálculos de valor nutritivo, rendimento e custo das refeições</a:t>
            </a:r>
            <a:endParaRPr b="0" i="0" sz="2000" u="sng" cap="none" strike="noStrike">
              <a:solidFill>
                <a:srgbClr val="000000"/>
              </a:solidFill>
              <a:latin typeface="Arial"/>
              <a:ea typeface="Arial"/>
              <a:cs typeface="Arial"/>
              <a:sym typeface="Arial"/>
            </a:endParaRPr>
          </a:p>
          <a:p>
            <a:pPr indent="-215900" lvl="0" marL="354965" marR="5080" rtl="0" algn="just">
              <a:lnSpc>
                <a:spcPct val="100000"/>
              </a:lnSpc>
              <a:spcBef>
                <a:spcPts val="5"/>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32" name="Google Shape;332;p38"/>
          <p:cNvSpPr txBox="1"/>
          <p:nvPr/>
        </p:nvSpPr>
        <p:spPr>
          <a:xfrm>
            <a:off x="7786116" y="5715000"/>
            <a:ext cx="3415284" cy="1015663"/>
          </a:xfrm>
          <a:prstGeom prst="rect">
            <a:avLst/>
          </a:prstGeom>
          <a:noFill/>
          <a:ln cap="flat" cmpd="sng" w="2857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rgbClr val="000000"/>
                </a:solidFill>
                <a:latin typeface="Arial"/>
                <a:ea typeface="Arial"/>
                <a:cs typeface="Arial"/>
                <a:sym typeface="Arial"/>
              </a:rPr>
              <a:t>Desafio: planejamento e monitoramento da qualidade → padronização</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0" name="Shape 620"/>
        <p:cNvGrpSpPr/>
        <p:nvPr/>
      </p:nvGrpSpPr>
      <p:grpSpPr>
        <a:xfrm>
          <a:off x="0" y="0"/>
          <a:ext cx="0" cy="0"/>
          <a:chOff x="0" y="0"/>
          <a:chExt cx="0" cy="0"/>
        </a:xfrm>
      </p:grpSpPr>
      <p:sp>
        <p:nvSpPr>
          <p:cNvPr id="621" name="Google Shape;621;p65"/>
          <p:cNvSpPr txBox="1"/>
          <p:nvPr/>
        </p:nvSpPr>
        <p:spPr>
          <a:xfrm>
            <a:off x="631036" y="504291"/>
            <a:ext cx="9427363" cy="1897955"/>
          </a:xfrm>
          <a:prstGeom prst="rect">
            <a:avLst/>
          </a:prstGeom>
          <a:noFill/>
          <a:ln>
            <a:noFill/>
          </a:ln>
        </p:spPr>
        <p:txBody>
          <a:bodyPr anchorCtr="0" anchor="t" bIns="0" lIns="0" spcFirstLastPara="1" rIns="0" wrap="square" tIns="165100">
            <a:spAutoFit/>
          </a:bodyPr>
          <a:lstStyle/>
          <a:p>
            <a:pPr indent="0" lvl="0" marL="12700" marR="0" rtl="0" algn="l">
              <a:lnSpc>
                <a:spcPct val="100000"/>
              </a:lnSpc>
              <a:spcBef>
                <a:spcPts val="0"/>
              </a:spcBef>
              <a:spcAft>
                <a:spcPts val="0"/>
              </a:spcAft>
              <a:buNone/>
            </a:pPr>
            <a:r>
              <a:rPr b="1" lang="pt-BR" sz="2000" u="sng">
                <a:solidFill>
                  <a:schemeClr val="dk1"/>
                </a:solidFill>
                <a:latin typeface="Arial"/>
                <a:ea typeface="Arial"/>
                <a:cs typeface="Arial"/>
                <a:sym typeface="Arial"/>
              </a:rPr>
              <a:t>Exercício 1:</a:t>
            </a:r>
            <a:endParaRPr sz="2000">
              <a:solidFill>
                <a:schemeClr val="dk1"/>
              </a:solidFill>
              <a:latin typeface="Arial"/>
              <a:ea typeface="Arial"/>
              <a:cs typeface="Arial"/>
              <a:sym typeface="Arial"/>
            </a:endParaRPr>
          </a:p>
          <a:p>
            <a:pPr indent="-287019" lvl="0" marL="299085" marR="389255" rtl="0" algn="l">
              <a:lnSpc>
                <a:spcPct val="180000"/>
              </a:lnSpc>
              <a:spcBef>
                <a:spcPts val="320"/>
              </a:spcBef>
              <a:spcAft>
                <a:spcPts val="0"/>
              </a:spcAft>
              <a:buNone/>
            </a:pPr>
            <a:r>
              <a:rPr lang="pt-BR" sz="2000">
                <a:solidFill>
                  <a:schemeClr val="dk1"/>
                </a:solidFill>
                <a:latin typeface="Arial"/>
                <a:ea typeface="Arial"/>
                <a:cs typeface="Arial"/>
                <a:sym typeface="Arial"/>
              </a:rPr>
              <a:t>-	Maria tinha 1 abóbora japonesa que pesava 1,5 kg. Após descascar e retirar as  sementes lhe sobrou 1 kg dessa abóbora. Qual é o fator de correção deste alimento?</a:t>
            </a:r>
            <a:endParaRPr sz="2000">
              <a:solidFill>
                <a:schemeClr val="dk1"/>
              </a:solidFill>
              <a:latin typeface="Arial"/>
              <a:ea typeface="Arial"/>
              <a:cs typeface="Arial"/>
              <a:sym typeface="Arial"/>
            </a:endParaRPr>
          </a:p>
        </p:txBody>
      </p:sp>
      <p:sp>
        <p:nvSpPr>
          <p:cNvPr id="622" name="Google Shape;622;p65"/>
          <p:cNvSpPr/>
          <p:nvPr/>
        </p:nvSpPr>
        <p:spPr>
          <a:xfrm>
            <a:off x="9906000" y="990600"/>
            <a:ext cx="2008448" cy="120091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6"/>
          <p:cNvSpPr txBox="1"/>
          <p:nvPr/>
        </p:nvSpPr>
        <p:spPr>
          <a:xfrm>
            <a:off x="631036" y="504291"/>
            <a:ext cx="9579764" cy="5475858"/>
          </a:xfrm>
          <a:prstGeom prst="rect">
            <a:avLst/>
          </a:prstGeom>
          <a:noFill/>
          <a:ln>
            <a:noFill/>
          </a:ln>
        </p:spPr>
        <p:txBody>
          <a:bodyPr anchorCtr="0" anchor="t" bIns="0" lIns="0" spcFirstLastPara="1" rIns="0" wrap="square" tIns="165100">
            <a:spAutoFit/>
          </a:bodyPr>
          <a:lstStyle/>
          <a:p>
            <a:pPr indent="0" lvl="0" marL="12700" marR="0" rtl="0" algn="l">
              <a:lnSpc>
                <a:spcPct val="100000"/>
              </a:lnSpc>
              <a:spcBef>
                <a:spcPts val="0"/>
              </a:spcBef>
              <a:spcAft>
                <a:spcPts val="0"/>
              </a:spcAft>
              <a:buNone/>
            </a:pPr>
            <a:r>
              <a:rPr b="1" lang="pt-BR" sz="2000" u="sng">
                <a:solidFill>
                  <a:schemeClr val="dk1"/>
                </a:solidFill>
                <a:latin typeface="Arial"/>
                <a:ea typeface="Arial"/>
                <a:cs typeface="Arial"/>
                <a:sym typeface="Arial"/>
              </a:rPr>
              <a:t>Exercício 1:</a:t>
            </a:r>
            <a:endParaRPr sz="2000">
              <a:solidFill>
                <a:schemeClr val="dk1"/>
              </a:solidFill>
              <a:latin typeface="Arial"/>
              <a:ea typeface="Arial"/>
              <a:cs typeface="Arial"/>
              <a:sym typeface="Arial"/>
            </a:endParaRPr>
          </a:p>
          <a:p>
            <a:pPr indent="-287019" lvl="0" marL="299085" marR="389255" rtl="0" algn="l">
              <a:lnSpc>
                <a:spcPct val="180000"/>
              </a:lnSpc>
              <a:spcBef>
                <a:spcPts val="320"/>
              </a:spcBef>
              <a:spcAft>
                <a:spcPts val="0"/>
              </a:spcAft>
              <a:buNone/>
            </a:pPr>
            <a:r>
              <a:rPr lang="pt-BR" sz="2000">
                <a:solidFill>
                  <a:schemeClr val="dk1"/>
                </a:solidFill>
                <a:latin typeface="Arial"/>
                <a:ea typeface="Arial"/>
                <a:cs typeface="Arial"/>
                <a:sym typeface="Arial"/>
              </a:rPr>
              <a:t>-	 Maria tinha 1 abóbora japonesa que pesava 1,5 kg. Após descascar e retirar as  sementes lhe sobrou 1 kg dessa abóbora. Qual é o fator de correção deste alimento?</a:t>
            </a:r>
            <a:endParaRPr sz="2000">
              <a:solidFill>
                <a:schemeClr val="dk1"/>
              </a:solidFill>
              <a:latin typeface="Arial"/>
              <a:ea typeface="Arial"/>
              <a:cs typeface="Arial"/>
              <a:sym typeface="Arial"/>
            </a:endParaRPr>
          </a:p>
          <a:p>
            <a:pPr indent="-632460" lvl="0" marL="3168015" marR="3437890" rtl="0" algn="l">
              <a:lnSpc>
                <a:spcPct val="100000"/>
              </a:lnSpc>
              <a:spcBef>
                <a:spcPts val="990"/>
              </a:spcBef>
              <a:spcAft>
                <a:spcPts val="0"/>
              </a:spcAft>
              <a:buNone/>
            </a:pPr>
            <a:r>
              <a:t/>
            </a:r>
            <a:endParaRPr b="1" sz="2400">
              <a:solidFill>
                <a:srgbClr val="008080"/>
              </a:solidFill>
              <a:latin typeface="Arial"/>
              <a:ea typeface="Arial"/>
              <a:cs typeface="Arial"/>
              <a:sym typeface="Arial"/>
            </a:endParaRPr>
          </a:p>
          <a:p>
            <a:pPr indent="-632460" lvl="0" marL="3168015" marR="3437890" rtl="0" algn="l">
              <a:lnSpc>
                <a:spcPct val="100000"/>
              </a:lnSpc>
              <a:spcBef>
                <a:spcPts val="990"/>
              </a:spcBef>
              <a:spcAft>
                <a:spcPts val="0"/>
              </a:spcAft>
              <a:buNone/>
            </a:pPr>
            <a:r>
              <a:t/>
            </a:r>
            <a:endParaRPr b="1" sz="2400">
              <a:solidFill>
                <a:srgbClr val="008080"/>
              </a:solidFill>
              <a:latin typeface="Arial"/>
              <a:ea typeface="Arial"/>
              <a:cs typeface="Arial"/>
              <a:sym typeface="Arial"/>
            </a:endParaRPr>
          </a:p>
          <a:p>
            <a:pPr indent="-632460" lvl="0" marL="3168015" marR="3437890" rtl="0" algn="l">
              <a:lnSpc>
                <a:spcPct val="100000"/>
              </a:lnSpc>
              <a:spcBef>
                <a:spcPts val="990"/>
              </a:spcBef>
              <a:spcAft>
                <a:spcPts val="0"/>
              </a:spcAft>
              <a:buNone/>
            </a:pPr>
            <a:r>
              <a:rPr b="1" lang="pt-BR" sz="2400">
                <a:solidFill>
                  <a:srgbClr val="008080"/>
                </a:solidFill>
                <a:latin typeface="Arial"/>
                <a:ea typeface="Arial"/>
                <a:cs typeface="Arial"/>
                <a:sym typeface="Arial"/>
              </a:rPr>
              <a:t>FC = </a:t>
            </a:r>
            <a:r>
              <a:rPr b="1" lang="pt-BR" sz="2400" u="sng">
                <a:solidFill>
                  <a:srgbClr val="008080"/>
                </a:solidFill>
                <a:latin typeface="Arial"/>
                <a:ea typeface="Arial"/>
                <a:cs typeface="Arial"/>
                <a:sym typeface="Arial"/>
              </a:rPr>
              <a:t>PB</a:t>
            </a:r>
            <a:r>
              <a:rPr b="1" lang="pt-BR" sz="2400">
                <a:solidFill>
                  <a:srgbClr val="008080"/>
                </a:solidFill>
                <a:latin typeface="Arial"/>
                <a:ea typeface="Arial"/>
                <a:cs typeface="Arial"/>
                <a:sym typeface="Arial"/>
              </a:rPr>
              <a:t> = </a:t>
            </a:r>
            <a:r>
              <a:rPr b="1" lang="pt-BR" sz="2400" u="sng">
                <a:solidFill>
                  <a:srgbClr val="008080"/>
                </a:solidFill>
                <a:latin typeface="Arial"/>
                <a:ea typeface="Arial"/>
                <a:cs typeface="Arial"/>
                <a:sym typeface="Arial"/>
              </a:rPr>
              <a:t>1,5 kg</a:t>
            </a:r>
            <a:r>
              <a:rPr b="1" lang="pt-BR" sz="2400">
                <a:solidFill>
                  <a:srgbClr val="008080"/>
                </a:solidFill>
                <a:latin typeface="Arial"/>
                <a:ea typeface="Arial"/>
                <a:cs typeface="Arial"/>
                <a:sym typeface="Arial"/>
              </a:rPr>
              <a:t> = 1,5       PL	   1,0 kg</a:t>
            </a:r>
            <a:endParaRPr sz="2400">
              <a:solidFill>
                <a:schemeClr val="dk1"/>
              </a:solidFill>
              <a:latin typeface="Arial"/>
              <a:ea typeface="Arial"/>
              <a:cs typeface="Arial"/>
              <a:sym typeface="Arial"/>
            </a:endParaRPr>
          </a:p>
          <a:p>
            <a:pPr indent="0" lvl="0" marL="12700" marR="0" rtl="0" algn="l">
              <a:lnSpc>
                <a:spcPct val="100000"/>
              </a:lnSpc>
              <a:spcBef>
                <a:spcPts val="1545"/>
              </a:spcBef>
              <a:spcAft>
                <a:spcPts val="0"/>
              </a:spcAft>
              <a:buNone/>
            </a:pPr>
            <a:r>
              <a:t/>
            </a:r>
            <a:endParaRPr b="1" sz="1800">
              <a:solidFill>
                <a:srgbClr val="444444"/>
              </a:solidFill>
              <a:latin typeface="Arial"/>
              <a:ea typeface="Arial"/>
              <a:cs typeface="Arial"/>
              <a:sym typeface="Arial"/>
            </a:endParaRPr>
          </a:p>
          <a:p>
            <a:pPr indent="0" lvl="0" marL="12700" marR="0" rtl="0" algn="l">
              <a:lnSpc>
                <a:spcPct val="100000"/>
              </a:lnSpc>
              <a:spcBef>
                <a:spcPts val="1545"/>
              </a:spcBef>
              <a:spcAft>
                <a:spcPts val="0"/>
              </a:spcAft>
              <a:buNone/>
            </a:pPr>
            <a:r>
              <a:t/>
            </a:r>
            <a:endParaRPr b="1" sz="1800">
              <a:solidFill>
                <a:srgbClr val="444444"/>
              </a:solidFill>
              <a:latin typeface="Arial"/>
              <a:ea typeface="Arial"/>
              <a:cs typeface="Arial"/>
              <a:sym typeface="Arial"/>
            </a:endParaRPr>
          </a:p>
          <a:p>
            <a:pPr indent="0" lvl="0" marL="12700" marR="0" rtl="0" algn="l">
              <a:lnSpc>
                <a:spcPct val="100000"/>
              </a:lnSpc>
              <a:spcBef>
                <a:spcPts val="1545"/>
              </a:spcBef>
              <a:spcAft>
                <a:spcPts val="0"/>
              </a:spcAft>
              <a:buNone/>
            </a:pPr>
            <a:r>
              <a:rPr b="1" lang="pt-BR" sz="1800">
                <a:solidFill>
                  <a:srgbClr val="444444"/>
                </a:solidFill>
                <a:latin typeface="Arial"/>
                <a:ea typeface="Arial"/>
                <a:cs typeface="Arial"/>
                <a:sym typeface="Arial"/>
              </a:rPr>
              <a:t>Resposta: </a:t>
            </a:r>
            <a:r>
              <a:rPr lang="pt-BR" sz="1800">
                <a:solidFill>
                  <a:srgbClr val="444444"/>
                </a:solidFill>
                <a:latin typeface="Arial"/>
                <a:ea typeface="Arial"/>
                <a:cs typeface="Arial"/>
                <a:sym typeface="Arial"/>
              </a:rPr>
              <a:t>O FC da abóbora japonesa é 1,5.</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000">
              <a:solidFill>
                <a:schemeClr val="dk1"/>
              </a:solidFill>
              <a:latin typeface="Arial"/>
              <a:ea typeface="Arial"/>
              <a:cs typeface="Arial"/>
              <a:sym typeface="Arial"/>
            </a:endParaRPr>
          </a:p>
        </p:txBody>
      </p:sp>
      <p:sp>
        <p:nvSpPr>
          <p:cNvPr id="628" name="Google Shape;628;p66"/>
          <p:cNvSpPr/>
          <p:nvPr/>
        </p:nvSpPr>
        <p:spPr>
          <a:xfrm>
            <a:off x="9982200" y="914400"/>
            <a:ext cx="2008448" cy="120091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7"/>
          <p:cNvSpPr txBox="1"/>
          <p:nvPr/>
        </p:nvSpPr>
        <p:spPr>
          <a:xfrm>
            <a:off x="631037" y="504291"/>
            <a:ext cx="8578850" cy="1859483"/>
          </a:xfrm>
          <a:prstGeom prst="rect">
            <a:avLst/>
          </a:prstGeom>
          <a:noFill/>
          <a:ln>
            <a:noFill/>
          </a:ln>
        </p:spPr>
        <p:txBody>
          <a:bodyPr anchorCtr="0" anchor="t" bIns="0" lIns="0" spcFirstLastPara="1" rIns="0" wrap="square" tIns="165100">
            <a:spAutoFit/>
          </a:bodyPr>
          <a:lstStyle/>
          <a:p>
            <a:pPr indent="0" lvl="0" marL="12700" marR="0" rtl="0" algn="l">
              <a:lnSpc>
                <a:spcPct val="100000"/>
              </a:lnSpc>
              <a:spcBef>
                <a:spcPts val="0"/>
              </a:spcBef>
              <a:spcAft>
                <a:spcPts val="0"/>
              </a:spcAft>
              <a:buNone/>
            </a:pPr>
            <a:r>
              <a:rPr b="1" lang="pt-BR" sz="2000" u="sng">
                <a:solidFill>
                  <a:schemeClr val="dk1"/>
                </a:solidFill>
                <a:latin typeface="Arial"/>
                <a:ea typeface="Arial"/>
                <a:cs typeface="Arial"/>
                <a:sym typeface="Arial"/>
              </a:rPr>
              <a:t>Exercício 2:</a:t>
            </a:r>
            <a:endParaRPr sz="2000">
              <a:solidFill>
                <a:schemeClr val="dk1"/>
              </a:solidFill>
              <a:latin typeface="Arial"/>
              <a:ea typeface="Arial"/>
              <a:cs typeface="Arial"/>
              <a:sym typeface="Arial"/>
            </a:endParaRPr>
          </a:p>
          <a:p>
            <a:pPr indent="-287019" lvl="0" marL="299085" marR="0" rtl="0" algn="l">
              <a:lnSpc>
                <a:spcPct val="100000"/>
              </a:lnSpc>
              <a:spcBef>
                <a:spcPts val="1200"/>
              </a:spcBef>
              <a:spcAft>
                <a:spcPts val="0"/>
              </a:spcAft>
              <a:buNone/>
            </a:pPr>
            <a:r>
              <a:rPr lang="pt-BR" sz="2000">
                <a:solidFill>
                  <a:schemeClr val="dk1"/>
                </a:solidFill>
                <a:latin typeface="Arial"/>
                <a:ea typeface="Arial"/>
                <a:cs typeface="Arial"/>
                <a:sym typeface="Arial"/>
              </a:rPr>
              <a:t>-	Em um restaurante, o cozinheiro precisava preparar 10 kg de carne picada para strogonoff. Sabendo que o fator de correção da carne é 1,3, quantos quilos de carne  ele deve solicitar do estoque para fazer o pré-preparo?</a:t>
            </a:r>
            <a:endParaRPr sz="2000">
              <a:solidFill>
                <a:schemeClr val="dk1"/>
              </a:solidFill>
              <a:latin typeface="Arial"/>
              <a:ea typeface="Arial"/>
              <a:cs typeface="Arial"/>
              <a:sym typeface="Arial"/>
            </a:endParaRPr>
          </a:p>
        </p:txBody>
      </p:sp>
      <p:sp>
        <p:nvSpPr>
          <p:cNvPr id="634" name="Google Shape;634;p67"/>
          <p:cNvSpPr/>
          <p:nvPr/>
        </p:nvSpPr>
        <p:spPr>
          <a:xfrm>
            <a:off x="9525000" y="1120191"/>
            <a:ext cx="1962911" cy="12618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8"/>
          <p:cNvSpPr txBox="1"/>
          <p:nvPr/>
        </p:nvSpPr>
        <p:spPr>
          <a:xfrm>
            <a:off x="631037" y="504291"/>
            <a:ext cx="8578850" cy="1859483"/>
          </a:xfrm>
          <a:prstGeom prst="rect">
            <a:avLst/>
          </a:prstGeom>
          <a:noFill/>
          <a:ln>
            <a:noFill/>
          </a:ln>
        </p:spPr>
        <p:txBody>
          <a:bodyPr anchorCtr="0" anchor="t" bIns="0" lIns="0" spcFirstLastPara="1" rIns="0" wrap="square" tIns="165100">
            <a:spAutoFit/>
          </a:bodyPr>
          <a:lstStyle/>
          <a:p>
            <a:pPr indent="0" lvl="0" marL="12700" marR="0" rtl="0" algn="l">
              <a:lnSpc>
                <a:spcPct val="100000"/>
              </a:lnSpc>
              <a:spcBef>
                <a:spcPts val="0"/>
              </a:spcBef>
              <a:spcAft>
                <a:spcPts val="0"/>
              </a:spcAft>
              <a:buNone/>
            </a:pPr>
            <a:r>
              <a:rPr b="1" lang="pt-BR" sz="2000" u="sng">
                <a:solidFill>
                  <a:schemeClr val="dk1"/>
                </a:solidFill>
                <a:latin typeface="Arial"/>
                <a:ea typeface="Arial"/>
                <a:cs typeface="Arial"/>
                <a:sym typeface="Arial"/>
              </a:rPr>
              <a:t>Exercício 2:</a:t>
            </a:r>
            <a:endParaRPr sz="2000">
              <a:solidFill>
                <a:schemeClr val="dk1"/>
              </a:solidFill>
              <a:latin typeface="Arial"/>
              <a:ea typeface="Arial"/>
              <a:cs typeface="Arial"/>
              <a:sym typeface="Arial"/>
            </a:endParaRPr>
          </a:p>
          <a:p>
            <a:pPr indent="-287019" lvl="0" marL="299085" marR="0" rtl="0" algn="l">
              <a:lnSpc>
                <a:spcPct val="100000"/>
              </a:lnSpc>
              <a:spcBef>
                <a:spcPts val="1200"/>
              </a:spcBef>
              <a:spcAft>
                <a:spcPts val="0"/>
              </a:spcAft>
              <a:buNone/>
            </a:pPr>
            <a:r>
              <a:rPr lang="pt-BR" sz="2000">
                <a:solidFill>
                  <a:schemeClr val="dk1"/>
                </a:solidFill>
                <a:latin typeface="Arial"/>
                <a:ea typeface="Arial"/>
                <a:cs typeface="Arial"/>
                <a:sym typeface="Arial"/>
              </a:rPr>
              <a:t>-	Em um restaurante, o cozinheiro precisava preparar 10 kg de carne picada para strogonoff. Sabendo que o fator de correção da carne é 1,3, quantos quilos de carne  ele deve solicitar do estoque para fazer o pré-preparo?</a:t>
            </a:r>
            <a:endParaRPr sz="2000">
              <a:solidFill>
                <a:schemeClr val="dk1"/>
              </a:solidFill>
              <a:latin typeface="Arial"/>
              <a:ea typeface="Arial"/>
              <a:cs typeface="Arial"/>
              <a:sym typeface="Arial"/>
            </a:endParaRPr>
          </a:p>
        </p:txBody>
      </p:sp>
      <p:sp>
        <p:nvSpPr>
          <p:cNvPr id="640" name="Google Shape;640;p68"/>
          <p:cNvSpPr txBox="1"/>
          <p:nvPr/>
        </p:nvSpPr>
        <p:spPr>
          <a:xfrm>
            <a:off x="3960620" y="3581400"/>
            <a:ext cx="1360680" cy="75148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1,3 = </a:t>
            </a:r>
            <a:r>
              <a:rPr b="1" lang="pt-BR" sz="2400" u="sng">
                <a:solidFill>
                  <a:srgbClr val="008080"/>
                </a:solidFill>
                <a:latin typeface="Arial"/>
                <a:ea typeface="Arial"/>
                <a:cs typeface="Arial"/>
                <a:sym typeface="Arial"/>
              </a:rPr>
              <a:t>PB</a:t>
            </a:r>
            <a:endParaRPr sz="2400">
              <a:solidFill>
                <a:schemeClr val="dk1"/>
              </a:solidFill>
              <a:latin typeface="Arial"/>
              <a:ea typeface="Arial"/>
              <a:cs typeface="Arial"/>
              <a:sym typeface="Arial"/>
            </a:endParaRPr>
          </a:p>
          <a:p>
            <a:pPr indent="0" lvl="0" marL="0" marR="39370" rtl="0" algn="r">
              <a:lnSpc>
                <a:spcPct val="100000"/>
              </a:lnSpc>
              <a:spcBef>
                <a:spcPts val="0"/>
              </a:spcBef>
              <a:spcAft>
                <a:spcPts val="0"/>
              </a:spcAft>
              <a:buNone/>
            </a:pPr>
            <a:r>
              <a:rPr b="1" lang="pt-BR" sz="2400">
                <a:solidFill>
                  <a:srgbClr val="008080"/>
                </a:solidFill>
                <a:latin typeface="Arial"/>
                <a:ea typeface="Arial"/>
                <a:cs typeface="Arial"/>
                <a:sym typeface="Arial"/>
              </a:rPr>
              <a:t>10</a:t>
            </a:r>
            <a:endParaRPr sz="2400">
              <a:solidFill>
                <a:schemeClr val="dk1"/>
              </a:solidFill>
              <a:latin typeface="Arial"/>
              <a:ea typeface="Arial"/>
              <a:cs typeface="Arial"/>
              <a:sym typeface="Arial"/>
            </a:endParaRPr>
          </a:p>
        </p:txBody>
      </p:sp>
      <p:sp>
        <p:nvSpPr>
          <p:cNvPr id="641" name="Google Shape;641;p68"/>
          <p:cNvSpPr txBox="1"/>
          <p:nvPr/>
        </p:nvSpPr>
        <p:spPr>
          <a:xfrm>
            <a:off x="1905000" y="3581400"/>
            <a:ext cx="1211833" cy="756920"/>
          </a:xfrm>
          <a:prstGeom prst="rect">
            <a:avLst/>
          </a:prstGeom>
          <a:noFill/>
          <a:ln>
            <a:noFill/>
          </a:ln>
        </p:spPr>
        <p:txBody>
          <a:bodyPr anchorCtr="0" anchor="t" bIns="0" lIns="0" spcFirstLastPara="1" rIns="0" wrap="square" tIns="12700">
            <a:spAutoFit/>
          </a:bodyPr>
          <a:lstStyle/>
          <a:p>
            <a:pPr indent="0" lvl="0" marL="0" marR="30480" rtl="0" algn="r">
              <a:lnSpc>
                <a:spcPct val="100000"/>
              </a:lnSpc>
              <a:spcBef>
                <a:spcPts val="0"/>
              </a:spcBef>
              <a:spcAft>
                <a:spcPts val="0"/>
              </a:spcAft>
              <a:buNone/>
            </a:pPr>
            <a:r>
              <a:rPr b="1" lang="pt-BR" sz="2400">
                <a:solidFill>
                  <a:srgbClr val="008080"/>
                </a:solidFill>
                <a:latin typeface="Arial"/>
                <a:ea typeface="Arial"/>
                <a:cs typeface="Arial"/>
                <a:sym typeface="Arial"/>
              </a:rPr>
              <a:t>FC = </a:t>
            </a:r>
            <a:r>
              <a:rPr b="1" lang="pt-BR" sz="2400" u="sng">
                <a:solidFill>
                  <a:srgbClr val="008080"/>
                </a:solidFill>
                <a:latin typeface="Arial"/>
                <a:ea typeface="Arial"/>
                <a:cs typeface="Arial"/>
                <a:sym typeface="Arial"/>
              </a:rPr>
              <a:t>PB</a:t>
            </a:r>
            <a:endParaRPr sz="2400">
              <a:solidFill>
                <a:schemeClr val="dk1"/>
              </a:solidFill>
              <a:latin typeface="Arial"/>
              <a:ea typeface="Arial"/>
              <a:cs typeface="Arial"/>
              <a:sym typeface="Arial"/>
            </a:endParaRPr>
          </a:p>
          <a:p>
            <a:pPr indent="0" lvl="0" marL="0" marR="5080" rtl="0" algn="r">
              <a:lnSpc>
                <a:spcPct val="100000"/>
              </a:lnSpc>
              <a:spcBef>
                <a:spcPts val="0"/>
              </a:spcBef>
              <a:spcAft>
                <a:spcPts val="0"/>
              </a:spcAft>
              <a:buNone/>
            </a:pPr>
            <a:r>
              <a:rPr b="1" lang="pt-BR" sz="2400">
                <a:solidFill>
                  <a:srgbClr val="008080"/>
                </a:solidFill>
                <a:latin typeface="Arial"/>
                <a:ea typeface="Arial"/>
                <a:cs typeface="Arial"/>
                <a:sym typeface="Arial"/>
              </a:rPr>
              <a:t>PL</a:t>
            </a:r>
            <a:endParaRPr sz="2400">
              <a:solidFill>
                <a:schemeClr val="dk1"/>
              </a:solidFill>
              <a:latin typeface="Arial"/>
              <a:ea typeface="Arial"/>
              <a:cs typeface="Arial"/>
              <a:sym typeface="Arial"/>
            </a:endParaRPr>
          </a:p>
        </p:txBody>
      </p:sp>
      <p:sp>
        <p:nvSpPr>
          <p:cNvPr id="642" name="Google Shape;642;p68"/>
          <p:cNvSpPr txBox="1"/>
          <p:nvPr/>
        </p:nvSpPr>
        <p:spPr>
          <a:xfrm>
            <a:off x="5937250" y="3713378"/>
            <a:ext cx="3587750"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PB = 10 x 1,3 = 13 kg</a:t>
            </a:r>
            <a:endParaRPr sz="2400">
              <a:solidFill>
                <a:schemeClr val="dk1"/>
              </a:solidFill>
              <a:latin typeface="Arial"/>
              <a:ea typeface="Arial"/>
              <a:cs typeface="Arial"/>
              <a:sym typeface="Arial"/>
            </a:endParaRPr>
          </a:p>
        </p:txBody>
      </p:sp>
      <p:sp>
        <p:nvSpPr>
          <p:cNvPr id="643" name="Google Shape;643;p68"/>
          <p:cNvSpPr txBox="1"/>
          <p:nvPr/>
        </p:nvSpPr>
        <p:spPr>
          <a:xfrm>
            <a:off x="747077" y="5261687"/>
            <a:ext cx="9590405"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1800">
                <a:solidFill>
                  <a:srgbClr val="444444"/>
                </a:solidFill>
                <a:latin typeface="Arial"/>
                <a:ea typeface="Arial"/>
                <a:cs typeface="Arial"/>
                <a:sym typeface="Arial"/>
              </a:rPr>
              <a:t>Resposta: </a:t>
            </a:r>
            <a:r>
              <a:rPr lang="pt-BR" sz="1800">
                <a:solidFill>
                  <a:srgbClr val="444444"/>
                </a:solidFill>
                <a:latin typeface="Arial"/>
                <a:ea typeface="Arial"/>
                <a:cs typeface="Arial"/>
                <a:sym typeface="Arial"/>
              </a:rPr>
              <a:t>O auxiliar deve buscar 13 kg de carne no estoque para preparar 10 kg de carne picada para strogonoff.</a:t>
            </a:r>
            <a:endParaRPr sz="1800">
              <a:solidFill>
                <a:schemeClr val="dk1"/>
              </a:solidFill>
              <a:latin typeface="Arial"/>
              <a:ea typeface="Arial"/>
              <a:cs typeface="Arial"/>
              <a:sym typeface="Arial"/>
            </a:endParaRPr>
          </a:p>
        </p:txBody>
      </p:sp>
      <p:sp>
        <p:nvSpPr>
          <p:cNvPr id="644" name="Google Shape;644;p68"/>
          <p:cNvSpPr/>
          <p:nvPr/>
        </p:nvSpPr>
        <p:spPr>
          <a:xfrm>
            <a:off x="9525000" y="1120191"/>
            <a:ext cx="1962911" cy="126187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68"/>
          <p:cNvSpPr/>
          <p:nvPr/>
        </p:nvSpPr>
        <p:spPr>
          <a:xfrm>
            <a:off x="3468623" y="3842512"/>
            <a:ext cx="264160" cy="146685"/>
          </a:xfrm>
          <a:custGeom>
            <a:rect b="b" l="l" r="r" t="t"/>
            <a:pathLst>
              <a:path extrusionOk="0" h="146685" w="264160">
                <a:moveTo>
                  <a:pt x="0" y="36575"/>
                </a:moveTo>
                <a:lnTo>
                  <a:pt x="190500" y="36575"/>
                </a:lnTo>
                <a:lnTo>
                  <a:pt x="190500" y="0"/>
                </a:lnTo>
                <a:lnTo>
                  <a:pt x="263651" y="73151"/>
                </a:lnTo>
                <a:lnTo>
                  <a:pt x="190500" y="146303"/>
                </a:lnTo>
                <a:lnTo>
                  <a:pt x="190500" y="109727"/>
                </a:lnTo>
                <a:lnTo>
                  <a:pt x="0" y="109727"/>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6" name="Google Shape;646;p68"/>
          <p:cNvSpPr/>
          <p:nvPr/>
        </p:nvSpPr>
        <p:spPr>
          <a:xfrm>
            <a:off x="5410200" y="3842512"/>
            <a:ext cx="264160" cy="146685"/>
          </a:xfrm>
          <a:custGeom>
            <a:rect b="b" l="l" r="r" t="t"/>
            <a:pathLst>
              <a:path extrusionOk="0" h="146685" w="264160">
                <a:moveTo>
                  <a:pt x="0" y="36575"/>
                </a:moveTo>
                <a:lnTo>
                  <a:pt x="190500" y="36575"/>
                </a:lnTo>
                <a:lnTo>
                  <a:pt x="190500" y="0"/>
                </a:lnTo>
                <a:lnTo>
                  <a:pt x="263651" y="73151"/>
                </a:lnTo>
                <a:lnTo>
                  <a:pt x="190500" y="146303"/>
                </a:lnTo>
                <a:lnTo>
                  <a:pt x="190500" y="109727"/>
                </a:lnTo>
                <a:lnTo>
                  <a:pt x="0" y="109727"/>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0" name="Shape 650"/>
        <p:cNvGrpSpPr/>
        <p:nvPr/>
      </p:nvGrpSpPr>
      <p:grpSpPr>
        <a:xfrm>
          <a:off x="0" y="0"/>
          <a:ext cx="0" cy="0"/>
          <a:chOff x="0" y="0"/>
          <a:chExt cx="0" cy="0"/>
        </a:xfrm>
      </p:grpSpPr>
      <p:sp>
        <p:nvSpPr>
          <p:cNvPr id="651" name="Google Shape;651;p69"/>
          <p:cNvSpPr txBox="1"/>
          <p:nvPr/>
        </p:nvSpPr>
        <p:spPr>
          <a:xfrm>
            <a:off x="731926" y="504291"/>
            <a:ext cx="8492490" cy="2321148"/>
          </a:xfrm>
          <a:prstGeom prst="rect">
            <a:avLst/>
          </a:prstGeom>
          <a:noFill/>
          <a:ln>
            <a:noFill/>
          </a:ln>
        </p:spPr>
        <p:txBody>
          <a:bodyPr anchorCtr="0" anchor="t" bIns="0" lIns="0" spcFirstLastPara="1" rIns="0" wrap="square" tIns="165100">
            <a:spAutoFit/>
          </a:bodyPr>
          <a:lstStyle/>
          <a:p>
            <a:pPr indent="0" lvl="0" marL="12700" marR="0" rtl="0" algn="just">
              <a:lnSpc>
                <a:spcPct val="100000"/>
              </a:lnSpc>
              <a:spcBef>
                <a:spcPts val="0"/>
              </a:spcBef>
              <a:spcAft>
                <a:spcPts val="0"/>
              </a:spcAft>
              <a:buNone/>
            </a:pPr>
            <a:r>
              <a:rPr b="1" lang="pt-BR" sz="2000" u="sng">
                <a:solidFill>
                  <a:schemeClr val="dk1"/>
                </a:solidFill>
                <a:latin typeface="Arial"/>
                <a:ea typeface="Arial"/>
                <a:cs typeface="Arial"/>
                <a:sym typeface="Arial"/>
              </a:rPr>
              <a:t>Exercício 3:</a:t>
            </a:r>
            <a:endParaRPr sz="2000">
              <a:solidFill>
                <a:schemeClr val="dk1"/>
              </a:solidFill>
              <a:latin typeface="Arial"/>
              <a:ea typeface="Arial"/>
              <a:cs typeface="Arial"/>
              <a:sym typeface="Arial"/>
            </a:endParaRPr>
          </a:p>
          <a:p>
            <a:pPr indent="-287019" lvl="0" marL="299085" marR="5080" rtl="0" algn="just">
              <a:lnSpc>
                <a:spcPct val="150000"/>
              </a:lnSpc>
              <a:spcBef>
                <a:spcPts val="0"/>
              </a:spcBef>
              <a:spcAft>
                <a:spcPts val="0"/>
              </a:spcAft>
              <a:buNone/>
            </a:pPr>
            <a:r>
              <a:rPr lang="pt-BR" sz="2000">
                <a:solidFill>
                  <a:schemeClr val="dk1"/>
                </a:solidFill>
                <a:latin typeface="Arial"/>
                <a:ea typeface="Arial"/>
                <a:cs typeface="Arial"/>
                <a:sym typeface="Arial"/>
              </a:rPr>
              <a:t>- Em uma Unidade de Alimentação e Nutrição (UAN) o cozinheiro tem um estoque de 1 saco de batatas de 50 kg e deseja pré-preparar estas batatas para um purê. Sabendo que o FC das batatas nessa  UAN é 1,2, quantos quilos de batata pré-preparada este saco de batatas renderá?</a:t>
            </a:r>
            <a:endParaRPr/>
          </a:p>
        </p:txBody>
      </p:sp>
      <p:sp>
        <p:nvSpPr>
          <p:cNvPr id="652" name="Google Shape;652;p69"/>
          <p:cNvSpPr/>
          <p:nvPr/>
        </p:nvSpPr>
        <p:spPr>
          <a:xfrm>
            <a:off x="9485376" y="1170432"/>
            <a:ext cx="1956816" cy="13030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70"/>
          <p:cNvSpPr txBox="1"/>
          <p:nvPr/>
        </p:nvSpPr>
        <p:spPr>
          <a:xfrm>
            <a:off x="731926" y="504291"/>
            <a:ext cx="8492490" cy="2321148"/>
          </a:xfrm>
          <a:prstGeom prst="rect">
            <a:avLst/>
          </a:prstGeom>
          <a:noFill/>
          <a:ln>
            <a:noFill/>
          </a:ln>
        </p:spPr>
        <p:txBody>
          <a:bodyPr anchorCtr="0" anchor="t" bIns="0" lIns="0" spcFirstLastPara="1" rIns="0" wrap="square" tIns="165100">
            <a:spAutoFit/>
          </a:bodyPr>
          <a:lstStyle/>
          <a:p>
            <a:pPr indent="0" lvl="0" marL="12700" marR="0" rtl="0" algn="just">
              <a:lnSpc>
                <a:spcPct val="100000"/>
              </a:lnSpc>
              <a:spcBef>
                <a:spcPts val="0"/>
              </a:spcBef>
              <a:spcAft>
                <a:spcPts val="0"/>
              </a:spcAft>
              <a:buNone/>
            </a:pPr>
            <a:r>
              <a:rPr b="1" lang="pt-BR" sz="2000" u="sng">
                <a:solidFill>
                  <a:schemeClr val="dk1"/>
                </a:solidFill>
                <a:latin typeface="Arial"/>
                <a:ea typeface="Arial"/>
                <a:cs typeface="Arial"/>
                <a:sym typeface="Arial"/>
              </a:rPr>
              <a:t>Exercício 3:</a:t>
            </a:r>
            <a:endParaRPr sz="2000">
              <a:solidFill>
                <a:schemeClr val="dk1"/>
              </a:solidFill>
              <a:latin typeface="Arial"/>
              <a:ea typeface="Arial"/>
              <a:cs typeface="Arial"/>
              <a:sym typeface="Arial"/>
            </a:endParaRPr>
          </a:p>
          <a:p>
            <a:pPr indent="-287019" lvl="0" marL="299085" marR="5080" rtl="0" algn="just">
              <a:lnSpc>
                <a:spcPct val="150000"/>
              </a:lnSpc>
              <a:spcBef>
                <a:spcPts val="0"/>
              </a:spcBef>
              <a:spcAft>
                <a:spcPts val="0"/>
              </a:spcAft>
              <a:buNone/>
            </a:pPr>
            <a:r>
              <a:rPr lang="pt-BR" sz="2000">
                <a:solidFill>
                  <a:schemeClr val="dk1"/>
                </a:solidFill>
                <a:latin typeface="Arial"/>
                <a:ea typeface="Arial"/>
                <a:cs typeface="Arial"/>
                <a:sym typeface="Arial"/>
              </a:rPr>
              <a:t>- Em uma Unidade de Alimentação e Nutrição (UAN) o cozinheiro tem um estoque de 1 saco de batatas de 50 kg e deseja pré-preparar estas batatas para um purê. Sabendo que o FC das batatas nessa  UAN é 1,2, quantos quilos de batata pré-preparada este saco de batatas renderá?</a:t>
            </a:r>
            <a:endParaRPr/>
          </a:p>
        </p:txBody>
      </p:sp>
      <p:sp>
        <p:nvSpPr>
          <p:cNvPr id="658" name="Google Shape;658;p70"/>
          <p:cNvSpPr txBox="1"/>
          <p:nvPr/>
        </p:nvSpPr>
        <p:spPr>
          <a:xfrm>
            <a:off x="3125851" y="3822701"/>
            <a:ext cx="1159637" cy="7575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1,2 = </a:t>
            </a:r>
            <a:r>
              <a:rPr b="1" lang="pt-BR" sz="2400" u="sng">
                <a:solidFill>
                  <a:srgbClr val="008080"/>
                </a:solidFill>
                <a:latin typeface="Arial"/>
                <a:ea typeface="Arial"/>
                <a:cs typeface="Arial"/>
                <a:sym typeface="Arial"/>
              </a:rPr>
              <a:t>50</a:t>
            </a:r>
            <a:endParaRPr sz="2400">
              <a:solidFill>
                <a:schemeClr val="dk1"/>
              </a:solidFill>
              <a:latin typeface="Arial"/>
              <a:ea typeface="Arial"/>
              <a:cs typeface="Arial"/>
              <a:sym typeface="Arial"/>
            </a:endParaRPr>
          </a:p>
          <a:p>
            <a:pPr indent="0" lvl="0" marL="646430" marR="0" rtl="0" algn="l">
              <a:lnSpc>
                <a:spcPct val="100000"/>
              </a:lnSpc>
              <a:spcBef>
                <a:spcPts val="0"/>
              </a:spcBef>
              <a:spcAft>
                <a:spcPts val="0"/>
              </a:spcAft>
              <a:buNone/>
            </a:pPr>
            <a:r>
              <a:rPr b="1" lang="pt-BR" sz="2400">
                <a:solidFill>
                  <a:srgbClr val="008080"/>
                </a:solidFill>
                <a:latin typeface="Arial"/>
                <a:ea typeface="Arial"/>
                <a:cs typeface="Arial"/>
                <a:sym typeface="Arial"/>
              </a:rPr>
              <a:t>PL</a:t>
            </a:r>
            <a:endParaRPr sz="2400">
              <a:solidFill>
                <a:schemeClr val="dk1"/>
              </a:solidFill>
              <a:latin typeface="Arial"/>
              <a:ea typeface="Arial"/>
              <a:cs typeface="Arial"/>
              <a:sym typeface="Arial"/>
            </a:endParaRPr>
          </a:p>
        </p:txBody>
      </p:sp>
      <p:sp>
        <p:nvSpPr>
          <p:cNvPr id="659" name="Google Shape;659;p70"/>
          <p:cNvSpPr txBox="1"/>
          <p:nvPr/>
        </p:nvSpPr>
        <p:spPr>
          <a:xfrm>
            <a:off x="927608" y="3812542"/>
            <a:ext cx="1312418" cy="757555"/>
          </a:xfrm>
          <a:prstGeom prst="rect">
            <a:avLst/>
          </a:prstGeom>
          <a:noFill/>
          <a:ln>
            <a:noFill/>
          </a:ln>
        </p:spPr>
        <p:txBody>
          <a:bodyPr anchorCtr="0" anchor="t" bIns="0" lIns="0" spcFirstLastPara="1" rIns="0" wrap="square" tIns="12700">
            <a:spAutoFit/>
          </a:bodyPr>
          <a:lstStyle/>
          <a:p>
            <a:pPr indent="0" lvl="0" marL="0" marR="30480" rtl="0" algn="r">
              <a:lnSpc>
                <a:spcPct val="100000"/>
              </a:lnSpc>
              <a:spcBef>
                <a:spcPts val="0"/>
              </a:spcBef>
              <a:spcAft>
                <a:spcPts val="0"/>
              </a:spcAft>
              <a:buNone/>
            </a:pPr>
            <a:r>
              <a:rPr b="1" lang="pt-BR" sz="2400">
                <a:solidFill>
                  <a:srgbClr val="008080"/>
                </a:solidFill>
                <a:latin typeface="Arial"/>
                <a:ea typeface="Arial"/>
                <a:cs typeface="Arial"/>
                <a:sym typeface="Arial"/>
              </a:rPr>
              <a:t>FC = </a:t>
            </a:r>
            <a:r>
              <a:rPr b="1" lang="pt-BR" sz="2400" u="sng">
                <a:solidFill>
                  <a:srgbClr val="008080"/>
                </a:solidFill>
                <a:latin typeface="Arial"/>
                <a:ea typeface="Arial"/>
                <a:cs typeface="Arial"/>
                <a:sym typeface="Arial"/>
              </a:rPr>
              <a:t>PB</a:t>
            </a:r>
            <a:endParaRPr sz="2400">
              <a:solidFill>
                <a:schemeClr val="dk1"/>
              </a:solidFill>
              <a:latin typeface="Arial"/>
              <a:ea typeface="Arial"/>
              <a:cs typeface="Arial"/>
              <a:sym typeface="Arial"/>
            </a:endParaRPr>
          </a:p>
          <a:p>
            <a:pPr indent="0" lvl="0" marL="0" marR="5080" rtl="0" algn="r">
              <a:lnSpc>
                <a:spcPct val="100000"/>
              </a:lnSpc>
              <a:spcBef>
                <a:spcPts val="0"/>
              </a:spcBef>
              <a:spcAft>
                <a:spcPts val="0"/>
              </a:spcAft>
              <a:buNone/>
            </a:pPr>
            <a:r>
              <a:rPr b="1" lang="pt-BR" sz="2400">
                <a:solidFill>
                  <a:srgbClr val="008080"/>
                </a:solidFill>
                <a:latin typeface="Arial"/>
                <a:ea typeface="Arial"/>
                <a:cs typeface="Arial"/>
                <a:sym typeface="Arial"/>
              </a:rPr>
              <a:t>PL</a:t>
            </a:r>
            <a:endParaRPr sz="2400">
              <a:solidFill>
                <a:schemeClr val="dk1"/>
              </a:solidFill>
              <a:latin typeface="Arial"/>
              <a:ea typeface="Arial"/>
              <a:cs typeface="Arial"/>
              <a:sym typeface="Arial"/>
            </a:endParaRPr>
          </a:p>
        </p:txBody>
      </p:sp>
      <p:sp>
        <p:nvSpPr>
          <p:cNvPr id="660" name="Google Shape;660;p70"/>
          <p:cNvSpPr txBox="1"/>
          <p:nvPr/>
        </p:nvSpPr>
        <p:spPr>
          <a:xfrm>
            <a:off x="4894326" y="3940938"/>
            <a:ext cx="2026665"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1,2 x PL = 50</a:t>
            </a:r>
            <a:endParaRPr sz="2400">
              <a:solidFill>
                <a:schemeClr val="dk1"/>
              </a:solidFill>
              <a:latin typeface="Arial"/>
              <a:ea typeface="Arial"/>
              <a:cs typeface="Arial"/>
              <a:sym typeface="Arial"/>
            </a:endParaRPr>
          </a:p>
        </p:txBody>
      </p:sp>
      <p:sp>
        <p:nvSpPr>
          <p:cNvPr id="661" name="Google Shape;661;p70"/>
          <p:cNvSpPr txBox="1"/>
          <p:nvPr/>
        </p:nvSpPr>
        <p:spPr>
          <a:xfrm>
            <a:off x="7119873" y="3756153"/>
            <a:ext cx="1414527" cy="7569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PL = </a:t>
            </a:r>
            <a:r>
              <a:rPr b="1" lang="pt-BR" sz="2400" u="sng">
                <a:solidFill>
                  <a:srgbClr val="008080"/>
                </a:solidFill>
                <a:latin typeface="Arial"/>
                <a:ea typeface="Arial"/>
                <a:cs typeface="Arial"/>
                <a:sym typeface="Arial"/>
              </a:rPr>
              <a:t>50</a:t>
            </a:r>
            <a:endParaRPr sz="2400">
              <a:solidFill>
                <a:schemeClr val="dk1"/>
              </a:solidFill>
              <a:latin typeface="Arial"/>
              <a:ea typeface="Arial"/>
              <a:cs typeface="Arial"/>
              <a:sym typeface="Arial"/>
            </a:endParaRPr>
          </a:p>
          <a:p>
            <a:pPr indent="0" lvl="0" marL="559435" marR="0" rtl="0" algn="l">
              <a:lnSpc>
                <a:spcPct val="100000"/>
              </a:lnSpc>
              <a:spcBef>
                <a:spcPts val="0"/>
              </a:spcBef>
              <a:spcAft>
                <a:spcPts val="0"/>
              </a:spcAft>
              <a:buNone/>
            </a:pPr>
            <a:r>
              <a:rPr b="1" lang="pt-BR" sz="2400">
                <a:solidFill>
                  <a:srgbClr val="008080"/>
                </a:solidFill>
                <a:latin typeface="Arial"/>
                <a:ea typeface="Arial"/>
                <a:cs typeface="Arial"/>
                <a:sym typeface="Arial"/>
              </a:rPr>
              <a:t>1,2</a:t>
            </a:r>
            <a:endParaRPr sz="2400">
              <a:solidFill>
                <a:schemeClr val="dk1"/>
              </a:solidFill>
              <a:latin typeface="Arial"/>
              <a:ea typeface="Arial"/>
              <a:cs typeface="Arial"/>
              <a:sym typeface="Arial"/>
            </a:endParaRPr>
          </a:p>
        </p:txBody>
      </p:sp>
      <p:sp>
        <p:nvSpPr>
          <p:cNvPr id="662" name="Google Shape;662;p70"/>
          <p:cNvSpPr txBox="1"/>
          <p:nvPr/>
        </p:nvSpPr>
        <p:spPr>
          <a:xfrm>
            <a:off x="8912732" y="3940938"/>
            <a:ext cx="2288668"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2400">
                <a:solidFill>
                  <a:srgbClr val="008080"/>
                </a:solidFill>
                <a:latin typeface="Arial"/>
                <a:ea typeface="Arial"/>
                <a:cs typeface="Arial"/>
                <a:sym typeface="Arial"/>
              </a:rPr>
              <a:t>PL = 41,67 kg</a:t>
            </a:r>
            <a:endParaRPr sz="2400">
              <a:solidFill>
                <a:schemeClr val="dk1"/>
              </a:solidFill>
              <a:latin typeface="Arial"/>
              <a:ea typeface="Arial"/>
              <a:cs typeface="Arial"/>
              <a:sym typeface="Arial"/>
            </a:endParaRPr>
          </a:p>
        </p:txBody>
      </p:sp>
      <p:sp>
        <p:nvSpPr>
          <p:cNvPr id="663" name="Google Shape;663;p70"/>
          <p:cNvSpPr txBox="1"/>
          <p:nvPr/>
        </p:nvSpPr>
        <p:spPr>
          <a:xfrm>
            <a:off x="731926" y="5186680"/>
            <a:ext cx="9936074" cy="86946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t/>
            </a:r>
            <a:endParaRPr b="1" sz="1800">
              <a:solidFill>
                <a:srgbClr val="444444"/>
              </a:solidFill>
              <a:latin typeface="Arial"/>
              <a:ea typeface="Arial"/>
              <a:cs typeface="Arial"/>
              <a:sym typeface="Arial"/>
            </a:endParaRPr>
          </a:p>
          <a:p>
            <a:pPr indent="0" lvl="0" marL="12700" marR="0" rtl="0" algn="l">
              <a:lnSpc>
                <a:spcPct val="100000"/>
              </a:lnSpc>
              <a:spcBef>
                <a:spcPts val="100"/>
              </a:spcBef>
              <a:spcAft>
                <a:spcPts val="0"/>
              </a:spcAft>
              <a:buNone/>
            </a:pPr>
            <a:r>
              <a:t/>
            </a:r>
            <a:endParaRPr b="1" sz="1800">
              <a:solidFill>
                <a:srgbClr val="444444"/>
              </a:solidFill>
              <a:latin typeface="Arial"/>
              <a:ea typeface="Arial"/>
              <a:cs typeface="Arial"/>
              <a:sym typeface="Arial"/>
            </a:endParaRPr>
          </a:p>
          <a:p>
            <a:pPr indent="0" lvl="0" marL="12700" marR="0" rtl="0" algn="l">
              <a:lnSpc>
                <a:spcPct val="100000"/>
              </a:lnSpc>
              <a:spcBef>
                <a:spcPts val="100"/>
              </a:spcBef>
              <a:spcAft>
                <a:spcPts val="0"/>
              </a:spcAft>
              <a:buNone/>
            </a:pPr>
            <a:r>
              <a:rPr b="1" lang="pt-BR" sz="1800">
                <a:solidFill>
                  <a:srgbClr val="444444"/>
                </a:solidFill>
                <a:latin typeface="Arial"/>
                <a:ea typeface="Arial"/>
                <a:cs typeface="Arial"/>
                <a:sym typeface="Arial"/>
              </a:rPr>
              <a:t>Resposta: </a:t>
            </a:r>
            <a:r>
              <a:rPr lang="pt-BR" sz="1800">
                <a:solidFill>
                  <a:srgbClr val="444444"/>
                </a:solidFill>
                <a:latin typeface="Arial"/>
                <a:ea typeface="Arial"/>
                <a:cs typeface="Arial"/>
                <a:sym typeface="Arial"/>
              </a:rPr>
              <a:t>O saco renderá 41,67 kg de batatas pré-preparadas para fazer o purê.</a:t>
            </a:r>
            <a:endParaRPr sz="1800">
              <a:solidFill>
                <a:schemeClr val="dk1"/>
              </a:solidFill>
              <a:latin typeface="Arial"/>
              <a:ea typeface="Arial"/>
              <a:cs typeface="Arial"/>
              <a:sym typeface="Arial"/>
            </a:endParaRPr>
          </a:p>
        </p:txBody>
      </p:sp>
      <p:sp>
        <p:nvSpPr>
          <p:cNvPr id="664" name="Google Shape;664;p70"/>
          <p:cNvSpPr/>
          <p:nvPr/>
        </p:nvSpPr>
        <p:spPr>
          <a:xfrm>
            <a:off x="9485376" y="1170432"/>
            <a:ext cx="1956816" cy="13030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70"/>
          <p:cNvSpPr/>
          <p:nvPr/>
        </p:nvSpPr>
        <p:spPr>
          <a:xfrm>
            <a:off x="2584704" y="4064255"/>
            <a:ext cx="264160" cy="146685"/>
          </a:xfrm>
          <a:custGeom>
            <a:rect b="b" l="l" r="r" t="t"/>
            <a:pathLst>
              <a:path extrusionOk="0" h="146685" w="264160">
                <a:moveTo>
                  <a:pt x="0" y="36575"/>
                </a:moveTo>
                <a:lnTo>
                  <a:pt x="190500" y="36575"/>
                </a:lnTo>
                <a:lnTo>
                  <a:pt x="190500" y="0"/>
                </a:lnTo>
                <a:lnTo>
                  <a:pt x="263651" y="73152"/>
                </a:lnTo>
                <a:lnTo>
                  <a:pt x="190500" y="146304"/>
                </a:lnTo>
                <a:lnTo>
                  <a:pt x="190500" y="109728"/>
                </a:lnTo>
                <a:lnTo>
                  <a:pt x="0" y="109728"/>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70"/>
          <p:cNvSpPr/>
          <p:nvPr/>
        </p:nvSpPr>
        <p:spPr>
          <a:xfrm>
            <a:off x="4342574" y="4064255"/>
            <a:ext cx="264160" cy="146685"/>
          </a:xfrm>
          <a:custGeom>
            <a:rect b="b" l="l" r="r" t="t"/>
            <a:pathLst>
              <a:path extrusionOk="0" h="146685" w="264160">
                <a:moveTo>
                  <a:pt x="0" y="36575"/>
                </a:moveTo>
                <a:lnTo>
                  <a:pt x="190500" y="36575"/>
                </a:lnTo>
                <a:lnTo>
                  <a:pt x="190500" y="0"/>
                </a:lnTo>
                <a:lnTo>
                  <a:pt x="263651" y="73151"/>
                </a:lnTo>
                <a:lnTo>
                  <a:pt x="190500" y="146303"/>
                </a:lnTo>
                <a:lnTo>
                  <a:pt x="190500" y="109727"/>
                </a:lnTo>
                <a:lnTo>
                  <a:pt x="0" y="109727"/>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7" name="Google Shape;667;p70"/>
          <p:cNvSpPr/>
          <p:nvPr/>
        </p:nvSpPr>
        <p:spPr>
          <a:xfrm>
            <a:off x="6753098" y="4054793"/>
            <a:ext cx="264160" cy="146685"/>
          </a:xfrm>
          <a:custGeom>
            <a:rect b="b" l="l" r="r" t="t"/>
            <a:pathLst>
              <a:path extrusionOk="0" h="146685" w="264159">
                <a:moveTo>
                  <a:pt x="0" y="36575"/>
                </a:moveTo>
                <a:lnTo>
                  <a:pt x="190500" y="36575"/>
                </a:lnTo>
                <a:lnTo>
                  <a:pt x="190500" y="0"/>
                </a:lnTo>
                <a:lnTo>
                  <a:pt x="263651" y="73152"/>
                </a:lnTo>
                <a:lnTo>
                  <a:pt x="190500" y="146304"/>
                </a:lnTo>
                <a:lnTo>
                  <a:pt x="190500" y="109728"/>
                </a:lnTo>
                <a:lnTo>
                  <a:pt x="0" y="109728"/>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70"/>
          <p:cNvSpPr/>
          <p:nvPr/>
        </p:nvSpPr>
        <p:spPr>
          <a:xfrm>
            <a:off x="8403335" y="4064255"/>
            <a:ext cx="264160" cy="146685"/>
          </a:xfrm>
          <a:custGeom>
            <a:rect b="b" l="l" r="r" t="t"/>
            <a:pathLst>
              <a:path extrusionOk="0" h="146685" w="264159">
                <a:moveTo>
                  <a:pt x="0" y="36575"/>
                </a:moveTo>
                <a:lnTo>
                  <a:pt x="190500" y="36575"/>
                </a:lnTo>
                <a:lnTo>
                  <a:pt x="190500" y="0"/>
                </a:lnTo>
                <a:lnTo>
                  <a:pt x="263652" y="73152"/>
                </a:lnTo>
                <a:lnTo>
                  <a:pt x="190500" y="146304"/>
                </a:lnTo>
                <a:lnTo>
                  <a:pt x="190500" y="109728"/>
                </a:lnTo>
                <a:lnTo>
                  <a:pt x="0" y="109728"/>
                </a:lnTo>
                <a:lnTo>
                  <a:pt x="0" y="36575"/>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1"/>
          <p:cNvSpPr txBox="1"/>
          <p:nvPr>
            <p:ph type="title"/>
          </p:nvPr>
        </p:nvSpPr>
        <p:spPr>
          <a:xfrm>
            <a:off x="421945" y="539431"/>
            <a:ext cx="7707756" cy="69659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sz="4400">
                <a:solidFill>
                  <a:srgbClr val="008080"/>
                </a:solidFill>
              </a:rPr>
              <a:t>Preço aparente X Preço real</a:t>
            </a:r>
            <a:endParaRPr sz="4400"/>
          </a:p>
        </p:txBody>
      </p:sp>
      <p:sp>
        <p:nvSpPr>
          <p:cNvPr id="674" name="Google Shape;674;p71"/>
          <p:cNvSpPr txBox="1"/>
          <p:nvPr/>
        </p:nvSpPr>
        <p:spPr>
          <a:xfrm>
            <a:off x="594156" y="1611248"/>
            <a:ext cx="7535400" cy="4608000"/>
          </a:xfrm>
          <a:prstGeom prst="rect">
            <a:avLst/>
          </a:prstGeom>
          <a:noFill/>
          <a:ln>
            <a:noFill/>
          </a:ln>
        </p:spPr>
        <p:txBody>
          <a:bodyPr anchorCtr="0" anchor="t" bIns="0" lIns="0" spcFirstLastPara="1" rIns="0" wrap="square" tIns="93975">
            <a:spAutoFit/>
          </a:bodyPr>
          <a:lstStyle/>
          <a:p>
            <a:pPr indent="-158750" lvl="0" marL="187960" marR="798830" rtl="0" algn="l">
              <a:lnSpc>
                <a:spcPct val="96071"/>
              </a:lnSpc>
              <a:spcBef>
                <a:spcPts val="0"/>
              </a:spcBef>
              <a:spcAft>
                <a:spcPts val="0"/>
              </a:spcAft>
              <a:buClr>
                <a:srgbClr val="008080"/>
              </a:buClr>
              <a:buSzPts val="2500"/>
              <a:buFont typeface="Arial"/>
              <a:buChar char="•"/>
            </a:pPr>
            <a:r>
              <a:rPr b="1" lang="pt-BR" sz="2500">
                <a:solidFill>
                  <a:srgbClr val="008080"/>
                </a:solidFill>
                <a:latin typeface="Arial"/>
                <a:ea typeface="Arial"/>
                <a:cs typeface="Arial"/>
                <a:sym typeface="Arial"/>
              </a:rPr>
              <a:t>Preço aparente </a:t>
            </a:r>
            <a:r>
              <a:rPr lang="pt-BR" sz="2500">
                <a:solidFill>
                  <a:schemeClr val="dk1"/>
                </a:solidFill>
                <a:latin typeface="Arial"/>
                <a:ea typeface="Arial"/>
                <a:cs typeface="Arial"/>
                <a:sym typeface="Arial"/>
              </a:rPr>
              <a:t>é o preço que pagamos pela  mercadoria, da maneira que ela está disponível no  mercado.</a:t>
            </a:r>
            <a:endParaRPr sz="2500">
              <a:solidFill>
                <a:schemeClr val="dk1"/>
              </a:solidFill>
              <a:latin typeface="Arial"/>
              <a:ea typeface="Arial"/>
              <a:cs typeface="Arial"/>
              <a:sym typeface="Arial"/>
            </a:endParaRPr>
          </a:p>
          <a:p>
            <a:pPr indent="0" lvl="0" marL="0" marR="0" rtl="0" algn="l">
              <a:lnSpc>
                <a:spcPct val="100000"/>
              </a:lnSpc>
              <a:spcBef>
                <a:spcPts val="20"/>
              </a:spcBef>
              <a:spcAft>
                <a:spcPts val="0"/>
              </a:spcAft>
              <a:buClr>
                <a:srgbClr val="008080"/>
              </a:buClr>
              <a:buSzPts val="3100"/>
              <a:buFont typeface="Arial"/>
              <a:buNone/>
            </a:pPr>
            <a:r>
              <a:t/>
            </a:r>
            <a:endParaRPr sz="3100">
              <a:solidFill>
                <a:schemeClr val="dk1"/>
              </a:solidFill>
              <a:latin typeface="Arial"/>
              <a:ea typeface="Arial"/>
              <a:cs typeface="Arial"/>
              <a:sym typeface="Arial"/>
            </a:endParaRPr>
          </a:p>
          <a:p>
            <a:pPr indent="-158750" lvl="0" marL="187960" marR="5080" rtl="0" algn="l">
              <a:lnSpc>
                <a:spcPct val="79600"/>
              </a:lnSpc>
              <a:spcBef>
                <a:spcPts val="0"/>
              </a:spcBef>
              <a:spcAft>
                <a:spcPts val="0"/>
              </a:spcAft>
              <a:buClr>
                <a:srgbClr val="008080"/>
              </a:buClr>
              <a:buSzPts val="2500"/>
              <a:buFont typeface="Arial"/>
              <a:buChar char="•"/>
            </a:pPr>
            <a:r>
              <a:rPr b="1" lang="pt-BR" sz="2500">
                <a:solidFill>
                  <a:srgbClr val="008080"/>
                </a:solidFill>
                <a:latin typeface="Arial"/>
                <a:ea typeface="Arial"/>
                <a:cs typeface="Arial"/>
                <a:sym typeface="Arial"/>
              </a:rPr>
              <a:t>Preço real </a:t>
            </a:r>
            <a:r>
              <a:rPr lang="pt-BR" sz="2500">
                <a:solidFill>
                  <a:schemeClr val="dk1"/>
                </a:solidFill>
                <a:latin typeface="Arial"/>
                <a:ea typeface="Arial"/>
                <a:cs typeface="Arial"/>
                <a:sym typeface="Arial"/>
              </a:rPr>
              <a:t>é aquele que pagamos relativo à porção que  será de fato utilizada, ou seja, levando em conta as  perdas, dimensionadas pelo fator de correção</a:t>
            </a:r>
            <a:endParaRPr sz="2500">
              <a:solidFill>
                <a:schemeClr val="dk1"/>
              </a:solidFill>
              <a:latin typeface="Arial"/>
              <a:ea typeface="Arial"/>
              <a:cs typeface="Arial"/>
              <a:sym typeface="Arial"/>
            </a:endParaRPr>
          </a:p>
          <a:p>
            <a:pPr indent="0" lvl="0" marL="852169" marR="0" rtl="0" algn="ctr">
              <a:lnSpc>
                <a:spcPct val="111843"/>
              </a:lnSpc>
              <a:spcBef>
                <a:spcPts val="0"/>
              </a:spcBef>
              <a:spcAft>
                <a:spcPts val="0"/>
              </a:spcAft>
              <a:buNone/>
            </a:pPr>
            <a:r>
              <a:rPr b="1" lang="pt-BR" sz="3200">
                <a:solidFill>
                  <a:srgbClr val="008080"/>
                </a:solidFill>
                <a:latin typeface="Arial"/>
                <a:ea typeface="Arial"/>
                <a:cs typeface="Arial"/>
                <a:sym typeface="Arial"/>
              </a:rPr>
              <a:t>PR = FC x PA</a:t>
            </a:r>
            <a:endParaRPr sz="3200">
              <a:solidFill>
                <a:schemeClr val="dk1"/>
              </a:solidFill>
              <a:latin typeface="Arial"/>
              <a:ea typeface="Arial"/>
              <a:cs typeface="Arial"/>
              <a:sym typeface="Arial"/>
            </a:endParaRPr>
          </a:p>
          <a:p>
            <a:pPr indent="0" lvl="0" marL="697865" marR="0" rtl="0" algn="l">
              <a:lnSpc>
                <a:spcPct val="100000"/>
              </a:lnSpc>
              <a:spcBef>
                <a:spcPts val="105"/>
              </a:spcBef>
              <a:spcAft>
                <a:spcPts val="0"/>
              </a:spcAft>
              <a:buNone/>
            </a:pPr>
            <a:r>
              <a:rPr lang="pt-BR" sz="1800">
                <a:solidFill>
                  <a:schemeClr val="dk1"/>
                </a:solidFill>
                <a:latin typeface="Arial"/>
                <a:ea typeface="Arial"/>
                <a:cs typeface="Arial"/>
                <a:sym typeface="Arial"/>
              </a:rPr>
              <a:t>Onde:</a:t>
            </a:r>
            <a:endParaRPr sz="1800">
              <a:solidFill>
                <a:schemeClr val="dk1"/>
              </a:solidFill>
              <a:latin typeface="Arial"/>
              <a:ea typeface="Arial"/>
              <a:cs typeface="Arial"/>
              <a:sym typeface="Arial"/>
            </a:endParaRPr>
          </a:p>
          <a:p>
            <a:pPr indent="-236854" lvl="1" marL="934085" marR="0" rtl="0" algn="l">
              <a:lnSpc>
                <a:spcPct val="100000"/>
              </a:lnSpc>
              <a:spcBef>
                <a:spcPts val="60"/>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PR = preço real</a:t>
            </a:r>
            <a:endParaRPr b="0" i="0" sz="1800" u="none" cap="none" strike="noStrike">
              <a:solidFill>
                <a:schemeClr val="dk1"/>
              </a:solidFill>
              <a:latin typeface="Arial"/>
              <a:ea typeface="Arial"/>
              <a:cs typeface="Arial"/>
              <a:sym typeface="Arial"/>
            </a:endParaRPr>
          </a:p>
          <a:p>
            <a:pPr indent="-236854" lvl="1" marL="934085" marR="0" rtl="0" algn="l">
              <a:lnSpc>
                <a:spcPct val="100000"/>
              </a:lnSpc>
              <a:spcBef>
                <a:spcPts val="70"/>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FC = fator de correção</a:t>
            </a:r>
            <a:endParaRPr b="0" i="0" sz="1800" u="none" cap="none" strike="noStrike">
              <a:solidFill>
                <a:schemeClr val="dk1"/>
              </a:solidFill>
              <a:latin typeface="Arial"/>
              <a:ea typeface="Arial"/>
              <a:cs typeface="Arial"/>
              <a:sym typeface="Arial"/>
            </a:endParaRPr>
          </a:p>
          <a:p>
            <a:pPr indent="-236854" lvl="1" marL="934085" marR="0" rtl="0" algn="l">
              <a:lnSpc>
                <a:spcPct val="100000"/>
              </a:lnSpc>
              <a:spcBef>
                <a:spcPts val="75"/>
              </a:spcBef>
              <a:spcAft>
                <a:spcPts val="0"/>
              </a:spcAft>
              <a:buClr>
                <a:schemeClr val="dk1"/>
              </a:buClr>
              <a:buSzPts val="1800"/>
              <a:buFont typeface="Arial"/>
              <a:buChar char="•"/>
            </a:pPr>
            <a:r>
              <a:rPr b="0" i="0" lang="pt-BR" sz="1800" u="none" cap="none" strike="noStrike">
                <a:solidFill>
                  <a:schemeClr val="dk1"/>
                </a:solidFill>
                <a:latin typeface="Arial"/>
                <a:ea typeface="Arial"/>
                <a:cs typeface="Arial"/>
                <a:sym typeface="Arial"/>
              </a:rPr>
              <a:t>PA = preço aparente</a:t>
            </a:r>
            <a:endParaRPr b="0" i="0" sz="1800" u="none" cap="none" strike="noStrike">
              <a:solidFill>
                <a:schemeClr val="dk1"/>
              </a:solidFill>
              <a:latin typeface="Arial"/>
              <a:ea typeface="Arial"/>
              <a:cs typeface="Arial"/>
              <a:sym typeface="Arial"/>
            </a:endParaRPr>
          </a:p>
        </p:txBody>
      </p:sp>
      <p:pic>
        <p:nvPicPr>
          <p:cNvPr id="675" name="Google Shape;675;p71"/>
          <p:cNvPicPr preferRelativeResize="0"/>
          <p:nvPr/>
        </p:nvPicPr>
        <p:blipFill rotWithShape="1">
          <a:blip r:embed="rId3">
            <a:alphaModFix/>
          </a:blip>
          <a:srcRect b="0" l="0" r="32578" t="0"/>
          <a:stretch/>
        </p:blipFill>
        <p:spPr>
          <a:xfrm>
            <a:off x="8129550" y="0"/>
            <a:ext cx="4062449"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2"/>
          <p:cNvSpPr txBox="1"/>
          <p:nvPr/>
        </p:nvSpPr>
        <p:spPr>
          <a:xfrm>
            <a:off x="357326" y="427685"/>
            <a:ext cx="5205273" cy="3003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Exemplo: Preço aparente X Preço real</a:t>
            </a:r>
            <a:endParaRPr sz="1800">
              <a:solidFill>
                <a:schemeClr val="dk1"/>
              </a:solidFill>
              <a:latin typeface="Arial"/>
              <a:ea typeface="Arial"/>
              <a:cs typeface="Arial"/>
              <a:sym typeface="Arial"/>
            </a:endParaRPr>
          </a:p>
        </p:txBody>
      </p:sp>
      <p:sp>
        <p:nvSpPr>
          <p:cNvPr id="681" name="Google Shape;681;p72"/>
          <p:cNvSpPr txBox="1"/>
          <p:nvPr/>
        </p:nvSpPr>
        <p:spPr>
          <a:xfrm>
            <a:off x="182676" y="6616318"/>
            <a:ext cx="1498600" cy="152400"/>
          </a:xfrm>
          <a:prstGeom prst="rect">
            <a:avLst/>
          </a:prstGeom>
          <a:noFill/>
          <a:ln>
            <a:noFill/>
          </a:ln>
        </p:spPr>
        <p:txBody>
          <a:bodyPr anchorCtr="0" anchor="t" bIns="0" lIns="0" spcFirstLastPara="1" rIns="0" wrap="square" tIns="0">
            <a:spAutoFit/>
          </a:bodyPr>
          <a:lstStyle/>
          <a:p>
            <a:pPr indent="0" lvl="0" marL="12700" marR="0" rtl="0" algn="l">
              <a:lnSpc>
                <a:spcPct val="104499"/>
              </a:lnSpc>
              <a:spcBef>
                <a:spcPts val="0"/>
              </a:spcBef>
              <a:spcAft>
                <a:spcPts val="0"/>
              </a:spcAft>
              <a:buNone/>
            </a:pPr>
            <a:r>
              <a:rPr lang="pt-BR" sz="1000" u="sng">
                <a:solidFill>
                  <a:srgbClr val="0462C1"/>
                </a:solidFill>
                <a:latin typeface="Arial"/>
                <a:ea typeface="Arial"/>
                <a:cs typeface="Arial"/>
                <a:sym typeface="Arial"/>
                <a:hlinkClick r:id="rId3">
                  <a:extLst>
                    <a:ext uri="{A12FA001-AC4F-418D-AE19-62706E023703}">
                      <ahyp:hlinkClr val="tx"/>
                    </a:ext>
                  </a:extLst>
                </a:hlinkClick>
              </a:rPr>
              <a:t>http://www.ceagesp.gov.br/</a:t>
            </a:r>
            <a:endParaRPr sz="1000">
              <a:solidFill>
                <a:schemeClr val="dk1"/>
              </a:solidFill>
              <a:latin typeface="Arial"/>
              <a:ea typeface="Arial"/>
              <a:cs typeface="Arial"/>
              <a:sym typeface="Arial"/>
            </a:endParaRPr>
          </a:p>
        </p:txBody>
      </p:sp>
      <p:pic>
        <p:nvPicPr>
          <p:cNvPr id="682" name="Google Shape;682;p72"/>
          <p:cNvPicPr preferRelativeResize="0"/>
          <p:nvPr/>
        </p:nvPicPr>
        <p:blipFill rotWithShape="1">
          <a:blip r:embed="rId4">
            <a:alphaModFix/>
          </a:blip>
          <a:srcRect b="0" l="0" r="0" t="0"/>
          <a:stretch/>
        </p:blipFill>
        <p:spPr>
          <a:xfrm>
            <a:off x="3657600" y="1219200"/>
            <a:ext cx="8132769" cy="2042337"/>
          </a:xfrm>
          <a:prstGeom prst="rect">
            <a:avLst/>
          </a:prstGeom>
          <a:noFill/>
          <a:ln>
            <a:noFill/>
          </a:ln>
        </p:spPr>
      </p:pic>
      <p:sp>
        <p:nvSpPr>
          <p:cNvPr id="683" name="Google Shape;683;p72"/>
          <p:cNvSpPr txBox="1"/>
          <p:nvPr/>
        </p:nvSpPr>
        <p:spPr>
          <a:xfrm>
            <a:off x="608846" y="1828800"/>
            <a:ext cx="6097508" cy="1225977"/>
          </a:xfrm>
          <a:prstGeom prst="rect">
            <a:avLst/>
          </a:prstGeom>
          <a:noFill/>
          <a:ln>
            <a:noFill/>
          </a:ln>
        </p:spPr>
        <p:txBody>
          <a:bodyPr anchorCtr="0" anchor="t" bIns="45700" lIns="91425" spcFirstLastPara="1" rIns="91425" wrap="square" tIns="45700">
            <a:spAutoFit/>
          </a:bodyPr>
          <a:lstStyle/>
          <a:p>
            <a:pPr indent="0" lvl="0" marL="12700" marR="5080" rtl="0" algn="l">
              <a:lnSpc>
                <a:spcPct val="100299"/>
              </a:lnSpc>
              <a:spcBef>
                <a:spcPts val="0"/>
              </a:spcBef>
              <a:spcAft>
                <a:spcPts val="0"/>
              </a:spcAft>
              <a:buNone/>
            </a:pPr>
            <a:r>
              <a:rPr lang="pt-BR" sz="1800">
                <a:solidFill>
                  <a:schemeClr val="dk1"/>
                </a:solidFill>
                <a:latin typeface="Arial"/>
                <a:ea typeface="Arial"/>
                <a:cs typeface="Arial"/>
                <a:sym typeface="Arial"/>
              </a:rPr>
              <a:t>Fatores de correção:</a:t>
            </a:r>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Menor = </a:t>
            </a:r>
            <a:r>
              <a:rPr b="1" lang="pt-BR" sz="1800">
                <a:solidFill>
                  <a:srgbClr val="008080"/>
                </a:solidFill>
                <a:latin typeface="Arial"/>
                <a:ea typeface="Arial"/>
                <a:cs typeface="Arial"/>
                <a:sym typeface="Arial"/>
              </a:rPr>
              <a:t>1,33</a:t>
            </a:r>
            <a:endParaRPr sz="1800">
              <a:solidFill>
                <a:schemeClr val="dk1"/>
              </a:solidFill>
              <a:latin typeface="Arial"/>
              <a:ea typeface="Arial"/>
              <a:cs typeface="Arial"/>
              <a:sym typeface="Arial"/>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Comum = </a:t>
            </a:r>
            <a:r>
              <a:rPr b="1" lang="pt-BR" sz="1800">
                <a:solidFill>
                  <a:srgbClr val="008080"/>
                </a:solidFill>
                <a:latin typeface="Arial"/>
                <a:ea typeface="Arial"/>
                <a:cs typeface="Arial"/>
                <a:sym typeface="Arial"/>
              </a:rPr>
              <a:t>1,15</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PR Maior = </a:t>
            </a:r>
            <a:r>
              <a:rPr b="1" lang="pt-BR" sz="1800">
                <a:solidFill>
                  <a:srgbClr val="008080"/>
                </a:solidFill>
                <a:latin typeface="Arial"/>
                <a:ea typeface="Arial"/>
                <a:cs typeface="Arial"/>
                <a:sym typeface="Arial"/>
              </a:rPr>
              <a:t>1,33</a:t>
            </a:r>
            <a:endParaRPr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3"/>
          <p:cNvSpPr txBox="1"/>
          <p:nvPr/>
        </p:nvSpPr>
        <p:spPr>
          <a:xfrm>
            <a:off x="690473" y="3909441"/>
            <a:ext cx="4033926"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Três tamanhos de abóbora paulista</a:t>
            </a:r>
            <a:endParaRPr sz="1800">
              <a:solidFill>
                <a:schemeClr val="dk1"/>
              </a:solidFill>
              <a:latin typeface="Arial"/>
              <a:ea typeface="Arial"/>
              <a:cs typeface="Arial"/>
              <a:sym typeface="Arial"/>
            </a:endParaRPr>
          </a:p>
        </p:txBody>
      </p:sp>
      <p:sp>
        <p:nvSpPr>
          <p:cNvPr id="690" name="Google Shape;690;p73"/>
          <p:cNvSpPr txBox="1"/>
          <p:nvPr/>
        </p:nvSpPr>
        <p:spPr>
          <a:xfrm>
            <a:off x="689719" y="4243040"/>
            <a:ext cx="6548527" cy="1527341"/>
          </a:xfrm>
          <a:prstGeom prst="rect">
            <a:avLst/>
          </a:prstGeom>
          <a:noFill/>
          <a:ln>
            <a:noFill/>
          </a:ln>
        </p:spPr>
        <p:txBody>
          <a:bodyPr anchorCtr="0" anchor="t" bIns="0" lIns="0" spcFirstLastPara="1" rIns="0" wrap="square" tIns="11425">
            <a:spAutoFit/>
          </a:bodyPr>
          <a:lstStyle/>
          <a:p>
            <a:pPr indent="0" lvl="0" marL="12700" marR="5080" rtl="0" algn="l">
              <a:lnSpc>
                <a:spcPct val="100299"/>
              </a:lnSpc>
              <a:spcBef>
                <a:spcPts val="0"/>
              </a:spcBef>
              <a:spcAft>
                <a:spcPts val="0"/>
              </a:spcAft>
              <a:buNone/>
            </a:pPr>
            <a:r>
              <a:rPr b="1" lang="pt-BR" sz="1800">
                <a:solidFill>
                  <a:schemeClr val="dk1"/>
                </a:solidFill>
                <a:latin typeface="Arial"/>
                <a:ea typeface="Arial"/>
                <a:cs typeface="Arial"/>
                <a:sym typeface="Arial"/>
              </a:rPr>
              <a:t>Preço real (PR) = </a:t>
            </a:r>
            <a:r>
              <a:rPr b="1" lang="pt-BR" sz="2400">
                <a:solidFill>
                  <a:srgbClr val="008080"/>
                </a:solidFill>
                <a:latin typeface="Arial"/>
                <a:ea typeface="Arial"/>
                <a:cs typeface="Arial"/>
                <a:sym typeface="Arial"/>
              </a:rPr>
              <a:t>FC </a:t>
            </a:r>
            <a:r>
              <a:rPr b="1" lang="pt-BR" sz="1800">
                <a:solidFill>
                  <a:schemeClr val="dk1"/>
                </a:solidFill>
                <a:latin typeface="Arial"/>
                <a:ea typeface="Arial"/>
                <a:cs typeface="Arial"/>
                <a:sym typeface="Arial"/>
              </a:rPr>
              <a:t>x Preço aparente (PA)</a:t>
            </a:r>
            <a:endParaRPr b="1" sz="1800">
              <a:solidFill>
                <a:schemeClr val="dk1"/>
              </a:solidFill>
              <a:latin typeface="Arial"/>
              <a:ea typeface="Arial"/>
              <a:cs typeface="Arial"/>
              <a:sym typeface="Arial"/>
            </a:endParaRPr>
          </a:p>
          <a:p>
            <a:pPr indent="0" lvl="0" marL="12700" marR="5080" rtl="0" algn="l">
              <a:lnSpc>
                <a:spcPct val="100299"/>
              </a:lnSpc>
              <a:spcBef>
                <a:spcPts val="90"/>
              </a:spcBef>
              <a:spcAft>
                <a:spcPts val="0"/>
              </a:spcAft>
              <a:buNone/>
            </a:pPr>
            <a:r>
              <a:rPr b="1" lang="pt-BR" sz="1800">
                <a:solidFill>
                  <a:schemeClr val="dk1"/>
                </a:solidFill>
                <a:latin typeface="Arial"/>
                <a:ea typeface="Arial"/>
                <a:cs typeface="Arial"/>
                <a:sym typeface="Arial"/>
              </a:rPr>
              <a:t>  </a:t>
            </a:r>
            <a:endParaRPr b="1" sz="1800">
              <a:solidFill>
                <a:schemeClr val="dk1"/>
              </a:solidFill>
              <a:latin typeface="Arial"/>
              <a:ea typeface="Arial"/>
              <a:cs typeface="Arial"/>
              <a:sym typeface="Arial"/>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Menor = FC x Preço/kg = </a:t>
            </a:r>
            <a:r>
              <a:rPr b="1" lang="pt-BR" sz="1800">
                <a:solidFill>
                  <a:srgbClr val="008080"/>
                </a:solidFill>
                <a:latin typeface="Arial"/>
                <a:ea typeface="Arial"/>
                <a:cs typeface="Arial"/>
                <a:sym typeface="Arial"/>
              </a:rPr>
              <a:t>1,33 </a:t>
            </a:r>
            <a:r>
              <a:rPr lang="pt-BR" sz="1800">
                <a:solidFill>
                  <a:schemeClr val="dk1"/>
                </a:solidFill>
                <a:latin typeface="Arial"/>
                <a:ea typeface="Arial"/>
                <a:cs typeface="Arial"/>
                <a:sym typeface="Arial"/>
              </a:rPr>
              <a:t>x 1,42 = 1,89 </a:t>
            </a:r>
            <a:endParaRPr sz="1800">
              <a:solidFill>
                <a:schemeClr val="dk1"/>
              </a:solidFill>
              <a:latin typeface="Arial"/>
              <a:ea typeface="Arial"/>
              <a:cs typeface="Arial"/>
              <a:sym typeface="Arial"/>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Comum = </a:t>
            </a:r>
            <a:r>
              <a:rPr b="1" lang="pt-BR" sz="1800">
                <a:solidFill>
                  <a:srgbClr val="008080"/>
                </a:solidFill>
                <a:latin typeface="Arial"/>
                <a:ea typeface="Arial"/>
                <a:cs typeface="Arial"/>
                <a:sym typeface="Arial"/>
              </a:rPr>
              <a:t>1,15 </a:t>
            </a:r>
            <a:r>
              <a:rPr lang="pt-BR" sz="1800">
                <a:solidFill>
                  <a:schemeClr val="dk1"/>
                </a:solidFill>
                <a:latin typeface="Arial"/>
                <a:ea typeface="Arial"/>
                <a:cs typeface="Arial"/>
                <a:sym typeface="Arial"/>
              </a:rPr>
              <a:t>x 1,52 = 1,75</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PR Maior = </a:t>
            </a:r>
            <a:r>
              <a:rPr b="1" lang="pt-BR" sz="1800">
                <a:solidFill>
                  <a:srgbClr val="008080"/>
                </a:solidFill>
                <a:latin typeface="Arial"/>
                <a:ea typeface="Arial"/>
                <a:cs typeface="Arial"/>
                <a:sym typeface="Arial"/>
              </a:rPr>
              <a:t>1,33 </a:t>
            </a:r>
            <a:r>
              <a:rPr lang="pt-BR" sz="1800">
                <a:solidFill>
                  <a:schemeClr val="dk1"/>
                </a:solidFill>
                <a:latin typeface="Arial"/>
                <a:ea typeface="Arial"/>
                <a:cs typeface="Arial"/>
                <a:sym typeface="Arial"/>
              </a:rPr>
              <a:t>x 1,64 = 2,18</a:t>
            </a:r>
            <a:endParaRPr sz="1800">
              <a:solidFill>
                <a:schemeClr val="dk1"/>
              </a:solidFill>
              <a:latin typeface="Arial"/>
              <a:ea typeface="Arial"/>
              <a:cs typeface="Arial"/>
              <a:sym typeface="Arial"/>
            </a:endParaRPr>
          </a:p>
        </p:txBody>
      </p:sp>
      <p:sp>
        <p:nvSpPr>
          <p:cNvPr id="691" name="Google Shape;691;p73"/>
          <p:cNvSpPr txBox="1"/>
          <p:nvPr>
            <p:ph type="title"/>
          </p:nvPr>
        </p:nvSpPr>
        <p:spPr>
          <a:xfrm>
            <a:off x="357326" y="427685"/>
            <a:ext cx="4367073" cy="3003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pt-BR" sz="1800">
                <a:latin typeface="Arial"/>
                <a:ea typeface="Arial"/>
                <a:cs typeface="Arial"/>
                <a:sym typeface="Arial"/>
              </a:rPr>
              <a:t>Exemplo: preço aparente X preço real</a:t>
            </a:r>
            <a:endParaRPr sz="1800">
              <a:latin typeface="Arial"/>
              <a:ea typeface="Arial"/>
              <a:cs typeface="Arial"/>
              <a:sym typeface="Arial"/>
            </a:endParaRPr>
          </a:p>
        </p:txBody>
      </p:sp>
      <p:sp>
        <p:nvSpPr>
          <p:cNvPr id="692" name="Google Shape;692;p73"/>
          <p:cNvSpPr txBox="1"/>
          <p:nvPr/>
        </p:nvSpPr>
        <p:spPr>
          <a:xfrm>
            <a:off x="472655" y="6019800"/>
            <a:ext cx="8345958" cy="57404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pt-BR" sz="1800">
                <a:solidFill>
                  <a:srgbClr val="008080"/>
                </a:solidFill>
                <a:latin typeface="Arial"/>
                <a:ea typeface="Arial"/>
                <a:cs typeface="Arial"/>
                <a:sym typeface="Arial"/>
              </a:rPr>
              <a:t>Neste exemplo, o preço aparente da abóbora menor é mais barato, mas se  tiver maior desperdício, o aproveitamento total da comum compensa mais</a:t>
            </a:r>
            <a:endParaRPr sz="1800">
              <a:solidFill>
                <a:schemeClr val="dk1"/>
              </a:solidFill>
              <a:latin typeface="Arial"/>
              <a:ea typeface="Arial"/>
              <a:cs typeface="Arial"/>
              <a:sym typeface="Arial"/>
            </a:endParaRPr>
          </a:p>
        </p:txBody>
      </p:sp>
      <p:sp>
        <p:nvSpPr>
          <p:cNvPr id="693" name="Google Shape;693;p73"/>
          <p:cNvSpPr txBox="1"/>
          <p:nvPr/>
        </p:nvSpPr>
        <p:spPr>
          <a:xfrm>
            <a:off x="9036431" y="4351919"/>
            <a:ext cx="2259330" cy="880110"/>
          </a:xfrm>
          <a:prstGeom prst="rect">
            <a:avLst/>
          </a:prstGeom>
          <a:noFill/>
          <a:ln>
            <a:noFill/>
          </a:ln>
        </p:spPr>
        <p:txBody>
          <a:bodyPr anchorCtr="0" anchor="t" bIns="0" lIns="0" spcFirstLastPara="1" rIns="0" wrap="square" tIns="12700">
            <a:spAutoFit/>
          </a:bodyPr>
          <a:lstStyle/>
          <a:p>
            <a:pPr indent="1270" lvl="0" marL="12700" marR="5080" rtl="0" algn="ctr">
              <a:lnSpc>
                <a:spcPct val="100000"/>
              </a:lnSpc>
              <a:spcBef>
                <a:spcPts val="0"/>
              </a:spcBef>
              <a:spcAft>
                <a:spcPts val="0"/>
              </a:spcAft>
              <a:buNone/>
            </a:pPr>
            <a:r>
              <a:rPr lang="pt-BR" sz="1400">
                <a:solidFill>
                  <a:srgbClr val="008080"/>
                </a:solidFill>
                <a:latin typeface="Arial"/>
                <a:ea typeface="Arial"/>
                <a:cs typeface="Arial"/>
                <a:sym typeface="Arial"/>
              </a:rPr>
              <a:t>Trabalhando com FC diferentes  para cada tamanho de abóbora é  possível verificar qual compensa  mais a compra (melhor preço real)</a:t>
            </a:r>
            <a:endParaRPr sz="1400">
              <a:solidFill>
                <a:schemeClr val="dk1"/>
              </a:solidFill>
              <a:latin typeface="Arial"/>
              <a:ea typeface="Arial"/>
              <a:cs typeface="Arial"/>
              <a:sym typeface="Arial"/>
            </a:endParaRPr>
          </a:p>
        </p:txBody>
      </p:sp>
      <p:sp>
        <p:nvSpPr>
          <p:cNvPr id="694" name="Google Shape;694;p73"/>
          <p:cNvSpPr/>
          <p:nvPr/>
        </p:nvSpPr>
        <p:spPr>
          <a:xfrm>
            <a:off x="8842756" y="4437964"/>
            <a:ext cx="193675" cy="1071880"/>
          </a:xfrm>
          <a:custGeom>
            <a:rect b="b" l="l" r="r" t="t"/>
            <a:pathLst>
              <a:path extrusionOk="0" h="1071879" w="193675">
                <a:moveTo>
                  <a:pt x="193548" y="1071371"/>
                </a:moveTo>
                <a:lnTo>
                  <a:pt x="155870" y="1070103"/>
                </a:lnTo>
                <a:lnTo>
                  <a:pt x="125110" y="1066646"/>
                </a:lnTo>
                <a:lnTo>
                  <a:pt x="104376" y="1061518"/>
                </a:lnTo>
                <a:lnTo>
                  <a:pt x="96774" y="1055242"/>
                </a:lnTo>
                <a:lnTo>
                  <a:pt x="96774" y="551814"/>
                </a:lnTo>
                <a:lnTo>
                  <a:pt x="89171" y="545544"/>
                </a:lnTo>
                <a:lnTo>
                  <a:pt x="68437" y="540416"/>
                </a:lnTo>
                <a:lnTo>
                  <a:pt x="37677" y="536955"/>
                </a:lnTo>
                <a:lnTo>
                  <a:pt x="0" y="535685"/>
                </a:lnTo>
                <a:lnTo>
                  <a:pt x="37677" y="534415"/>
                </a:lnTo>
                <a:lnTo>
                  <a:pt x="68437" y="530955"/>
                </a:lnTo>
                <a:lnTo>
                  <a:pt x="89171" y="525827"/>
                </a:lnTo>
                <a:lnTo>
                  <a:pt x="96774" y="519556"/>
                </a:lnTo>
                <a:lnTo>
                  <a:pt x="96774" y="16128"/>
                </a:lnTo>
                <a:lnTo>
                  <a:pt x="104376" y="9858"/>
                </a:lnTo>
                <a:lnTo>
                  <a:pt x="125110" y="4730"/>
                </a:lnTo>
                <a:lnTo>
                  <a:pt x="155870" y="1269"/>
                </a:lnTo>
                <a:lnTo>
                  <a:pt x="193548" y="0"/>
                </a:lnTo>
              </a:path>
            </a:pathLst>
          </a:custGeom>
          <a:noFill/>
          <a:ln cap="flat" cmpd="sng" w="9525">
            <a:solidFill>
              <a:srgbClr val="00999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95" name="Google Shape;695;p73"/>
          <p:cNvPicPr preferRelativeResize="0"/>
          <p:nvPr/>
        </p:nvPicPr>
        <p:blipFill rotWithShape="1">
          <a:blip r:embed="rId3">
            <a:alphaModFix/>
          </a:blip>
          <a:srcRect b="0" l="0" r="0" t="0"/>
          <a:stretch/>
        </p:blipFill>
        <p:spPr>
          <a:xfrm>
            <a:off x="3657600" y="1219200"/>
            <a:ext cx="8132769" cy="2042337"/>
          </a:xfrm>
          <a:prstGeom prst="rect">
            <a:avLst/>
          </a:prstGeom>
          <a:noFill/>
          <a:ln>
            <a:noFill/>
          </a:ln>
        </p:spPr>
      </p:pic>
      <p:sp>
        <p:nvSpPr>
          <p:cNvPr id="696" name="Google Shape;696;p73"/>
          <p:cNvSpPr txBox="1"/>
          <p:nvPr/>
        </p:nvSpPr>
        <p:spPr>
          <a:xfrm>
            <a:off x="608846" y="1828800"/>
            <a:ext cx="6097508" cy="1225977"/>
          </a:xfrm>
          <a:prstGeom prst="rect">
            <a:avLst/>
          </a:prstGeom>
          <a:noFill/>
          <a:ln>
            <a:noFill/>
          </a:ln>
        </p:spPr>
        <p:txBody>
          <a:bodyPr anchorCtr="0" anchor="t" bIns="45700" lIns="91425" spcFirstLastPara="1" rIns="91425" wrap="square" tIns="45700">
            <a:spAutoFit/>
          </a:bodyPr>
          <a:lstStyle/>
          <a:p>
            <a:pPr indent="0" lvl="0" marL="12700" marR="5080" rtl="0" algn="l">
              <a:lnSpc>
                <a:spcPct val="100299"/>
              </a:lnSpc>
              <a:spcBef>
                <a:spcPts val="0"/>
              </a:spcBef>
              <a:spcAft>
                <a:spcPts val="0"/>
              </a:spcAft>
              <a:buNone/>
            </a:pPr>
            <a:r>
              <a:rPr lang="pt-BR" sz="1800">
                <a:solidFill>
                  <a:schemeClr val="dk1"/>
                </a:solidFill>
                <a:latin typeface="Arial"/>
                <a:ea typeface="Arial"/>
                <a:cs typeface="Arial"/>
                <a:sym typeface="Arial"/>
              </a:rPr>
              <a:t>Fatores de correção:</a:t>
            </a:r>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Menor = </a:t>
            </a:r>
            <a:r>
              <a:rPr b="1" lang="pt-BR" sz="1800">
                <a:solidFill>
                  <a:srgbClr val="008080"/>
                </a:solidFill>
                <a:latin typeface="Arial"/>
                <a:ea typeface="Arial"/>
                <a:cs typeface="Arial"/>
                <a:sym typeface="Arial"/>
              </a:rPr>
              <a:t>1,33</a:t>
            </a:r>
            <a:endParaRPr sz="1800">
              <a:solidFill>
                <a:schemeClr val="dk1"/>
              </a:solidFill>
              <a:latin typeface="Arial"/>
              <a:ea typeface="Arial"/>
              <a:cs typeface="Arial"/>
              <a:sym typeface="Arial"/>
            </a:endParaRPr>
          </a:p>
          <a:p>
            <a:pPr indent="0" lvl="0" marL="12700" marR="5080" rtl="0" algn="l">
              <a:lnSpc>
                <a:spcPct val="100299"/>
              </a:lnSpc>
              <a:spcBef>
                <a:spcPts val="90"/>
              </a:spcBef>
              <a:spcAft>
                <a:spcPts val="0"/>
              </a:spcAft>
              <a:buNone/>
            </a:pPr>
            <a:r>
              <a:rPr lang="pt-BR" sz="1800">
                <a:solidFill>
                  <a:schemeClr val="dk1"/>
                </a:solidFill>
                <a:latin typeface="Arial"/>
                <a:ea typeface="Arial"/>
                <a:cs typeface="Arial"/>
                <a:sym typeface="Arial"/>
              </a:rPr>
              <a:t>PR Comum = </a:t>
            </a:r>
            <a:r>
              <a:rPr b="1" lang="pt-BR" sz="1800">
                <a:solidFill>
                  <a:srgbClr val="008080"/>
                </a:solidFill>
                <a:latin typeface="Arial"/>
                <a:ea typeface="Arial"/>
                <a:cs typeface="Arial"/>
                <a:sym typeface="Arial"/>
              </a:rPr>
              <a:t>1,15</a:t>
            </a:r>
            <a:endParaRPr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pt-BR" sz="1800">
                <a:solidFill>
                  <a:schemeClr val="dk1"/>
                </a:solidFill>
                <a:latin typeface="Arial"/>
                <a:ea typeface="Arial"/>
                <a:cs typeface="Arial"/>
                <a:sym typeface="Arial"/>
              </a:rPr>
              <a:t>PR Maior = </a:t>
            </a:r>
            <a:r>
              <a:rPr b="1" lang="pt-BR" sz="1800">
                <a:solidFill>
                  <a:srgbClr val="008080"/>
                </a:solidFill>
                <a:latin typeface="Arial"/>
                <a:ea typeface="Arial"/>
                <a:cs typeface="Arial"/>
                <a:sym typeface="Arial"/>
              </a:rPr>
              <a:t>1,33</a:t>
            </a:r>
            <a:endParaRPr sz="1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4"/>
          <p:cNvSpPr txBox="1"/>
          <p:nvPr>
            <p:ph type="title"/>
          </p:nvPr>
        </p:nvSpPr>
        <p:spPr>
          <a:xfrm>
            <a:off x="761796" y="411860"/>
            <a:ext cx="10814050" cy="1367041"/>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b="0" lang="pt-BR" sz="4400">
                <a:solidFill>
                  <a:srgbClr val="008080"/>
                </a:solidFill>
              </a:rPr>
              <a:t>Segundo determinante da gestão do cardápio: </a:t>
            </a:r>
            <a:r>
              <a:rPr lang="pt-BR" sz="4400">
                <a:solidFill>
                  <a:srgbClr val="008080"/>
                </a:solidFill>
              </a:rPr>
              <a:t>a cocção</a:t>
            </a:r>
            <a:endParaRPr sz="4400"/>
          </a:p>
        </p:txBody>
      </p:sp>
      <p:grpSp>
        <p:nvGrpSpPr>
          <p:cNvPr id="702" name="Google Shape;702;p74"/>
          <p:cNvGrpSpPr/>
          <p:nvPr/>
        </p:nvGrpSpPr>
        <p:grpSpPr>
          <a:xfrm>
            <a:off x="234028" y="2062828"/>
            <a:ext cx="8675833" cy="2665120"/>
            <a:chOff x="1059179" y="1738884"/>
            <a:chExt cx="9744457" cy="2993390"/>
          </a:xfrm>
        </p:grpSpPr>
        <p:sp>
          <p:nvSpPr>
            <p:cNvPr id="703" name="Google Shape;703;p74"/>
            <p:cNvSpPr/>
            <p:nvPr/>
          </p:nvSpPr>
          <p:spPr>
            <a:xfrm>
              <a:off x="1059179" y="1738884"/>
              <a:ext cx="2921507" cy="299313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74"/>
            <p:cNvSpPr/>
            <p:nvPr/>
          </p:nvSpPr>
          <p:spPr>
            <a:xfrm>
              <a:off x="1059179" y="1738884"/>
              <a:ext cx="2921635" cy="2993390"/>
            </a:xfrm>
            <a:custGeom>
              <a:rect b="b" l="l" r="r" t="t"/>
              <a:pathLst>
                <a:path extrusionOk="0" h="2993390" w="2921635">
                  <a:moveTo>
                    <a:pt x="1460753" y="0"/>
                  </a:moveTo>
                  <a:lnTo>
                    <a:pt x="1508027" y="768"/>
                  </a:lnTo>
                  <a:lnTo>
                    <a:pt x="1554925" y="3060"/>
                  </a:lnTo>
                  <a:lnTo>
                    <a:pt x="1601426" y="6851"/>
                  </a:lnTo>
                  <a:lnTo>
                    <a:pt x="1647507" y="12117"/>
                  </a:lnTo>
                  <a:lnTo>
                    <a:pt x="1693145" y="18837"/>
                  </a:lnTo>
                  <a:lnTo>
                    <a:pt x="1738318" y="26985"/>
                  </a:lnTo>
                  <a:lnTo>
                    <a:pt x="1783002" y="36541"/>
                  </a:lnTo>
                  <a:lnTo>
                    <a:pt x="1827175" y="47479"/>
                  </a:lnTo>
                  <a:lnTo>
                    <a:pt x="1870815" y="59777"/>
                  </a:lnTo>
                  <a:lnTo>
                    <a:pt x="1913898" y="73412"/>
                  </a:lnTo>
                  <a:lnTo>
                    <a:pt x="1956403" y="88360"/>
                  </a:lnTo>
                  <a:lnTo>
                    <a:pt x="1998306" y="104598"/>
                  </a:lnTo>
                  <a:lnTo>
                    <a:pt x="2039584" y="122103"/>
                  </a:lnTo>
                  <a:lnTo>
                    <a:pt x="2080216" y="140852"/>
                  </a:lnTo>
                  <a:lnTo>
                    <a:pt x="2120178" y="160821"/>
                  </a:lnTo>
                  <a:lnTo>
                    <a:pt x="2159448" y="181988"/>
                  </a:lnTo>
                  <a:lnTo>
                    <a:pt x="2198003" y="204328"/>
                  </a:lnTo>
                  <a:lnTo>
                    <a:pt x="2235820" y="227820"/>
                  </a:lnTo>
                  <a:lnTo>
                    <a:pt x="2272876" y="252438"/>
                  </a:lnTo>
                  <a:lnTo>
                    <a:pt x="2309150" y="278162"/>
                  </a:lnTo>
                  <a:lnTo>
                    <a:pt x="2344618" y="304966"/>
                  </a:lnTo>
                  <a:lnTo>
                    <a:pt x="2379257" y="332828"/>
                  </a:lnTo>
                  <a:lnTo>
                    <a:pt x="2413046" y="361724"/>
                  </a:lnTo>
                  <a:lnTo>
                    <a:pt x="2445960" y="391632"/>
                  </a:lnTo>
                  <a:lnTo>
                    <a:pt x="2477979" y="422529"/>
                  </a:lnTo>
                  <a:lnTo>
                    <a:pt x="2509078" y="454390"/>
                  </a:lnTo>
                  <a:lnTo>
                    <a:pt x="2539235" y="487192"/>
                  </a:lnTo>
                  <a:lnTo>
                    <a:pt x="2568428" y="520914"/>
                  </a:lnTo>
                  <a:lnTo>
                    <a:pt x="2596634" y="555530"/>
                  </a:lnTo>
                  <a:lnTo>
                    <a:pt x="2623829" y="591019"/>
                  </a:lnTo>
                  <a:lnTo>
                    <a:pt x="2649993" y="627356"/>
                  </a:lnTo>
                  <a:lnTo>
                    <a:pt x="2675101" y="664519"/>
                  </a:lnTo>
                  <a:lnTo>
                    <a:pt x="2699131" y="702484"/>
                  </a:lnTo>
                  <a:lnTo>
                    <a:pt x="2722061" y="741228"/>
                  </a:lnTo>
                  <a:lnTo>
                    <a:pt x="2743868" y="780728"/>
                  </a:lnTo>
                  <a:lnTo>
                    <a:pt x="2764528" y="820961"/>
                  </a:lnTo>
                  <a:lnTo>
                    <a:pt x="2784020" y="861903"/>
                  </a:lnTo>
                  <a:lnTo>
                    <a:pt x="2802321" y="903531"/>
                  </a:lnTo>
                  <a:lnTo>
                    <a:pt x="2819408" y="945822"/>
                  </a:lnTo>
                  <a:lnTo>
                    <a:pt x="2835258" y="988753"/>
                  </a:lnTo>
                  <a:lnTo>
                    <a:pt x="2849849" y="1032300"/>
                  </a:lnTo>
                  <a:lnTo>
                    <a:pt x="2863158" y="1076440"/>
                  </a:lnTo>
                  <a:lnTo>
                    <a:pt x="2875162" y="1121151"/>
                  </a:lnTo>
                  <a:lnTo>
                    <a:pt x="2885839" y="1166408"/>
                  </a:lnTo>
                  <a:lnTo>
                    <a:pt x="2895166" y="1212189"/>
                  </a:lnTo>
                  <a:lnTo>
                    <a:pt x="2903120" y="1258470"/>
                  </a:lnTo>
                  <a:lnTo>
                    <a:pt x="2909679" y="1305228"/>
                  </a:lnTo>
                  <a:lnTo>
                    <a:pt x="2914820" y="1352440"/>
                  </a:lnTo>
                  <a:lnTo>
                    <a:pt x="2918520" y="1400083"/>
                  </a:lnTo>
                  <a:lnTo>
                    <a:pt x="2920757" y="1448133"/>
                  </a:lnTo>
                  <a:lnTo>
                    <a:pt x="2921508" y="1496567"/>
                  </a:lnTo>
                  <a:lnTo>
                    <a:pt x="2920757" y="1545002"/>
                  </a:lnTo>
                  <a:lnTo>
                    <a:pt x="2918520" y="1593052"/>
                  </a:lnTo>
                  <a:lnTo>
                    <a:pt x="2914820" y="1640695"/>
                  </a:lnTo>
                  <a:lnTo>
                    <a:pt x="2909679" y="1687907"/>
                  </a:lnTo>
                  <a:lnTo>
                    <a:pt x="2903120" y="1734665"/>
                  </a:lnTo>
                  <a:lnTo>
                    <a:pt x="2895166" y="1780946"/>
                  </a:lnTo>
                  <a:lnTo>
                    <a:pt x="2885839" y="1826727"/>
                  </a:lnTo>
                  <a:lnTo>
                    <a:pt x="2875162" y="1871984"/>
                  </a:lnTo>
                  <a:lnTo>
                    <a:pt x="2863158" y="1916695"/>
                  </a:lnTo>
                  <a:lnTo>
                    <a:pt x="2849849" y="1960835"/>
                  </a:lnTo>
                  <a:lnTo>
                    <a:pt x="2835258" y="2004382"/>
                  </a:lnTo>
                  <a:lnTo>
                    <a:pt x="2819408" y="2047313"/>
                  </a:lnTo>
                  <a:lnTo>
                    <a:pt x="2802321" y="2089604"/>
                  </a:lnTo>
                  <a:lnTo>
                    <a:pt x="2784020" y="2131232"/>
                  </a:lnTo>
                  <a:lnTo>
                    <a:pt x="2764528" y="2172174"/>
                  </a:lnTo>
                  <a:lnTo>
                    <a:pt x="2743868" y="2212407"/>
                  </a:lnTo>
                  <a:lnTo>
                    <a:pt x="2722061" y="2251907"/>
                  </a:lnTo>
                  <a:lnTo>
                    <a:pt x="2699131" y="2290651"/>
                  </a:lnTo>
                  <a:lnTo>
                    <a:pt x="2675101" y="2328616"/>
                  </a:lnTo>
                  <a:lnTo>
                    <a:pt x="2649993" y="2365779"/>
                  </a:lnTo>
                  <a:lnTo>
                    <a:pt x="2623829" y="2402116"/>
                  </a:lnTo>
                  <a:lnTo>
                    <a:pt x="2596634" y="2437605"/>
                  </a:lnTo>
                  <a:lnTo>
                    <a:pt x="2568428" y="2472221"/>
                  </a:lnTo>
                  <a:lnTo>
                    <a:pt x="2539235" y="2505943"/>
                  </a:lnTo>
                  <a:lnTo>
                    <a:pt x="2509078" y="2538745"/>
                  </a:lnTo>
                  <a:lnTo>
                    <a:pt x="2477979" y="2570606"/>
                  </a:lnTo>
                  <a:lnTo>
                    <a:pt x="2445960" y="2601503"/>
                  </a:lnTo>
                  <a:lnTo>
                    <a:pt x="2413046" y="2631411"/>
                  </a:lnTo>
                  <a:lnTo>
                    <a:pt x="2379257" y="2660307"/>
                  </a:lnTo>
                  <a:lnTo>
                    <a:pt x="2344618" y="2688169"/>
                  </a:lnTo>
                  <a:lnTo>
                    <a:pt x="2309150" y="2714973"/>
                  </a:lnTo>
                  <a:lnTo>
                    <a:pt x="2272876" y="2740697"/>
                  </a:lnTo>
                  <a:lnTo>
                    <a:pt x="2235820" y="2765315"/>
                  </a:lnTo>
                  <a:lnTo>
                    <a:pt x="2198003" y="2788807"/>
                  </a:lnTo>
                  <a:lnTo>
                    <a:pt x="2159448" y="2811147"/>
                  </a:lnTo>
                  <a:lnTo>
                    <a:pt x="2120178" y="2832314"/>
                  </a:lnTo>
                  <a:lnTo>
                    <a:pt x="2080216" y="2852283"/>
                  </a:lnTo>
                  <a:lnTo>
                    <a:pt x="2039584" y="2871032"/>
                  </a:lnTo>
                  <a:lnTo>
                    <a:pt x="1998306" y="2888537"/>
                  </a:lnTo>
                  <a:lnTo>
                    <a:pt x="1956403" y="2904775"/>
                  </a:lnTo>
                  <a:lnTo>
                    <a:pt x="1913898" y="2919723"/>
                  </a:lnTo>
                  <a:lnTo>
                    <a:pt x="1870815" y="2933358"/>
                  </a:lnTo>
                  <a:lnTo>
                    <a:pt x="1827175" y="2945656"/>
                  </a:lnTo>
                  <a:lnTo>
                    <a:pt x="1783002" y="2956594"/>
                  </a:lnTo>
                  <a:lnTo>
                    <a:pt x="1738318" y="2966150"/>
                  </a:lnTo>
                  <a:lnTo>
                    <a:pt x="1693145" y="2974298"/>
                  </a:lnTo>
                  <a:lnTo>
                    <a:pt x="1647507" y="2981018"/>
                  </a:lnTo>
                  <a:lnTo>
                    <a:pt x="1601426" y="2986284"/>
                  </a:lnTo>
                  <a:lnTo>
                    <a:pt x="1554925" y="2990075"/>
                  </a:lnTo>
                  <a:lnTo>
                    <a:pt x="1508027" y="2992367"/>
                  </a:lnTo>
                  <a:lnTo>
                    <a:pt x="1460753" y="2993135"/>
                  </a:lnTo>
                  <a:lnTo>
                    <a:pt x="1413480" y="2992367"/>
                  </a:lnTo>
                  <a:lnTo>
                    <a:pt x="1366582" y="2990075"/>
                  </a:lnTo>
                  <a:lnTo>
                    <a:pt x="1320081" y="2986284"/>
                  </a:lnTo>
                  <a:lnTo>
                    <a:pt x="1274000" y="2981018"/>
                  </a:lnTo>
                  <a:lnTo>
                    <a:pt x="1228362" y="2974298"/>
                  </a:lnTo>
                  <a:lnTo>
                    <a:pt x="1183189" y="2966150"/>
                  </a:lnTo>
                  <a:lnTo>
                    <a:pt x="1138505" y="2956594"/>
                  </a:lnTo>
                  <a:lnTo>
                    <a:pt x="1094332" y="2945656"/>
                  </a:lnTo>
                  <a:lnTo>
                    <a:pt x="1050692" y="2933358"/>
                  </a:lnTo>
                  <a:lnTo>
                    <a:pt x="1007609" y="2919723"/>
                  </a:lnTo>
                  <a:lnTo>
                    <a:pt x="965104" y="2904775"/>
                  </a:lnTo>
                  <a:lnTo>
                    <a:pt x="923201" y="2888537"/>
                  </a:lnTo>
                  <a:lnTo>
                    <a:pt x="881923" y="2871032"/>
                  </a:lnTo>
                  <a:lnTo>
                    <a:pt x="841291" y="2852283"/>
                  </a:lnTo>
                  <a:lnTo>
                    <a:pt x="801329" y="2832314"/>
                  </a:lnTo>
                  <a:lnTo>
                    <a:pt x="762059" y="2811147"/>
                  </a:lnTo>
                  <a:lnTo>
                    <a:pt x="723504" y="2788807"/>
                  </a:lnTo>
                  <a:lnTo>
                    <a:pt x="685687" y="2765315"/>
                  </a:lnTo>
                  <a:lnTo>
                    <a:pt x="648631" y="2740697"/>
                  </a:lnTo>
                  <a:lnTo>
                    <a:pt x="612357" y="2714973"/>
                  </a:lnTo>
                  <a:lnTo>
                    <a:pt x="576889" y="2688169"/>
                  </a:lnTo>
                  <a:lnTo>
                    <a:pt x="542250" y="2660307"/>
                  </a:lnTo>
                  <a:lnTo>
                    <a:pt x="508461" y="2631411"/>
                  </a:lnTo>
                  <a:lnTo>
                    <a:pt x="475547" y="2601503"/>
                  </a:lnTo>
                  <a:lnTo>
                    <a:pt x="443528" y="2570606"/>
                  </a:lnTo>
                  <a:lnTo>
                    <a:pt x="412429" y="2538745"/>
                  </a:lnTo>
                  <a:lnTo>
                    <a:pt x="382272" y="2505943"/>
                  </a:lnTo>
                  <a:lnTo>
                    <a:pt x="353079" y="2472221"/>
                  </a:lnTo>
                  <a:lnTo>
                    <a:pt x="324873" y="2437605"/>
                  </a:lnTo>
                  <a:lnTo>
                    <a:pt x="297678" y="2402116"/>
                  </a:lnTo>
                  <a:lnTo>
                    <a:pt x="271514" y="2365779"/>
                  </a:lnTo>
                  <a:lnTo>
                    <a:pt x="246406" y="2328616"/>
                  </a:lnTo>
                  <a:lnTo>
                    <a:pt x="222376" y="2290651"/>
                  </a:lnTo>
                  <a:lnTo>
                    <a:pt x="199446" y="2251907"/>
                  </a:lnTo>
                  <a:lnTo>
                    <a:pt x="177639" y="2212407"/>
                  </a:lnTo>
                  <a:lnTo>
                    <a:pt x="156979" y="2172174"/>
                  </a:lnTo>
                  <a:lnTo>
                    <a:pt x="137487" y="2131232"/>
                  </a:lnTo>
                  <a:lnTo>
                    <a:pt x="119186" y="2089604"/>
                  </a:lnTo>
                  <a:lnTo>
                    <a:pt x="102099" y="2047313"/>
                  </a:lnTo>
                  <a:lnTo>
                    <a:pt x="86249" y="2004382"/>
                  </a:lnTo>
                  <a:lnTo>
                    <a:pt x="71658" y="1960835"/>
                  </a:lnTo>
                  <a:lnTo>
                    <a:pt x="58349" y="1916695"/>
                  </a:lnTo>
                  <a:lnTo>
                    <a:pt x="46345" y="1871984"/>
                  </a:lnTo>
                  <a:lnTo>
                    <a:pt x="35668" y="1826727"/>
                  </a:lnTo>
                  <a:lnTo>
                    <a:pt x="26341" y="1780946"/>
                  </a:lnTo>
                  <a:lnTo>
                    <a:pt x="18387" y="1734665"/>
                  </a:lnTo>
                  <a:lnTo>
                    <a:pt x="11828" y="1687907"/>
                  </a:lnTo>
                  <a:lnTo>
                    <a:pt x="6687" y="1640695"/>
                  </a:lnTo>
                  <a:lnTo>
                    <a:pt x="2987" y="1593052"/>
                  </a:lnTo>
                  <a:lnTo>
                    <a:pt x="750" y="1545002"/>
                  </a:lnTo>
                  <a:lnTo>
                    <a:pt x="0" y="1496567"/>
                  </a:lnTo>
                  <a:lnTo>
                    <a:pt x="750" y="1448133"/>
                  </a:lnTo>
                  <a:lnTo>
                    <a:pt x="2987" y="1400083"/>
                  </a:lnTo>
                  <a:lnTo>
                    <a:pt x="6687" y="1352440"/>
                  </a:lnTo>
                  <a:lnTo>
                    <a:pt x="11828" y="1305228"/>
                  </a:lnTo>
                  <a:lnTo>
                    <a:pt x="18387" y="1258470"/>
                  </a:lnTo>
                  <a:lnTo>
                    <a:pt x="26341" y="1212189"/>
                  </a:lnTo>
                  <a:lnTo>
                    <a:pt x="35668" y="1166408"/>
                  </a:lnTo>
                  <a:lnTo>
                    <a:pt x="46345" y="1121151"/>
                  </a:lnTo>
                  <a:lnTo>
                    <a:pt x="58349" y="1076440"/>
                  </a:lnTo>
                  <a:lnTo>
                    <a:pt x="71658" y="1032300"/>
                  </a:lnTo>
                  <a:lnTo>
                    <a:pt x="86249" y="988753"/>
                  </a:lnTo>
                  <a:lnTo>
                    <a:pt x="102099" y="945822"/>
                  </a:lnTo>
                  <a:lnTo>
                    <a:pt x="119186" y="903531"/>
                  </a:lnTo>
                  <a:lnTo>
                    <a:pt x="137487" y="861903"/>
                  </a:lnTo>
                  <a:lnTo>
                    <a:pt x="156979" y="820961"/>
                  </a:lnTo>
                  <a:lnTo>
                    <a:pt x="177639" y="780728"/>
                  </a:lnTo>
                  <a:lnTo>
                    <a:pt x="199446" y="741228"/>
                  </a:lnTo>
                  <a:lnTo>
                    <a:pt x="222376" y="702484"/>
                  </a:lnTo>
                  <a:lnTo>
                    <a:pt x="246406" y="664519"/>
                  </a:lnTo>
                  <a:lnTo>
                    <a:pt x="271514" y="627356"/>
                  </a:lnTo>
                  <a:lnTo>
                    <a:pt x="297678" y="591019"/>
                  </a:lnTo>
                  <a:lnTo>
                    <a:pt x="324873" y="555530"/>
                  </a:lnTo>
                  <a:lnTo>
                    <a:pt x="353079" y="520914"/>
                  </a:lnTo>
                  <a:lnTo>
                    <a:pt x="382272" y="487192"/>
                  </a:lnTo>
                  <a:lnTo>
                    <a:pt x="412429" y="454390"/>
                  </a:lnTo>
                  <a:lnTo>
                    <a:pt x="443528" y="422529"/>
                  </a:lnTo>
                  <a:lnTo>
                    <a:pt x="475547" y="391632"/>
                  </a:lnTo>
                  <a:lnTo>
                    <a:pt x="508461" y="361724"/>
                  </a:lnTo>
                  <a:lnTo>
                    <a:pt x="542250" y="332828"/>
                  </a:lnTo>
                  <a:lnTo>
                    <a:pt x="576889" y="304966"/>
                  </a:lnTo>
                  <a:lnTo>
                    <a:pt x="612357" y="278162"/>
                  </a:lnTo>
                  <a:lnTo>
                    <a:pt x="648631" y="252438"/>
                  </a:lnTo>
                  <a:lnTo>
                    <a:pt x="685687" y="227820"/>
                  </a:lnTo>
                  <a:lnTo>
                    <a:pt x="723504" y="204328"/>
                  </a:lnTo>
                  <a:lnTo>
                    <a:pt x="762059" y="181988"/>
                  </a:lnTo>
                  <a:lnTo>
                    <a:pt x="801329" y="160821"/>
                  </a:lnTo>
                  <a:lnTo>
                    <a:pt x="841291" y="140852"/>
                  </a:lnTo>
                  <a:lnTo>
                    <a:pt x="881923" y="122103"/>
                  </a:lnTo>
                  <a:lnTo>
                    <a:pt x="923201" y="104598"/>
                  </a:lnTo>
                  <a:lnTo>
                    <a:pt x="965104" y="88360"/>
                  </a:lnTo>
                  <a:lnTo>
                    <a:pt x="1007609" y="73412"/>
                  </a:lnTo>
                  <a:lnTo>
                    <a:pt x="1050692" y="59777"/>
                  </a:lnTo>
                  <a:lnTo>
                    <a:pt x="1094332" y="47479"/>
                  </a:lnTo>
                  <a:lnTo>
                    <a:pt x="1138505" y="36541"/>
                  </a:lnTo>
                  <a:lnTo>
                    <a:pt x="1183189" y="26985"/>
                  </a:lnTo>
                  <a:lnTo>
                    <a:pt x="1228362" y="18837"/>
                  </a:lnTo>
                  <a:lnTo>
                    <a:pt x="1274000" y="12117"/>
                  </a:lnTo>
                  <a:lnTo>
                    <a:pt x="1320081" y="6851"/>
                  </a:lnTo>
                  <a:lnTo>
                    <a:pt x="1366582" y="3060"/>
                  </a:lnTo>
                  <a:lnTo>
                    <a:pt x="1413480" y="768"/>
                  </a:lnTo>
                  <a:lnTo>
                    <a:pt x="1460753" y="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74"/>
            <p:cNvSpPr/>
            <p:nvPr/>
          </p:nvSpPr>
          <p:spPr>
            <a:xfrm>
              <a:off x="4421124" y="1738884"/>
              <a:ext cx="2971800" cy="299313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74"/>
            <p:cNvSpPr/>
            <p:nvPr/>
          </p:nvSpPr>
          <p:spPr>
            <a:xfrm>
              <a:off x="4421124" y="1738884"/>
              <a:ext cx="2971800" cy="2993390"/>
            </a:xfrm>
            <a:custGeom>
              <a:rect b="b" l="l" r="r" t="t"/>
              <a:pathLst>
                <a:path extrusionOk="0" h="2993390" w="2971800">
                  <a:moveTo>
                    <a:pt x="0" y="1496567"/>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7"/>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5"/>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74"/>
            <p:cNvSpPr/>
            <p:nvPr/>
          </p:nvSpPr>
          <p:spPr>
            <a:xfrm>
              <a:off x="3749039" y="2968752"/>
              <a:ext cx="893444" cy="563880"/>
            </a:xfrm>
            <a:custGeom>
              <a:rect b="b" l="l" r="r" t="t"/>
              <a:pathLst>
                <a:path extrusionOk="0" h="563879" w="893445">
                  <a:moveTo>
                    <a:pt x="611124" y="0"/>
                  </a:moveTo>
                  <a:lnTo>
                    <a:pt x="611124" y="140970"/>
                  </a:lnTo>
                  <a:lnTo>
                    <a:pt x="0" y="140970"/>
                  </a:lnTo>
                  <a:lnTo>
                    <a:pt x="0" y="422910"/>
                  </a:lnTo>
                  <a:lnTo>
                    <a:pt x="611124" y="422910"/>
                  </a:lnTo>
                  <a:lnTo>
                    <a:pt x="611124" y="563880"/>
                  </a:lnTo>
                  <a:lnTo>
                    <a:pt x="893063" y="281939"/>
                  </a:lnTo>
                  <a:lnTo>
                    <a:pt x="611124" y="0"/>
                  </a:lnTo>
                  <a:close/>
                </a:path>
              </a:pathLst>
            </a:custGeom>
            <a:solidFill>
              <a:srgbClr val="0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74"/>
            <p:cNvSpPr/>
            <p:nvPr/>
          </p:nvSpPr>
          <p:spPr>
            <a:xfrm>
              <a:off x="3749039" y="2968752"/>
              <a:ext cx="893444" cy="563880"/>
            </a:xfrm>
            <a:custGeom>
              <a:rect b="b" l="l" r="r" t="t"/>
              <a:pathLst>
                <a:path extrusionOk="0" h="563879" w="893445">
                  <a:moveTo>
                    <a:pt x="0" y="140970"/>
                  </a:moveTo>
                  <a:lnTo>
                    <a:pt x="611124" y="140970"/>
                  </a:lnTo>
                  <a:lnTo>
                    <a:pt x="611124" y="0"/>
                  </a:lnTo>
                  <a:lnTo>
                    <a:pt x="893063" y="281939"/>
                  </a:lnTo>
                  <a:lnTo>
                    <a:pt x="611124" y="563880"/>
                  </a:lnTo>
                  <a:lnTo>
                    <a:pt x="611124" y="422910"/>
                  </a:lnTo>
                  <a:lnTo>
                    <a:pt x="0" y="422910"/>
                  </a:lnTo>
                  <a:lnTo>
                    <a:pt x="0" y="14097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74"/>
            <p:cNvSpPr/>
            <p:nvPr/>
          </p:nvSpPr>
          <p:spPr>
            <a:xfrm>
              <a:off x="7831836" y="1738884"/>
              <a:ext cx="2971800" cy="299313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74"/>
            <p:cNvSpPr/>
            <p:nvPr/>
          </p:nvSpPr>
          <p:spPr>
            <a:xfrm>
              <a:off x="7831836" y="1738884"/>
              <a:ext cx="2971800" cy="2993390"/>
            </a:xfrm>
            <a:custGeom>
              <a:rect b="b" l="l" r="r" t="t"/>
              <a:pathLst>
                <a:path extrusionOk="0" h="2993390" w="2971800">
                  <a:moveTo>
                    <a:pt x="0" y="1496567"/>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7"/>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5"/>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7"/>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74"/>
            <p:cNvSpPr/>
            <p:nvPr/>
          </p:nvSpPr>
          <p:spPr>
            <a:xfrm>
              <a:off x="7161275" y="2968752"/>
              <a:ext cx="893444" cy="563880"/>
            </a:xfrm>
            <a:custGeom>
              <a:rect b="b" l="l" r="r" t="t"/>
              <a:pathLst>
                <a:path extrusionOk="0" h="563879" w="893445">
                  <a:moveTo>
                    <a:pt x="611124" y="0"/>
                  </a:moveTo>
                  <a:lnTo>
                    <a:pt x="611124" y="140970"/>
                  </a:lnTo>
                  <a:lnTo>
                    <a:pt x="0" y="140970"/>
                  </a:lnTo>
                  <a:lnTo>
                    <a:pt x="0" y="422910"/>
                  </a:lnTo>
                  <a:lnTo>
                    <a:pt x="611124" y="422910"/>
                  </a:lnTo>
                  <a:lnTo>
                    <a:pt x="611124" y="563880"/>
                  </a:lnTo>
                  <a:lnTo>
                    <a:pt x="893064" y="281939"/>
                  </a:lnTo>
                  <a:lnTo>
                    <a:pt x="611124" y="0"/>
                  </a:lnTo>
                  <a:close/>
                </a:path>
              </a:pathLst>
            </a:custGeom>
            <a:solidFill>
              <a:srgbClr val="0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74"/>
            <p:cNvSpPr/>
            <p:nvPr/>
          </p:nvSpPr>
          <p:spPr>
            <a:xfrm>
              <a:off x="7161275" y="2968752"/>
              <a:ext cx="893444" cy="563880"/>
            </a:xfrm>
            <a:custGeom>
              <a:rect b="b" l="l" r="r" t="t"/>
              <a:pathLst>
                <a:path extrusionOk="0" h="563879" w="893445">
                  <a:moveTo>
                    <a:pt x="0" y="140970"/>
                  </a:moveTo>
                  <a:lnTo>
                    <a:pt x="611124" y="140970"/>
                  </a:lnTo>
                  <a:lnTo>
                    <a:pt x="611124" y="0"/>
                  </a:lnTo>
                  <a:lnTo>
                    <a:pt x="893064" y="281939"/>
                  </a:lnTo>
                  <a:lnTo>
                    <a:pt x="611124" y="563880"/>
                  </a:lnTo>
                  <a:lnTo>
                    <a:pt x="611124" y="422910"/>
                  </a:lnTo>
                  <a:lnTo>
                    <a:pt x="0" y="422910"/>
                  </a:lnTo>
                  <a:lnTo>
                    <a:pt x="0" y="140970"/>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3" name="Google Shape;713;p74"/>
          <p:cNvSpPr txBox="1"/>
          <p:nvPr/>
        </p:nvSpPr>
        <p:spPr>
          <a:xfrm>
            <a:off x="280305" y="5008666"/>
            <a:ext cx="1733402" cy="629018"/>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b="1" lang="pt-BR" sz="2000">
                <a:solidFill>
                  <a:schemeClr val="dk1"/>
                </a:solidFill>
                <a:latin typeface="Arial"/>
                <a:ea typeface="Arial"/>
                <a:cs typeface="Arial"/>
                <a:sym typeface="Arial"/>
              </a:rPr>
              <a:t>Abóbora in natura</a:t>
            </a:r>
            <a:endParaRPr sz="2000">
              <a:solidFill>
                <a:schemeClr val="dk1"/>
              </a:solidFill>
              <a:latin typeface="Arial"/>
              <a:ea typeface="Arial"/>
              <a:cs typeface="Arial"/>
              <a:sym typeface="Arial"/>
            </a:endParaRPr>
          </a:p>
        </p:txBody>
      </p:sp>
      <p:sp>
        <p:nvSpPr>
          <p:cNvPr id="714" name="Google Shape;714;p74"/>
          <p:cNvSpPr txBox="1"/>
          <p:nvPr/>
        </p:nvSpPr>
        <p:spPr>
          <a:xfrm>
            <a:off x="3609993" y="5004399"/>
            <a:ext cx="1946544" cy="62837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b="1" lang="pt-BR" sz="2000">
                <a:solidFill>
                  <a:schemeClr val="dk1"/>
                </a:solidFill>
                <a:latin typeface="Arial"/>
                <a:ea typeface="Arial"/>
                <a:cs typeface="Arial"/>
                <a:sym typeface="Arial"/>
              </a:rPr>
              <a:t>Abóbora descascada</a:t>
            </a:r>
            <a:endParaRPr sz="2000">
              <a:solidFill>
                <a:schemeClr val="dk1"/>
              </a:solidFill>
              <a:latin typeface="Arial"/>
              <a:ea typeface="Arial"/>
              <a:cs typeface="Arial"/>
              <a:sym typeface="Arial"/>
            </a:endParaRPr>
          </a:p>
        </p:txBody>
      </p:sp>
      <p:sp>
        <p:nvSpPr>
          <p:cNvPr id="715" name="Google Shape;715;p74"/>
          <p:cNvSpPr txBox="1"/>
          <p:nvPr/>
        </p:nvSpPr>
        <p:spPr>
          <a:xfrm>
            <a:off x="7023118" y="5003586"/>
            <a:ext cx="2008734" cy="629018"/>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b="1" lang="pt-BR" sz="2000">
                <a:solidFill>
                  <a:schemeClr val="dk1"/>
                </a:solidFill>
                <a:latin typeface="Arial"/>
                <a:ea typeface="Arial"/>
                <a:cs typeface="Arial"/>
                <a:sym typeface="Arial"/>
              </a:rPr>
              <a:t>Abóbora em pedaços</a:t>
            </a:r>
            <a:endParaRPr sz="2000">
              <a:solidFill>
                <a:schemeClr val="dk1"/>
              </a:solidFill>
              <a:latin typeface="Arial"/>
              <a:ea typeface="Arial"/>
              <a:cs typeface="Arial"/>
              <a:sym typeface="Arial"/>
            </a:endParaRPr>
          </a:p>
        </p:txBody>
      </p:sp>
      <p:pic>
        <p:nvPicPr>
          <p:cNvPr descr="Abóbora refogada - Guia da Cozinha" id="716" name="Google Shape;716;p74"/>
          <p:cNvPicPr preferRelativeResize="0"/>
          <p:nvPr/>
        </p:nvPicPr>
        <p:blipFill rotWithShape="1">
          <a:blip r:embed="rId6">
            <a:alphaModFix/>
          </a:blip>
          <a:srcRect b="0" l="0" r="0" t="0"/>
          <a:stretch/>
        </p:blipFill>
        <p:spPr>
          <a:xfrm>
            <a:off x="9300640" y="2079956"/>
            <a:ext cx="2815160" cy="2630635"/>
          </a:xfrm>
          <a:prstGeom prst="ellipse">
            <a:avLst/>
          </a:prstGeom>
          <a:noFill/>
          <a:ln cap="rnd" cmpd="sng" w="9525">
            <a:solidFill>
              <a:srgbClr val="00B050"/>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717" name="Google Shape;717;p74"/>
          <p:cNvSpPr txBox="1"/>
          <p:nvPr/>
        </p:nvSpPr>
        <p:spPr>
          <a:xfrm>
            <a:off x="10183266" y="5003586"/>
            <a:ext cx="1780134" cy="629018"/>
          </a:xfrm>
          <a:prstGeom prst="rect">
            <a:avLst/>
          </a:prstGeom>
          <a:noFill/>
          <a:ln>
            <a:noFill/>
          </a:ln>
        </p:spPr>
        <p:txBody>
          <a:bodyPr anchorCtr="0" anchor="t" bIns="0" lIns="0" spcFirstLastPara="1" rIns="0" wrap="square" tIns="13325">
            <a:spAutoFit/>
          </a:bodyPr>
          <a:lstStyle/>
          <a:p>
            <a:pPr indent="0" lvl="0" marL="12700" marR="0" rtl="0" algn="ctr">
              <a:lnSpc>
                <a:spcPct val="100000"/>
              </a:lnSpc>
              <a:spcBef>
                <a:spcPts val="0"/>
              </a:spcBef>
              <a:spcAft>
                <a:spcPts val="0"/>
              </a:spcAft>
              <a:buNone/>
            </a:pPr>
            <a:r>
              <a:rPr b="1" lang="pt-BR" sz="2000">
                <a:solidFill>
                  <a:schemeClr val="dk1"/>
                </a:solidFill>
                <a:latin typeface="Arial"/>
                <a:ea typeface="Arial"/>
                <a:cs typeface="Arial"/>
                <a:sym typeface="Arial"/>
              </a:rPr>
              <a:t>Abóbora refogada</a:t>
            </a:r>
            <a:endParaRPr sz="2000">
              <a:solidFill>
                <a:schemeClr val="dk1"/>
              </a:solidFill>
              <a:latin typeface="Arial"/>
              <a:ea typeface="Arial"/>
              <a:cs typeface="Arial"/>
              <a:sym typeface="Arial"/>
            </a:endParaRPr>
          </a:p>
        </p:txBody>
      </p:sp>
      <p:sp>
        <p:nvSpPr>
          <p:cNvPr id="718" name="Google Shape;718;p74"/>
          <p:cNvSpPr/>
          <p:nvPr/>
        </p:nvSpPr>
        <p:spPr>
          <a:xfrm>
            <a:off x="8704973" y="3144252"/>
            <a:ext cx="795465" cy="502042"/>
          </a:xfrm>
          <a:custGeom>
            <a:rect b="b" l="l" r="r" t="t"/>
            <a:pathLst>
              <a:path extrusionOk="0" h="563879" w="893445">
                <a:moveTo>
                  <a:pt x="611124" y="0"/>
                </a:moveTo>
                <a:lnTo>
                  <a:pt x="611124" y="140970"/>
                </a:lnTo>
                <a:lnTo>
                  <a:pt x="0" y="140970"/>
                </a:lnTo>
                <a:lnTo>
                  <a:pt x="0" y="422910"/>
                </a:lnTo>
                <a:lnTo>
                  <a:pt x="611124" y="422910"/>
                </a:lnTo>
                <a:lnTo>
                  <a:pt x="611124" y="563880"/>
                </a:lnTo>
                <a:lnTo>
                  <a:pt x="893064" y="281939"/>
                </a:lnTo>
                <a:lnTo>
                  <a:pt x="611124" y="0"/>
                </a:lnTo>
                <a:close/>
              </a:path>
            </a:pathLst>
          </a:custGeom>
          <a:solidFill>
            <a:srgbClr val="00808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idx="1" type="body"/>
          </p:nvPr>
        </p:nvSpPr>
        <p:spPr>
          <a:xfrm>
            <a:off x="2362200" y="2667000"/>
            <a:ext cx="9220200" cy="2133600"/>
          </a:xfrm>
          <a:prstGeom prst="rect">
            <a:avLst/>
          </a:prstGeom>
          <a:noFill/>
          <a:ln>
            <a:noFill/>
          </a:ln>
        </p:spPr>
        <p:txBody>
          <a:bodyPr anchorCtr="0" anchor="t" bIns="45700" lIns="91425" spcFirstLastPara="1" rIns="91425" wrap="square" tIns="45700">
            <a:noAutofit/>
          </a:bodyPr>
          <a:lstStyle/>
          <a:p>
            <a:pPr indent="-120650" lvl="0" marL="273050" rtl="0" algn="just">
              <a:lnSpc>
                <a:spcPct val="90000"/>
              </a:lnSpc>
              <a:spcBef>
                <a:spcPts val="0"/>
              </a:spcBef>
              <a:spcAft>
                <a:spcPts val="0"/>
              </a:spcAft>
              <a:buSzPts val="2400"/>
              <a:buNone/>
            </a:pPr>
            <a:r>
              <a:t/>
            </a:r>
            <a:endParaRPr>
              <a:solidFill>
                <a:srgbClr val="403D39"/>
              </a:solidFill>
              <a:latin typeface="Arial"/>
              <a:ea typeface="Arial"/>
              <a:cs typeface="Arial"/>
              <a:sym typeface="Arial"/>
            </a:endParaRPr>
          </a:p>
          <a:p>
            <a:pPr indent="-273050" lvl="0" marL="273050" rtl="0" algn="just">
              <a:lnSpc>
                <a:spcPct val="90000"/>
              </a:lnSpc>
              <a:spcBef>
                <a:spcPts val="480"/>
              </a:spcBef>
              <a:spcAft>
                <a:spcPts val="0"/>
              </a:spcAft>
              <a:buSzPts val="2400"/>
              <a:buChar char="*"/>
            </a:pPr>
            <a:r>
              <a:rPr lang="pt-BR">
                <a:latin typeface="Calibri"/>
                <a:ea typeface="Calibri"/>
                <a:cs typeface="Calibri"/>
                <a:sym typeface="Calibri"/>
              </a:rPr>
              <a:t>A </a:t>
            </a:r>
            <a:r>
              <a:rPr lang="pt-BR">
                <a:latin typeface="Arial"/>
                <a:ea typeface="Arial"/>
                <a:cs typeface="Arial"/>
                <a:sym typeface="Arial"/>
              </a:rPr>
              <a:t>Ficha Técnica de Preparo (FTP) é "um instrumento gerencial de apoio operacional, pelo qual se fazem o levantamento dos custos, a ordenação do preparo e o cálculo do valor nutricional da preparação“.</a:t>
            </a:r>
            <a:endParaRPr/>
          </a:p>
          <a:p>
            <a:pPr indent="-120650" lvl="0" marL="273050" rtl="0" algn="just">
              <a:lnSpc>
                <a:spcPct val="90000"/>
              </a:lnSpc>
              <a:spcBef>
                <a:spcPts val="480"/>
              </a:spcBef>
              <a:spcAft>
                <a:spcPts val="0"/>
              </a:spcAft>
              <a:buSzPts val="2400"/>
              <a:buNone/>
            </a:pPr>
            <a:r>
              <a:t/>
            </a:r>
            <a:endParaRPr>
              <a:latin typeface="Arial"/>
              <a:ea typeface="Arial"/>
              <a:cs typeface="Arial"/>
              <a:sym typeface="Arial"/>
            </a:endParaRPr>
          </a:p>
          <a:p>
            <a:pPr indent="-273050" lvl="0" marL="273050" rtl="0" algn="just">
              <a:lnSpc>
                <a:spcPct val="90000"/>
              </a:lnSpc>
              <a:spcBef>
                <a:spcPts val="480"/>
              </a:spcBef>
              <a:spcAft>
                <a:spcPts val="0"/>
              </a:spcAft>
              <a:buSzPts val="2400"/>
              <a:buChar char="*"/>
            </a:pPr>
            <a:r>
              <a:rPr lang="pt-BR">
                <a:latin typeface="Arial"/>
                <a:ea typeface="Arial"/>
                <a:cs typeface="Arial"/>
                <a:sym typeface="Arial"/>
              </a:rPr>
              <a:t>Útil para subsidiar o planejamento de cardápio.</a:t>
            </a:r>
            <a:endParaRPr/>
          </a:p>
          <a:p>
            <a:pPr indent="0" lvl="0" marL="0" rtl="0" algn="just">
              <a:lnSpc>
                <a:spcPct val="90000"/>
              </a:lnSpc>
              <a:spcBef>
                <a:spcPts val="480"/>
              </a:spcBef>
              <a:spcAft>
                <a:spcPts val="0"/>
              </a:spcAft>
              <a:buSzPts val="2400"/>
              <a:buNone/>
            </a:pPr>
            <a:r>
              <a:t/>
            </a:r>
            <a:endParaRPr>
              <a:latin typeface="Arial"/>
              <a:ea typeface="Arial"/>
              <a:cs typeface="Arial"/>
              <a:sym typeface="Arial"/>
            </a:endParaRPr>
          </a:p>
          <a:p>
            <a:pPr indent="-120650" lvl="0" marL="273050" rtl="0" algn="just">
              <a:lnSpc>
                <a:spcPct val="90000"/>
              </a:lnSpc>
              <a:spcBef>
                <a:spcPts val="480"/>
              </a:spcBef>
              <a:spcAft>
                <a:spcPts val="0"/>
              </a:spcAft>
              <a:buSzPts val="2400"/>
              <a:buNone/>
            </a:pPr>
            <a:r>
              <a:t/>
            </a:r>
            <a:endParaRPr>
              <a:latin typeface="Arial"/>
              <a:ea typeface="Arial"/>
              <a:cs typeface="Arial"/>
              <a:sym typeface="Arial"/>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p:txBody>
      </p:sp>
      <p:sp>
        <p:nvSpPr>
          <p:cNvPr id="339" name="Google Shape;339;p39"/>
          <p:cNvSpPr txBox="1"/>
          <p:nvPr>
            <p:ph type="title"/>
          </p:nvPr>
        </p:nvSpPr>
        <p:spPr>
          <a:xfrm>
            <a:off x="838200" y="381000"/>
            <a:ext cx="10972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pt-BR"/>
              <a:t>Ficha técnica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5"/>
          <p:cNvSpPr txBox="1"/>
          <p:nvPr/>
        </p:nvSpPr>
        <p:spPr>
          <a:xfrm>
            <a:off x="970057" y="5016374"/>
            <a:ext cx="11111865" cy="953135"/>
          </a:xfrm>
          <a:prstGeom prst="rect">
            <a:avLst/>
          </a:prstGeom>
          <a:noFill/>
          <a:ln>
            <a:noFill/>
          </a:ln>
        </p:spPr>
        <p:txBody>
          <a:bodyPr anchorCtr="0" anchor="t" bIns="0" lIns="0" spcFirstLastPara="1" rIns="0" wrap="square" tIns="67925">
            <a:spAutoFit/>
          </a:bodyPr>
          <a:lstStyle/>
          <a:p>
            <a:pPr indent="57785" lvl="0" marL="12700" marR="5080" rtl="0" algn="l">
              <a:lnSpc>
                <a:spcPct val="108124"/>
              </a:lnSpc>
              <a:spcBef>
                <a:spcPts val="0"/>
              </a:spcBef>
              <a:spcAft>
                <a:spcPts val="0"/>
              </a:spcAft>
              <a:buNone/>
            </a:pPr>
            <a:r>
              <a:rPr b="1" lang="pt-BR" sz="3200">
                <a:solidFill>
                  <a:schemeClr val="dk1"/>
                </a:solidFill>
                <a:latin typeface="Arial"/>
                <a:ea typeface="Arial"/>
                <a:cs typeface="Arial"/>
                <a:sym typeface="Arial"/>
              </a:rPr>
              <a:t>Relação </a:t>
            </a:r>
            <a:r>
              <a:rPr lang="pt-BR" sz="3200">
                <a:solidFill>
                  <a:schemeClr val="dk1"/>
                </a:solidFill>
                <a:latin typeface="Arial"/>
                <a:ea typeface="Arial"/>
                <a:cs typeface="Arial"/>
                <a:sym typeface="Arial"/>
              </a:rPr>
              <a:t>entre a quantidade de </a:t>
            </a:r>
            <a:r>
              <a:rPr b="1" lang="pt-BR" sz="3200">
                <a:solidFill>
                  <a:schemeClr val="dk1"/>
                </a:solidFill>
                <a:latin typeface="Arial"/>
                <a:ea typeface="Arial"/>
                <a:cs typeface="Arial"/>
                <a:sym typeface="Arial"/>
              </a:rPr>
              <a:t>alimento cozido </a:t>
            </a:r>
            <a:r>
              <a:rPr lang="pt-BR" sz="3200">
                <a:solidFill>
                  <a:schemeClr val="dk1"/>
                </a:solidFill>
                <a:latin typeface="Arial"/>
                <a:ea typeface="Arial"/>
                <a:cs typeface="Arial"/>
                <a:sym typeface="Arial"/>
              </a:rPr>
              <a:t>(pronto para consumo) e  a quantidade de </a:t>
            </a:r>
            <a:r>
              <a:rPr b="1" lang="pt-BR" sz="3200">
                <a:solidFill>
                  <a:schemeClr val="dk1"/>
                </a:solidFill>
                <a:latin typeface="Arial"/>
                <a:ea typeface="Arial"/>
                <a:cs typeface="Arial"/>
                <a:sym typeface="Arial"/>
              </a:rPr>
              <a:t>alimento limpo e cru </a:t>
            </a:r>
            <a:r>
              <a:rPr lang="pt-BR" sz="3200">
                <a:solidFill>
                  <a:schemeClr val="dk1"/>
                </a:solidFill>
                <a:latin typeface="Arial"/>
                <a:ea typeface="Arial"/>
                <a:cs typeface="Arial"/>
                <a:sym typeface="Arial"/>
              </a:rPr>
              <a:t>(peso líquido) usado na preparação</a:t>
            </a:r>
            <a:endParaRPr sz="3200">
              <a:solidFill>
                <a:schemeClr val="dk1"/>
              </a:solidFill>
              <a:latin typeface="Arial"/>
              <a:ea typeface="Arial"/>
              <a:cs typeface="Arial"/>
              <a:sym typeface="Arial"/>
            </a:endParaRPr>
          </a:p>
        </p:txBody>
      </p:sp>
      <p:sp>
        <p:nvSpPr>
          <p:cNvPr id="724" name="Google Shape;724;p75"/>
          <p:cNvSpPr txBox="1"/>
          <p:nvPr/>
        </p:nvSpPr>
        <p:spPr>
          <a:xfrm>
            <a:off x="1715261" y="3892677"/>
            <a:ext cx="4685539" cy="757555"/>
          </a:xfrm>
          <a:prstGeom prst="rect">
            <a:avLst/>
          </a:prstGeom>
          <a:noFill/>
          <a:ln>
            <a:noFill/>
          </a:ln>
        </p:spPr>
        <p:txBody>
          <a:bodyPr anchorCtr="0" anchor="t" bIns="0" lIns="0" spcFirstLastPara="1" rIns="0" wrap="square" tIns="12700">
            <a:spAutoFit/>
          </a:bodyPr>
          <a:lstStyle/>
          <a:p>
            <a:pPr indent="-574675" lvl="0" marL="586740" marR="5080" rtl="0" algn="l">
              <a:lnSpc>
                <a:spcPct val="100000"/>
              </a:lnSpc>
              <a:spcBef>
                <a:spcPts val="0"/>
              </a:spcBef>
              <a:spcAft>
                <a:spcPts val="0"/>
              </a:spcAft>
              <a:buNone/>
            </a:pPr>
            <a:r>
              <a:rPr b="1" lang="pt-BR" sz="2400">
                <a:solidFill>
                  <a:srgbClr val="008080"/>
                </a:solidFill>
                <a:latin typeface="Arial"/>
                <a:ea typeface="Arial"/>
                <a:cs typeface="Arial"/>
                <a:sym typeface="Arial"/>
              </a:rPr>
              <a:t>IC= </a:t>
            </a:r>
            <a:r>
              <a:rPr b="1" lang="pt-BR" sz="2400" u="sng">
                <a:solidFill>
                  <a:srgbClr val="008080"/>
                </a:solidFill>
                <a:latin typeface="Arial"/>
                <a:ea typeface="Arial"/>
                <a:cs typeface="Arial"/>
                <a:sym typeface="Arial"/>
              </a:rPr>
              <a:t>Peso do alimento cozido (g) </a:t>
            </a:r>
            <a:r>
              <a:rPr b="1" lang="pt-BR" sz="2400">
                <a:solidFill>
                  <a:srgbClr val="008080"/>
                </a:solidFill>
                <a:latin typeface="Arial"/>
                <a:ea typeface="Arial"/>
                <a:cs typeface="Arial"/>
                <a:sym typeface="Arial"/>
              </a:rPr>
              <a:t> Peso	do alimento cru (g)</a:t>
            </a:r>
            <a:endParaRPr sz="2400">
              <a:solidFill>
                <a:schemeClr val="dk1"/>
              </a:solidFill>
              <a:latin typeface="Arial"/>
              <a:ea typeface="Arial"/>
              <a:cs typeface="Arial"/>
              <a:sym typeface="Arial"/>
            </a:endParaRPr>
          </a:p>
        </p:txBody>
      </p:sp>
      <p:sp>
        <p:nvSpPr>
          <p:cNvPr id="725" name="Google Shape;725;p75"/>
          <p:cNvSpPr txBox="1"/>
          <p:nvPr/>
        </p:nvSpPr>
        <p:spPr>
          <a:xfrm>
            <a:off x="6763766" y="3893312"/>
            <a:ext cx="5267866" cy="756920"/>
          </a:xfrm>
          <a:prstGeom prst="rect">
            <a:avLst/>
          </a:prstGeom>
          <a:noFill/>
          <a:ln>
            <a:noFill/>
          </a:ln>
        </p:spPr>
        <p:txBody>
          <a:bodyPr anchorCtr="0" anchor="t" bIns="0" lIns="0" spcFirstLastPara="1" rIns="0" wrap="square" tIns="12700">
            <a:spAutoFit/>
          </a:bodyPr>
          <a:lstStyle/>
          <a:p>
            <a:pPr indent="-561340" lvl="0" marL="573405" marR="5080" rtl="0" algn="l">
              <a:lnSpc>
                <a:spcPct val="100000"/>
              </a:lnSpc>
              <a:spcBef>
                <a:spcPts val="0"/>
              </a:spcBef>
              <a:spcAft>
                <a:spcPts val="0"/>
              </a:spcAft>
              <a:buNone/>
            </a:pPr>
            <a:r>
              <a:rPr b="1" lang="pt-BR" sz="2400">
                <a:solidFill>
                  <a:srgbClr val="008080"/>
                </a:solidFill>
                <a:latin typeface="Arial"/>
                <a:ea typeface="Arial"/>
                <a:cs typeface="Arial"/>
                <a:sym typeface="Arial"/>
              </a:rPr>
              <a:t>IC	= </a:t>
            </a:r>
            <a:r>
              <a:rPr b="1" lang="pt-BR" sz="2400" u="sng">
                <a:solidFill>
                  <a:srgbClr val="008080"/>
                </a:solidFill>
                <a:latin typeface="Arial"/>
                <a:ea typeface="Arial"/>
                <a:cs typeface="Arial"/>
                <a:sym typeface="Arial"/>
              </a:rPr>
              <a:t>Peso da preparação pronta (g) </a:t>
            </a:r>
            <a:r>
              <a:rPr b="1" lang="pt-BR" sz="2400">
                <a:solidFill>
                  <a:srgbClr val="008080"/>
                </a:solidFill>
                <a:latin typeface="Arial"/>
                <a:ea typeface="Arial"/>
                <a:cs typeface="Arial"/>
                <a:sym typeface="Arial"/>
              </a:rPr>
              <a:t> Soma dos ingredientes crus (g)</a:t>
            </a:r>
            <a:endParaRPr sz="2400">
              <a:solidFill>
                <a:schemeClr val="dk1"/>
              </a:solidFill>
              <a:latin typeface="Arial"/>
              <a:ea typeface="Arial"/>
              <a:cs typeface="Arial"/>
              <a:sym typeface="Arial"/>
            </a:endParaRPr>
          </a:p>
        </p:txBody>
      </p:sp>
      <p:sp>
        <p:nvSpPr>
          <p:cNvPr id="726" name="Google Shape;726;p75"/>
          <p:cNvSpPr/>
          <p:nvPr/>
        </p:nvSpPr>
        <p:spPr>
          <a:xfrm>
            <a:off x="2494788" y="1970532"/>
            <a:ext cx="2522219" cy="155600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7" name="Google Shape;727;p75"/>
          <p:cNvSpPr/>
          <p:nvPr/>
        </p:nvSpPr>
        <p:spPr>
          <a:xfrm>
            <a:off x="7050023" y="1975104"/>
            <a:ext cx="2497835" cy="15514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75"/>
          <p:cNvSpPr txBox="1"/>
          <p:nvPr>
            <p:ph type="title"/>
          </p:nvPr>
        </p:nvSpPr>
        <p:spPr>
          <a:xfrm>
            <a:off x="2197942" y="480372"/>
            <a:ext cx="6946900" cy="674544"/>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pt-BR"/>
              <a:t>ÍNDICE DE COCÇÃO (IC)</a:t>
            </a:r>
            <a:endParaRPr/>
          </a:p>
        </p:txBody>
      </p:sp>
      <p:sp>
        <p:nvSpPr>
          <p:cNvPr id="729" name="Google Shape;729;p75"/>
          <p:cNvSpPr/>
          <p:nvPr/>
        </p:nvSpPr>
        <p:spPr>
          <a:xfrm>
            <a:off x="5321808" y="2430779"/>
            <a:ext cx="1423670" cy="626745"/>
          </a:xfrm>
          <a:custGeom>
            <a:rect b="b" l="l" r="r" t="t"/>
            <a:pathLst>
              <a:path extrusionOk="0" h="626744" w="1423670">
                <a:moveTo>
                  <a:pt x="1110233" y="0"/>
                </a:moveTo>
                <a:lnTo>
                  <a:pt x="1110233" y="156591"/>
                </a:lnTo>
                <a:lnTo>
                  <a:pt x="0" y="156591"/>
                </a:lnTo>
                <a:lnTo>
                  <a:pt x="0" y="469773"/>
                </a:lnTo>
                <a:lnTo>
                  <a:pt x="1110233" y="469773"/>
                </a:lnTo>
                <a:lnTo>
                  <a:pt x="1110233" y="626364"/>
                </a:lnTo>
                <a:lnTo>
                  <a:pt x="1423415" y="313182"/>
                </a:lnTo>
                <a:lnTo>
                  <a:pt x="1110233"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30" name="Google Shape;730;p75"/>
          <p:cNvGrpSpPr/>
          <p:nvPr/>
        </p:nvGrpSpPr>
        <p:grpSpPr>
          <a:xfrm>
            <a:off x="9742664" y="251612"/>
            <a:ext cx="2288968" cy="1352688"/>
            <a:chOff x="9741407" y="246887"/>
            <a:chExt cx="1897380" cy="762000"/>
          </a:xfrm>
        </p:grpSpPr>
        <p:sp>
          <p:nvSpPr>
            <p:cNvPr id="731" name="Google Shape;731;p75"/>
            <p:cNvSpPr/>
            <p:nvPr/>
          </p:nvSpPr>
          <p:spPr>
            <a:xfrm>
              <a:off x="9741407" y="246887"/>
              <a:ext cx="1897380" cy="762000"/>
            </a:xfrm>
            <a:custGeom>
              <a:rect b="b" l="l" r="r" t="t"/>
              <a:pathLst>
                <a:path extrusionOk="0" h="762000" w="1897379">
                  <a:moveTo>
                    <a:pt x="948690" y="0"/>
                  </a:moveTo>
                  <a:lnTo>
                    <a:pt x="880931" y="956"/>
                  </a:lnTo>
                  <a:lnTo>
                    <a:pt x="814460" y="3783"/>
                  </a:lnTo>
                  <a:lnTo>
                    <a:pt x="749436" y="8415"/>
                  </a:lnTo>
                  <a:lnTo>
                    <a:pt x="686020" y="14788"/>
                  </a:lnTo>
                  <a:lnTo>
                    <a:pt x="624372" y="22839"/>
                  </a:lnTo>
                  <a:lnTo>
                    <a:pt x="564653" y="32501"/>
                  </a:lnTo>
                  <a:lnTo>
                    <a:pt x="507023" y="43711"/>
                  </a:lnTo>
                  <a:lnTo>
                    <a:pt x="451643" y="56405"/>
                  </a:lnTo>
                  <a:lnTo>
                    <a:pt x="398672" y="70518"/>
                  </a:lnTo>
                  <a:lnTo>
                    <a:pt x="348273" y="85985"/>
                  </a:lnTo>
                  <a:lnTo>
                    <a:pt x="300604" y="102743"/>
                  </a:lnTo>
                  <a:lnTo>
                    <a:pt x="255827" y="120726"/>
                  </a:lnTo>
                  <a:lnTo>
                    <a:pt x="214101" y="139870"/>
                  </a:lnTo>
                  <a:lnTo>
                    <a:pt x="175588" y="160111"/>
                  </a:lnTo>
                  <a:lnTo>
                    <a:pt x="140447" y="181384"/>
                  </a:lnTo>
                  <a:lnTo>
                    <a:pt x="108840" y="203625"/>
                  </a:lnTo>
                  <a:lnTo>
                    <a:pt x="56868" y="250753"/>
                  </a:lnTo>
                  <a:lnTo>
                    <a:pt x="20953" y="300979"/>
                  </a:lnTo>
                  <a:lnTo>
                    <a:pt x="2381" y="353788"/>
                  </a:lnTo>
                  <a:lnTo>
                    <a:pt x="0" y="380999"/>
                  </a:lnTo>
                  <a:lnTo>
                    <a:pt x="2381" y="408211"/>
                  </a:lnTo>
                  <a:lnTo>
                    <a:pt x="20953" y="461020"/>
                  </a:lnTo>
                  <a:lnTo>
                    <a:pt x="56868" y="511246"/>
                  </a:lnTo>
                  <a:lnTo>
                    <a:pt x="108840" y="558374"/>
                  </a:lnTo>
                  <a:lnTo>
                    <a:pt x="140447" y="580615"/>
                  </a:lnTo>
                  <a:lnTo>
                    <a:pt x="175588" y="601888"/>
                  </a:lnTo>
                  <a:lnTo>
                    <a:pt x="214101" y="622129"/>
                  </a:lnTo>
                  <a:lnTo>
                    <a:pt x="255827" y="641273"/>
                  </a:lnTo>
                  <a:lnTo>
                    <a:pt x="300604" y="659256"/>
                  </a:lnTo>
                  <a:lnTo>
                    <a:pt x="348273" y="676014"/>
                  </a:lnTo>
                  <a:lnTo>
                    <a:pt x="398672" y="691481"/>
                  </a:lnTo>
                  <a:lnTo>
                    <a:pt x="451643" y="705594"/>
                  </a:lnTo>
                  <a:lnTo>
                    <a:pt x="507023" y="718288"/>
                  </a:lnTo>
                  <a:lnTo>
                    <a:pt x="564653" y="729498"/>
                  </a:lnTo>
                  <a:lnTo>
                    <a:pt x="624372" y="739160"/>
                  </a:lnTo>
                  <a:lnTo>
                    <a:pt x="686020" y="747211"/>
                  </a:lnTo>
                  <a:lnTo>
                    <a:pt x="749436" y="753584"/>
                  </a:lnTo>
                  <a:lnTo>
                    <a:pt x="814460" y="758216"/>
                  </a:lnTo>
                  <a:lnTo>
                    <a:pt x="880931" y="761043"/>
                  </a:lnTo>
                  <a:lnTo>
                    <a:pt x="948690" y="761999"/>
                  </a:lnTo>
                  <a:lnTo>
                    <a:pt x="1016448" y="761043"/>
                  </a:lnTo>
                  <a:lnTo>
                    <a:pt x="1082919" y="758216"/>
                  </a:lnTo>
                  <a:lnTo>
                    <a:pt x="1147943" y="753584"/>
                  </a:lnTo>
                  <a:lnTo>
                    <a:pt x="1211359" y="747211"/>
                  </a:lnTo>
                  <a:lnTo>
                    <a:pt x="1273007" y="739160"/>
                  </a:lnTo>
                  <a:lnTo>
                    <a:pt x="1332726" y="729498"/>
                  </a:lnTo>
                  <a:lnTo>
                    <a:pt x="1390356" y="718288"/>
                  </a:lnTo>
                  <a:lnTo>
                    <a:pt x="1445736" y="705594"/>
                  </a:lnTo>
                  <a:lnTo>
                    <a:pt x="1498707" y="691481"/>
                  </a:lnTo>
                  <a:lnTo>
                    <a:pt x="1549106" y="676014"/>
                  </a:lnTo>
                  <a:lnTo>
                    <a:pt x="1596775" y="659256"/>
                  </a:lnTo>
                  <a:lnTo>
                    <a:pt x="1641552" y="641273"/>
                  </a:lnTo>
                  <a:lnTo>
                    <a:pt x="1683278" y="622129"/>
                  </a:lnTo>
                  <a:lnTo>
                    <a:pt x="1721791" y="601888"/>
                  </a:lnTo>
                  <a:lnTo>
                    <a:pt x="1756932" y="580615"/>
                  </a:lnTo>
                  <a:lnTo>
                    <a:pt x="1788539" y="558374"/>
                  </a:lnTo>
                  <a:lnTo>
                    <a:pt x="1840511" y="511246"/>
                  </a:lnTo>
                  <a:lnTo>
                    <a:pt x="1876426" y="461020"/>
                  </a:lnTo>
                  <a:lnTo>
                    <a:pt x="1894998" y="408211"/>
                  </a:lnTo>
                  <a:lnTo>
                    <a:pt x="1897380" y="380999"/>
                  </a:lnTo>
                  <a:lnTo>
                    <a:pt x="1894998" y="353788"/>
                  </a:lnTo>
                  <a:lnTo>
                    <a:pt x="1876426" y="300979"/>
                  </a:lnTo>
                  <a:lnTo>
                    <a:pt x="1840511" y="250753"/>
                  </a:lnTo>
                  <a:lnTo>
                    <a:pt x="1788539" y="203625"/>
                  </a:lnTo>
                  <a:lnTo>
                    <a:pt x="1756932" y="181384"/>
                  </a:lnTo>
                  <a:lnTo>
                    <a:pt x="1721791" y="160111"/>
                  </a:lnTo>
                  <a:lnTo>
                    <a:pt x="1683278" y="139870"/>
                  </a:lnTo>
                  <a:lnTo>
                    <a:pt x="1641552" y="120726"/>
                  </a:lnTo>
                  <a:lnTo>
                    <a:pt x="1596775" y="102743"/>
                  </a:lnTo>
                  <a:lnTo>
                    <a:pt x="1549106" y="85985"/>
                  </a:lnTo>
                  <a:lnTo>
                    <a:pt x="1498707" y="70518"/>
                  </a:lnTo>
                  <a:lnTo>
                    <a:pt x="1445736" y="56405"/>
                  </a:lnTo>
                  <a:lnTo>
                    <a:pt x="1390356" y="43711"/>
                  </a:lnTo>
                  <a:lnTo>
                    <a:pt x="1332726" y="32501"/>
                  </a:lnTo>
                  <a:lnTo>
                    <a:pt x="1273007" y="22839"/>
                  </a:lnTo>
                  <a:lnTo>
                    <a:pt x="1211359" y="14788"/>
                  </a:lnTo>
                  <a:lnTo>
                    <a:pt x="1147943" y="8415"/>
                  </a:lnTo>
                  <a:lnTo>
                    <a:pt x="1082919" y="3783"/>
                  </a:lnTo>
                  <a:lnTo>
                    <a:pt x="1016448" y="956"/>
                  </a:lnTo>
                  <a:lnTo>
                    <a:pt x="94869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75"/>
            <p:cNvSpPr/>
            <p:nvPr/>
          </p:nvSpPr>
          <p:spPr>
            <a:xfrm>
              <a:off x="9741407" y="246887"/>
              <a:ext cx="1897380" cy="762000"/>
            </a:xfrm>
            <a:custGeom>
              <a:rect b="b" l="l" r="r" t="t"/>
              <a:pathLst>
                <a:path extrusionOk="0" h="762000" w="1897379">
                  <a:moveTo>
                    <a:pt x="0" y="380999"/>
                  </a:moveTo>
                  <a:lnTo>
                    <a:pt x="9419" y="327093"/>
                  </a:lnTo>
                  <a:lnTo>
                    <a:pt x="36823" y="275511"/>
                  </a:lnTo>
                  <a:lnTo>
                    <a:pt x="80927" y="226770"/>
                  </a:lnTo>
                  <a:lnTo>
                    <a:pt x="140447" y="181384"/>
                  </a:lnTo>
                  <a:lnTo>
                    <a:pt x="175588" y="160111"/>
                  </a:lnTo>
                  <a:lnTo>
                    <a:pt x="214101" y="139870"/>
                  </a:lnTo>
                  <a:lnTo>
                    <a:pt x="255827" y="120726"/>
                  </a:lnTo>
                  <a:lnTo>
                    <a:pt x="300604" y="102743"/>
                  </a:lnTo>
                  <a:lnTo>
                    <a:pt x="348273" y="85985"/>
                  </a:lnTo>
                  <a:lnTo>
                    <a:pt x="398672" y="70518"/>
                  </a:lnTo>
                  <a:lnTo>
                    <a:pt x="451643" y="56405"/>
                  </a:lnTo>
                  <a:lnTo>
                    <a:pt x="507023" y="43711"/>
                  </a:lnTo>
                  <a:lnTo>
                    <a:pt x="564653" y="32501"/>
                  </a:lnTo>
                  <a:lnTo>
                    <a:pt x="624372" y="22839"/>
                  </a:lnTo>
                  <a:lnTo>
                    <a:pt x="686020" y="14788"/>
                  </a:lnTo>
                  <a:lnTo>
                    <a:pt x="749436" y="8415"/>
                  </a:lnTo>
                  <a:lnTo>
                    <a:pt x="814460" y="3783"/>
                  </a:lnTo>
                  <a:lnTo>
                    <a:pt x="880931" y="956"/>
                  </a:lnTo>
                  <a:lnTo>
                    <a:pt x="948690" y="0"/>
                  </a:lnTo>
                  <a:lnTo>
                    <a:pt x="1016448" y="956"/>
                  </a:lnTo>
                  <a:lnTo>
                    <a:pt x="1082919" y="3783"/>
                  </a:lnTo>
                  <a:lnTo>
                    <a:pt x="1147943" y="8415"/>
                  </a:lnTo>
                  <a:lnTo>
                    <a:pt x="1211359" y="14788"/>
                  </a:lnTo>
                  <a:lnTo>
                    <a:pt x="1273007" y="22839"/>
                  </a:lnTo>
                  <a:lnTo>
                    <a:pt x="1332726" y="32501"/>
                  </a:lnTo>
                  <a:lnTo>
                    <a:pt x="1390356" y="43711"/>
                  </a:lnTo>
                  <a:lnTo>
                    <a:pt x="1445736" y="56405"/>
                  </a:lnTo>
                  <a:lnTo>
                    <a:pt x="1498707" y="70518"/>
                  </a:lnTo>
                  <a:lnTo>
                    <a:pt x="1549106" y="85985"/>
                  </a:lnTo>
                  <a:lnTo>
                    <a:pt x="1596775" y="102743"/>
                  </a:lnTo>
                  <a:lnTo>
                    <a:pt x="1641552" y="120726"/>
                  </a:lnTo>
                  <a:lnTo>
                    <a:pt x="1683278" y="139870"/>
                  </a:lnTo>
                  <a:lnTo>
                    <a:pt x="1721791" y="160111"/>
                  </a:lnTo>
                  <a:lnTo>
                    <a:pt x="1756932" y="181384"/>
                  </a:lnTo>
                  <a:lnTo>
                    <a:pt x="1788539" y="203625"/>
                  </a:lnTo>
                  <a:lnTo>
                    <a:pt x="1840511" y="250753"/>
                  </a:lnTo>
                  <a:lnTo>
                    <a:pt x="1876426" y="300979"/>
                  </a:lnTo>
                  <a:lnTo>
                    <a:pt x="1894998" y="353788"/>
                  </a:lnTo>
                  <a:lnTo>
                    <a:pt x="1897380" y="380999"/>
                  </a:lnTo>
                  <a:lnTo>
                    <a:pt x="1894998" y="408211"/>
                  </a:lnTo>
                  <a:lnTo>
                    <a:pt x="1876426" y="461020"/>
                  </a:lnTo>
                  <a:lnTo>
                    <a:pt x="1840511" y="511246"/>
                  </a:lnTo>
                  <a:lnTo>
                    <a:pt x="1788539" y="558374"/>
                  </a:lnTo>
                  <a:lnTo>
                    <a:pt x="1756932" y="580615"/>
                  </a:lnTo>
                  <a:lnTo>
                    <a:pt x="1721791" y="601888"/>
                  </a:lnTo>
                  <a:lnTo>
                    <a:pt x="1683278" y="622129"/>
                  </a:lnTo>
                  <a:lnTo>
                    <a:pt x="1641552" y="641273"/>
                  </a:lnTo>
                  <a:lnTo>
                    <a:pt x="1596775" y="659256"/>
                  </a:lnTo>
                  <a:lnTo>
                    <a:pt x="1549106" y="676014"/>
                  </a:lnTo>
                  <a:lnTo>
                    <a:pt x="1498707" y="691481"/>
                  </a:lnTo>
                  <a:lnTo>
                    <a:pt x="1445736" y="705594"/>
                  </a:lnTo>
                  <a:lnTo>
                    <a:pt x="1390356" y="718288"/>
                  </a:lnTo>
                  <a:lnTo>
                    <a:pt x="1332726" y="729498"/>
                  </a:lnTo>
                  <a:lnTo>
                    <a:pt x="1273007" y="739160"/>
                  </a:lnTo>
                  <a:lnTo>
                    <a:pt x="1211359" y="747211"/>
                  </a:lnTo>
                  <a:lnTo>
                    <a:pt x="1147943" y="753584"/>
                  </a:lnTo>
                  <a:lnTo>
                    <a:pt x="1082919" y="758216"/>
                  </a:lnTo>
                  <a:lnTo>
                    <a:pt x="1016448" y="761043"/>
                  </a:lnTo>
                  <a:lnTo>
                    <a:pt x="948690" y="761999"/>
                  </a:lnTo>
                  <a:lnTo>
                    <a:pt x="880931" y="761043"/>
                  </a:lnTo>
                  <a:lnTo>
                    <a:pt x="814460" y="758216"/>
                  </a:lnTo>
                  <a:lnTo>
                    <a:pt x="749436" y="753584"/>
                  </a:lnTo>
                  <a:lnTo>
                    <a:pt x="686020" y="747211"/>
                  </a:lnTo>
                  <a:lnTo>
                    <a:pt x="624372" y="739160"/>
                  </a:lnTo>
                  <a:lnTo>
                    <a:pt x="564653" y="729498"/>
                  </a:lnTo>
                  <a:lnTo>
                    <a:pt x="507023" y="718288"/>
                  </a:lnTo>
                  <a:lnTo>
                    <a:pt x="451643" y="705594"/>
                  </a:lnTo>
                  <a:lnTo>
                    <a:pt x="398672" y="691481"/>
                  </a:lnTo>
                  <a:lnTo>
                    <a:pt x="348273" y="676014"/>
                  </a:lnTo>
                  <a:lnTo>
                    <a:pt x="300604" y="659256"/>
                  </a:lnTo>
                  <a:lnTo>
                    <a:pt x="255827" y="641273"/>
                  </a:lnTo>
                  <a:lnTo>
                    <a:pt x="214101" y="622129"/>
                  </a:lnTo>
                  <a:lnTo>
                    <a:pt x="175588" y="601888"/>
                  </a:lnTo>
                  <a:lnTo>
                    <a:pt x="140447" y="580615"/>
                  </a:lnTo>
                  <a:lnTo>
                    <a:pt x="108840" y="558374"/>
                  </a:lnTo>
                  <a:lnTo>
                    <a:pt x="56868" y="511246"/>
                  </a:lnTo>
                  <a:lnTo>
                    <a:pt x="20953" y="461020"/>
                  </a:lnTo>
                  <a:lnTo>
                    <a:pt x="2381" y="408211"/>
                  </a:lnTo>
                  <a:lnTo>
                    <a:pt x="0" y="380999"/>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33" name="Google Shape;733;p75"/>
          <p:cNvSpPr txBox="1"/>
          <p:nvPr/>
        </p:nvSpPr>
        <p:spPr>
          <a:xfrm>
            <a:off x="10287000" y="463803"/>
            <a:ext cx="1447800" cy="874598"/>
          </a:xfrm>
          <a:prstGeom prst="rect">
            <a:avLst/>
          </a:prstGeom>
          <a:noFill/>
          <a:ln>
            <a:noFill/>
          </a:ln>
        </p:spPr>
        <p:txBody>
          <a:bodyPr anchorCtr="0" anchor="t" bIns="0" lIns="0" spcFirstLastPara="1" rIns="0" wrap="square" tIns="12700">
            <a:spAutoFit/>
          </a:bodyPr>
          <a:lstStyle/>
          <a:p>
            <a:pPr indent="272415" lvl="0" marL="12700" marR="5080" rtl="0" algn="ctr">
              <a:lnSpc>
                <a:spcPct val="100000"/>
              </a:lnSpc>
              <a:spcBef>
                <a:spcPts val="0"/>
              </a:spcBef>
              <a:spcAft>
                <a:spcPts val="0"/>
              </a:spcAft>
              <a:buNone/>
            </a:pPr>
            <a:r>
              <a:rPr lang="pt-BR" sz="1400">
                <a:solidFill>
                  <a:schemeClr val="lt1"/>
                </a:solidFill>
                <a:latin typeface="Calibri"/>
                <a:ea typeface="Calibri"/>
                <a:cs typeface="Calibri"/>
                <a:sym typeface="Calibri"/>
              </a:rPr>
              <a:t>Também chamado de índice de conversão ou fator de cocção</a:t>
            </a:r>
            <a:endParaRPr sz="1400">
              <a:solidFill>
                <a:schemeClr val="lt1"/>
              </a:solidFill>
              <a:latin typeface="Arial"/>
              <a:ea typeface="Arial"/>
              <a:cs typeface="Arial"/>
              <a:sym typeface="Arial"/>
            </a:endParaRPr>
          </a:p>
        </p:txBody>
      </p:sp>
      <p:sp>
        <p:nvSpPr>
          <p:cNvPr id="734" name="Google Shape;734;p75"/>
          <p:cNvSpPr txBox="1"/>
          <p:nvPr/>
        </p:nvSpPr>
        <p:spPr>
          <a:xfrm>
            <a:off x="78739" y="6663887"/>
            <a:ext cx="1240790" cy="171450"/>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None/>
            </a:pPr>
            <a:r>
              <a:rPr lang="pt-BR" sz="1000">
                <a:solidFill>
                  <a:srgbClr val="7E7E7E"/>
                </a:solidFill>
                <a:latin typeface="Arial"/>
                <a:ea typeface="Arial"/>
                <a:cs typeface="Arial"/>
                <a:sym typeface="Arial"/>
              </a:rPr>
              <a:t>Imagens: Google Images.</a:t>
            </a:r>
            <a:endParaRPr sz="10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6"/>
          <p:cNvSpPr/>
          <p:nvPr/>
        </p:nvSpPr>
        <p:spPr>
          <a:xfrm>
            <a:off x="830580" y="3247644"/>
            <a:ext cx="2314956" cy="15438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76"/>
          <p:cNvSpPr/>
          <p:nvPr/>
        </p:nvSpPr>
        <p:spPr>
          <a:xfrm>
            <a:off x="4392167" y="3247644"/>
            <a:ext cx="2314956" cy="154381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76"/>
          <p:cNvSpPr/>
          <p:nvPr/>
        </p:nvSpPr>
        <p:spPr>
          <a:xfrm>
            <a:off x="830580" y="2689860"/>
            <a:ext cx="2315210" cy="558165"/>
          </a:xfrm>
          <a:custGeom>
            <a:rect b="b" l="l" r="r" t="t"/>
            <a:pathLst>
              <a:path extrusionOk="0" h="558164" w="2315210">
                <a:moveTo>
                  <a:pt x="0" y="557784"/>
                </a:moveTo>
                <a:lnTo>
                  <a:pt x="2314956" y="557784"/>
                </a:lnTo>
                <a:lnTo>
                  <a:pt x="2314956" y="0"/>
                </a:lnTo>
                <a:lnTo>
                  <a:pt x="0" y="0"/>
                </a:lnTo>
                <a:lnTo>
                  <a:pt x="0" y="557784"/>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76"/>
          <p:cNvSpPr txBox="1"/>
          <p:nvPr/>
        </p:nvSpPr>
        <p:spPr>
          <a:xfrm>
            <a:off x="1137615" y="2815590"/>
            <a:ext cx="169989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1800">
                <a:solidFill>
                  <a:schemeClr val="dk1"/>
                </a:solidFill>
                <a:latin typeface="Arial"/>
                <a:ea typeface="Arial"/>
                <a:cs typeface="Arial"/>
                <a:sym typeface="Arial"/>
              </a:rPr>
              <a:t>PESO BRUTO (PB)</a:t>
            </a:r>
            <a:endParaRPr sz="1800">
              <a:solidFill>
                <a:schemeClr val="dk1"/>
              </a:solidFill>
              <a:latin typeface="Arial"/>
              <a:ea typeface="Arial"/>
              <a:cs typeface="Arial"/>
              <a:sym typeface="Arial"/>
            </a:endParaRPr>
          </a:p>
        </p:txBody>
      </p:sp>
      <p:sp>
        <p:nvSpPr>
          <p:cNvPr id="743" name="Google Shape;743;p76"/>
          <p:cNvSpPr txBox="1"/>
          <p:nvPr/>
        </p:nvSpPr>
        <p:spPr>
          <a:xfrm>
            <a:off x="4392167" y="2700527"/>
            <a:ext cx="2315210" cy="558165"/>
          </a:xfrm>
          <a:prstGeom prst="rect">
            <a:avLst/>
          </a:prstGeom>
          <a:noFill/>
          <a:ln cap="flat" cmpd="sng" w="12175">
            <a:solidFill>
              <a:srgbClr val="000000"/>
            </a:solidFill>
            <a:prstDash val="solid"/>
            <a:round/>
            <a:headEnd len="sm" w="sm" type="none"/>
            <a:tailEnd len="sm" w="sm" type="none"/>
          </a:ln>
        </p:spPr>
        <p:txBody>
          <a:bodyPr anchorCtr="0" anchor="t" bIns="0" lIns="0" spcFirstLastPara="1" rIns="0" wrap="square" tIns="46350">
            <a:spAutoFit/>
          </a:bodyPr>
          <a:lstStyle/>
          <a:p>
            <a:pPr indent="0" lvl="0" marL="635" marR="0" rtl="0" algn="ctr">
              <a:lnSpc>
                <a:spcPct val="100000"/>
              </a:lnSpc>
              <a:spcBef>
                <a:spcPts val="0"/>
              </a:spcBef>
              <a:spcAft>
                <a:spcPts val="0"/>
              </a:spcAft>
              <a:buNone/>
            </a:pPr>
            <a:r>
              <a:rPr b="1" lang="pt-BR" sz="1800">
                <a:solidFill>
                  <a:schemeClr val="dk1"/>
                </a:solidFill>
                <a:latin typeface="Arial"/>
                <a:ea typeface="Arial"/>
                <a:cs typeface="Arial"/>
                <a:sym typeface="Arial"/>
              </a:rPr>
              <a:t>PESO LÍQUIDO (PL)</a:t>
            </a:r>
            <a:endParaRPr sz="1800">
              <a:solidFill>
                <a:schemeClr val="dk1"/>
              </a:solidFill>
              <a:latin typeface="Arial"/>
              <a:ea typeface="Arial"/>
              <a:cs typeface="Arial"/>
              <a:sym typeface="Arial"/>
            </a:endParaRPr>
          </a:p>
          <a:p>
            <a:pPr indent="0" lvl="0" marL="0" marR="0" rtl="0" algn="ctr">
              <a:lnSpc>
                <a:spcPct val="100000"/>
              </a:lnSpc>
              <a:spcBef>
                <a:spcPts val="10"/>
              </a:spcBef>
              <a:spcAft>
                <a:spcPts val="0"/>
              </a:spcAft>
              <a:buNone/>
            </a:pPr>
            <a:r>
              <a:rPr lang="pt-BR" sz="1200">
                <a:solidFill>
                  <a:schemeClr val="dk1"/>
                </a:solidFill>
                <a:latin typeface="Arial"/>
                <a:ea typeface="Arial"/>
                <a:cs typeface="Arial"/>
                <a:sym typeface="Arial"/>
              </a:rPr>
              <a:t>(ALIMENTO LIMPO E CRU)</a:t>
            </a:r>
            <a:endParaRPr sz="1200">
              <a:solidFill>
                <a:schemeClr val="dk1"/>
              </a:solidFill>
              <a:latin typeface="Arial"/>
              <a:ea typeface="Arial"/>
              <a:cs typeface="Arial"/>
              <a:sym typeface="Arial"/>
            </a:endParaRPr>
          </a:p>
        </p:txBody>
      </p:sp>
      <p:grpSp>
        <p:nvGrpSpPr>
          <p:cNvPr id="744" name="Google Shape;744;p76"/>
          <p:cNvGrpSpPr/>
          <p:nvPr/>
        </p:nvGrpSpPr>
        <p:grpSpPr>
          <a:xfrm>
            <a:off x="8211311" y="2726435"/>
            <a:ext cx="2685415" cy="2065020"/>
            <a:chOff x="8211311" y="2726435"/>
            <a:chExt cx="2685415" cy="2065020"/>
          </a:xfrm>
        </p:grpSpPr>
        <p:sp>
          <p:nvSpPr>
            <p:cNvPr id="745" name="Google Shape;745;p76"/>
            <p:cNvSpPr/>
            <p:nvPr/>
          </p:nvSpPr>
          <p:spPr>
            <a:xfrm>
              <a:off x="8211311" y="3258311"/>
              <a:ext cx="2685288" cy="15331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6" name="Google Shape;746;p76"/>
            <p:cNvSpPr/>
            <p:nvPr/>
          </p:nvSpPr>
          <p:spPr>
            <a:xfrm>
              <a:off x="8211311" y="2726435"/>
              <a:ext cx="2685415" cy="558165"/>
            </a:xfrm>
            <a:custGeom>
              <a:rect b="b" l="l" r="r" t="t"/>
              <a:pathLst>
                <a:path extrusionOk="0" h="558164" w="2685415">
                  <a:moveTo>
                    <a:pt x="2685288" y="0"/>
                  </a:moveTo>
                  <a:lnTo>
                    <a:pt x="0" y="0"/>
                  </a:lnTo>
                  <a:lnTo>
                    <a:pt x="0" y="557784"/>
                  </a:lnTo>
                  <a:lnTo>
                    <a:pt x="2685288" y="557784"/>
                  </a:lnTo>
                  <a:lnTo>
                    <a:pt x="268528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47" name="Google Shape;747;p76"/>
          <p:cNvGrpSpPr/>
          <p:nvPr/>
        </p:nvGrpSpPr>
        <p:grpSpPr>
          <a:xfrm>
            <a:off x="1176527" y="1086611"/>
            <a:ext cx="4126358" cy="2183130"/>
            <a:chOff x="1176527" y="1086611"/>
            <a:chExt cx="4126358" cy="2183130"/>
          </a:xfrm>
        </p:grpSpPr>
        <p:sp>
          <p:nvSpPr>
            <p:cNvPr id="748" name="Google Shape;748;p76"/>
            <p:cNvSpPr/>
            <p:nvPr/>
          </p:nvSpPr>
          <p:spPr>
            <a:xfrm>
              <a:off x="1176527" y="1266443"/>
              <a:ext cx="2330958" cy="200329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9" name="Google Shape;749;p76"/>
            <p:cNvSpPr/>
            <p:nvPr/>
          </p:nvSpPr>
          <p:spPr>
            <a:xfrm>
              <a:off x="3410711" y="1086611"/>
              <a:ext cx="1892174" cy="684530"/>
            </a:xfrm>
            <a:custGeom>
              <a:rect b="b" l="l" r="r" t="t"/>
              <a:pathLst>
                <a:path extrusionOk="0" h="684530" w="1132839">
                  <a:moveTo>
                    <a:pt x="1018286" y="0"/>
                  </a:moveTo>
                  <a:lnTo>
                    <a:pt x="114046" y="0"/>
                  </a:lnTo>
                  <a:lnTo>
                    <a:pt x="69651" y="8961"/>
                  </a:lnTo>
                  <a:lnTo>
                    <a:pt x="33400" y="33400"/>
                  </a:lnTo>
                  <a:lnTo>
                    <a:pt x="8961" y="69651"/>
                  </a:lnTo>
                  <a:lnTo>
                    <a:pt x="0" y="114046"/>
                  </a:lnTo>
                  <a:lnTo>
                    <a:pt x="0" y="570229"/>
                  </a:lnTo>
                  <a:lnTo>
                    <a:pt x="8961" y="614624"/>
                  </a:lnTo>
                  <a:lnTo>
                    <a:pt x="33400" y="650875"/>
                  </a:lnTo>
                  <a:lnTo>
                    <a:pt x="69651" y="675314"/>
                  </a:lnTo>
                  <a:lnTo>
                    <a:pt x="114046" y="684276"/>
                  </a:lnTo>
                  <a:lnTo>
                    <a:pt x="1018286" y="684276"/>
                  </a:lnTo>
                  <a:lnTo>
                    <a:pt x="1062680" y="675314"/>
                  </a:lnTo>
                  <a:lnTo>
                    <a:pt x="1098931" y="650875"/>
                  </a:lnTo>
                  <a:lnTo>
                    <a:pt x="1123370" y="614624"/>
                  </a:lnTo>
                  <a:lnTo>
                    <a:pt x="1132332" y="570229"/>
                  </a:lnTo>
                  <a:lnTo>
                    <a:pt x="1132332" y="114046"/>
                  </a:lnTo>
                  <a:lnTo>
                    <a:pt x="1123370" y="69651"/>
                  </a:lnTo>
                  <a:lnTo>
                    <a:pt x="1098931" y="33400"/>
                  </a:lnTo>
                  <a:lnTo>
                    <a:pt x="1062680" y="8961"/>
                  </a:lnTo>
                  <a:lnTo>
                    <a:pt x="101828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0" name="Google Shape;750;p76"/>
            <p:cNvSpPr/>
            <p:nvPr/>
          </p:nvSpPr>
          <p:spPr>
            <a:xfrm>
              <a:off x="3410711" y="1086611"/>
              <a:ext cx="1892174" cy="684530"/>
            </a:xfrm>
            <a:custGeom>
              <a:rect b="b" l="l" r="r" t="t"/>
              <a:pathLst>
                <a:path extrusionOk="0" h="684530" w="1132839">
                  <a:moveTo>
                    <a:pt x="0" y="114046"/>
                  </a:moveTo>
                  <a:lnTo>
                    <a:pt x="8961" y="69651"/>
                  </a:lnTo>
                  <a:lnTo>
                    <a:pt x="33400" y="33400"/>
                  </a:lnTo>
                  <a:lnTo>
                    <a:pt x="69651" y="8961"/>
                  </a:lnTo>
                  <a:lnTo>
                    <a:pt x="114046" y="0"/>
                  </a:lnTo>
                  <a:lnTo>
                    <a:pt x="1018286" y="0"/>
                  </a:lnTo>
                  <a:lnTo>
                    <a:pt x="1062680" y="8961"/>
                  </a:lnTo>
                  <a:lnTo>
                    <a:pt x="1098931" y="33400"/>
                  </a:lnTo>
                  <a:lnTo>
                    <a:pt x="1123370" y="69651"/>
                  </a:lnTo>
                  <a:lnTo>
                    <a:pt x="1132332" y="114046"/>
                  </a:lnTo>
                  <a:lnTo>
                    <a:pt x="1132332" y="570229"/>
                  </a:lnTo>
                  <a:lnTo>
                    <a:pt x="1123370" y="614624"/>
                  </a:lnTo>
                  <a:lnTo>
                    <a:pt x="1098931" y="650875"/>
                  </a:lnTo>
                  <a:lnTo>
                    <a:pt x="1062680" y="675314"/>
                  </a:lnTo>
                  <a:lnTo>
                    <a:pt x="1018286" y="684276"/>
                  </a:lnTo>
                  <a:lnTo>
                    <a:pt x="114046" y="684276"/>
                  </a:lnTo>
                  <a:lnTo>
                    <a:pt x="69651" y="675314"/>
                  </a:lnTo>
                  <a:lnTo>
                    <a:pt x="33400" y="650875"/>
                  </a:lnTo>
                  <a:lnTo>
                    <a:pt x="8961" y="614624"/>
                  </a:lnTo>
                  <a:lnTo>
                    <a:pt x="0" y="570229"/>
                  </a:lnTo>
                  <a:lnTo>
                    <a:pt x="0" y="114046"/>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51" name="Google Shape;751;p76"/>
          <p:cNvSpPr txBox="1"/>
          <p:nvPr/>
        </p:nvSpPr>
        <p:spPr>
          <a:xfrm>
            <a:off x="8211311" y="2726435"/>
            <a:ext cx="2685415" cy="507830"/>
          </a:xfrm>
          <a:prstGeom prst="rect">
            <a:avLst/>
          </a:prstGeom>
          <a:noFill/>
          <a:ln cap="flat" cmpd="sng" w="12175">
            <a:solidFill>
              <a:srgbClr val="000000"/>
            </a:solidFill>
            <a:prstDash val="solid"/>
            <a:round/>
            <a:headEnd len="sm" w="sm" type="none"/>
            <a:tailEnd len="sm" w="sm" type="none"/>
          </a:ln>
        </p:spPr>
        <p:txBody>
          <a:bodyPr anchorCtr="0" anchor="t" bIns="0" lIns="0" spcFirstLastPara="1" rIns="0" wrap="square" tIns="45700">
            <a:spAutoFit/>
          </a:bodyPr>
          <a:lstStyle/>
          <a:p>
            <a:pPr indent="0" lvl="0" marL="0" marR="0" rtl="0" algn="ctr">
              <a:lnSpc>
                <a:spcPct val="100000"/>
              </a:lnSpc>
              <a:spcBef>
                <a:spcPts val="0"/>
              </a:spcBef>
              <a:spcAft>
                <a:spcPts val="0"/>
              </a:spcAft>
              <a:buNone/>
            </a:pPr>
            <a:r>
              <a:rPr b="1" lang="pt-BR" sz="1800">
                <a:solidFill>
                  <a:schemeClr val="dk1"/>
                </a:solidFill>
                <a:latin typeface="Arial"/>
                <a:ea typeface="Arial"/>
                <a:cs typeface="Arial"/>
                <a:sym typeface="Arial"/>
              </a:rPr>
              <a:t>RENDIMENTO</a:t>
            </a:r>
            <a:endParaRPr sz="1800">
              <a:solidFill>
                <a:schemeClr val="dk1"/>
              </a:solidFill>
              <a:latin typeface="Arial"/>
              <a:ea typeface="Arial"/>
              <a:cs typeface="Arial"/>
              <a:sym typeface="Arial"/>
            </a:endParaRPr>
          </a:p>
          <a:p>
            <a:pPr indent="0" lvl="0" marL="2540" marR="0" rtl="0" algn="ctr">
              <a:lnSpc>
                <a:spcPct val="100000"/>
              </a:lnSpc>
              <a:spcBef>
                <a:spcPts val="10"/>
              </a:spcBef>
              <a:spcAft>
                <a:spcPts val="0"/>
              </a:spcAft>
              <a:buNone/>
            </a:pPr>
            <a:r>
              <a:rPr lang="pt-BR" sz="1200">
                <a:solidFill>
                  <a:schemeClr val="dk1"/>
                </a:solidFill>
                <a:latin typeface="Arial"/>
                <a:ea typeface="Arial"/>
                <a:cs typeface="Arial"/>
                <a:sym typeface="Arial"/>
              </a:rPr>
              <a:t>(ALIMENTO PRONTO)</a:t>
            </a:r>
            <a:endParaRPr sz="1200">
              <a:solidFill>
                <a:schemeClr val="dk1"/>
              </a:solidFill>
              <a:latin typeface="Arial"/>
              <a:ea typeface="Arial"/>
              <a:cs typeface="Arial"/>
              <a:sym typeface="Arial"/>
            </a:endParaRPr>
          </a:p>
        </p:txBody>
      </p:sp>
      <p:grpSp>
        <p:nvGrpSpPr>
          <p:cNvPr id="752" name="Google Shape;752;p76"/>
          <p:cNvGrpSpPr/>
          <p:nvPr/>
        </p:nvGrpSpPr>
        <p:grpSpPr>
          <a:xfrm>
            <a:off x="7781792" y="3531742"/>
            <a:ext cx="4041613" cy="2870581"/>
            <a:chOff x="7780781" y="3531742"/>
            <a:chExt cx="3486658" cy="2870581"/>
          </a:xfrm>
        </p:grpSpPr>
        <p:sp>
          <p:nvSpPr>
            <p:cNvPr id="753" name="Google Shape;753;p76"/>
            <p:cNvSpPr/>
            <p:nvPr/>
          </p:nvSpPr>
          <p:spPr>
            <a:xfrm>
              <a:off x="7780781" y="3531742"/>
              <a:ext cx="939165" cy="429895"/>
            </a:xfrm>
            <a:custGeom>
              <a:rect b="b" l="l" r="r" t="t"/>
              <a:pathLst>
                <a:path extrusionOk="0" h="429895" w="939165">
                  <a:moveTo>
                    <a:pt x="38735" y="0"/>
                  </a:moveTo>
                  <a:lnTo>
                    <a:pt x="0" y="130683"/>
                  </a:lnTo>
                  <a:lnTo>
                    <a:pt x="788924" y="364490"/>
                  </a:lnTo>
                  <a:lnTo>
                    <a:pt x="769620" y="429895"/>
                  </a:lnTo>
                  <a:lnTo>
                    <a:pt x="939038" y="337947"/>
                  </a:lnTo>
                  <a:lnTo>
                    <a:pt x="847090" y="168529"/>
                  </a:lnTo>
                  <a:lnTo>
                    <a:pt x="827659" y="233934"/>
                  </a:lnTo>
                  <a:lnTo>
                    <a:pt x="3873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4" name="Google Shape;754;p76"/>
            <p:cNvSpPr/>
            <p:nvPr/>
          </p:nvSpPr>
          <p:spPr>
            <a:xfrm>
              <a:off x="7780781" y="3531742"/>
              <a:ext cx="939165" cy="429895"/>
            </a:xfrm>
            <a:custGeom>
              <a:rect b="b" l="l" r="r" t="t"/>
              <a:pathLst>
                <a:path extrusionOk="0" h="429895" w="939165">
                  <a:moveTo>
                    <a:pt x="0" y="130683"/>
                  </a:moveTo>
                  <a:lnTo>
                    <a:pt x="788924" y="364490"/>
                  </a:lnTo>
                  <a:lnTo>
                    <a:pt x="769620" y="429895"/>
                  </a:lnTo>
                  <a:lnTo>
                    <a:pt x="939038" y="337947"/>
                  </a:lnTo>
                  <a:lnTo>
                    <a:pt x="847090" y="168529"/>
                  </a:lnTo>
                  <a:lnTo>
                    <a:pt x="827659" y="233934"/>
                  </a:lnTo>
                  <a:lnTo>
                    <a:pt x="38735" y="0"/>
                  </a:lnTo>
                  <a:lnTo>
                    <a:pt x="0" y="130683"/>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5" name="Google Shape;755;p76"/>
            <p:cNvSpPr/>
            <p:nvPr/>
          </p:nvSpPr>
          <p:spPr>
            <a:xfrm>
              <a:off x="8298179" y="5548883"/>
              <a:ext cx="2969260" cy="853440"/>
            </a:xfrm>
            <a:custGeom>
              <a:rect b="b" l="l" r="r" t="t"/>
              <a:pathLst>
                <a:path extrusionOk="0" h="853439" w="2969259">
                  <a:moveTo>
                    <a:pt x="2826512" y="0"/>
                  </a:moveTo>
                  <a:lnTo>
                    <a:pt x="142240" y="0"/>
                  </a:lnTo>
                  <a:lnTo>
                    <a:pt x="97259" y="7252"/>
                  </a:lnTo>
                  <a:lnTo>
                    <a:pt x="58210" y="27446"/>
                  </a:lnTo>
                  <a:lnTo>
                    <a:pt x="27427" y="58238"/>
                  </a:lnTo>
                  <a:lnTo>
                    <a:pt x="7246" y="97284"/>
                  </a:lnTo>
                  <a:lnTo>
                    <a:pt x="0" y="142239"/>
                  </a:lnTo>
                  <a:lnTo>
                    <a:pt x="0" y="711199"/>
                  </a:lnTo>
                  <a:lnTo>
                    <a:pt x="7246" y="756155"/>
                  </a:lnTo>
                  <a:lnTo>
                    <a:pt x="27427" y="795201"/>
                  </a:lnTo>
                  <a:lnTo>
                    <a:pt x="58210" y="825993"/>
                  </a:lnTo>
                  <a:lnTo>
                    <a:pt x="97259" y="846187"/>
                  </a:lnTo>
                  <a:lnTo>
                    <a:pt x="142240" y="853439"/>
                  </a:lnTo>
                  <a:lnTo>
                    <a:pt x="2826512" y="853439"/>
                  </a:lnTo>
                  <a:lnTo>
                    <a:pt x="2871492" y="846187"/>
                  </a:lnTo>
                  <a:lnTo>
                    <a:pt x="2910541" y="825993"/>
                  </a:lnTo>
                  <a:lnTo>
                    <a:pt x="2941324" y="795201"/>
                  </a:lnTo>
                  <a:lnTo>
                    <a:pt x="2961505" y="756155"/>
                  </a:lnTo>
                  <a:lnTo>
                    <a:pt x="2968752" y="711199"/>
                  </a:lnTo>
                  <a:lnTo>
                    <a:pt x="2968752" y="142239"/>
                  </a:lnTo>
                  <a:lnTo>
                    <a:pt x="2961505" y="97284"/>
                  </a:lnTo>
                  <a:lnTo>
                    <a:pt x="2941324" y="58238"/>
                  </a:lnTo>
                  <a:lnTo>
                    <a:pt x="2910541" y="27446"/>
                  </a:lnTo>
                  <a:lnTo>
                    <a:pt x="2871492" y="7252"/>
                  </a:lnTo>
                  <a:lnTo>
                    <a:pt x="2826512"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6" name="Google Shape;756;p76"/>
            <p:cNvSpPr/>
            <p:nvPr/>
          </p:nvSpPr>
          <p:spPr>
            <a:xfrm>
              <a:off x="8298179" y="5548883"/>
              <a:ext cx="2969260" cy="853440"/>
            </a:xfrm>
            <a:custGeom>
              <a:rect b="b" l="l" r="r" t="t"/>
              <a:pathLst>
                <a:path extrusionOk="0" h="853439" w="2969259">
                  <a:moveTo>
                    <a:pt x="0" y="142239"/>
                  </a:moveTo>
                  <a:lnTo>
                    <a:pt x="7246" y="97284"/>
                  </a:lnTo>
                  <a:lnTo>
                    <a:pt x="27427" y="58238"/>
                  </a:lnTo>
                  <a:lnTo>
                    <a:pt x="58210" y="27446"/>
                  </a:lnTo>
                  <a:lnTo>
                    <a:pt x="97259" y="7252"/>
                  </a:lnTo>
                  <a:lnTo>
                    <a:pt x="142240" y="0"/>
                  </a:lnTo>
                  <a:lnTo>
                    <a:pt x="2826512" y="0"/>
                  </a:lnTo>
                  <a:lnTo>
                    <a:pt x="2871492" y="7252"/>
                  </a:lnTo>
                  <a:lnTo>
                    <a:pt x="2910541" y="27446"/>
                  </a:lnTo>
                  <a:lnTo>
                    <a:pt x="2941324" y="58238"/>
                  </a:lnTo>
                  <a:lnTo>
                    <a:pt x="2961505" y="97284"/>
                  </a:lnTo>
                  <a:lnTo>
                    <a:pt x="2968752" y="142239"/>
                  </a:lnTo>
                  <a:lnTo>
                    <a:pt x="2968752" y="711199"/>
                  </a:lnTo>
                  <a:lnTo>
                    <a:pt x="2961505" y="756155"/>
                  </a:lnTo>
                  <a:lnTo>
                    <a:pt x="2941324" y="795201"/>
                  </a:lnTo>
                  <a:lnTo>
                    <a:pt x="2910541" y="825993"/>
                  </a:lnTo>
                  <a:lnTo>
                    <a:pt x="2871492" y="846187"/>
                  </a:lnTo>
                  <a:lnTo>
                    <a:pt x="2826512" y="853439"/>
                  </a:lnTo>
                  <a:lnTo>
                    <a:pt x="142240" y="853439"/>
                  </a:lnTo>
                  <a:lnTo>
                    <a:pt x="97259" y="846187"/>
                  </a:lnTo>
                  <a:lnTo>
                    <a:pt x="58210" y="825993"/>
                  </a:lnTo>
                  <a:lnTo>
                    <a:pt x="27427" y="795201"/>
                  </a:lnTo>
                  <a:lnTo>
                    <a:pt x="7246" y="756155"/>
                  </a:lnTo>
                  <a:lnTo>
                    <a:pt x="0" y="711199"/>
                  </a:lnTo>
                  <a:lnTo>
                    <a:pt x="0" y="142239"/>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57" name="Google Shape;757;p76"/>
          <p:cNvSpPr txBox="1"/>
          <p:nvPr/>
        </p:nvSpPr>
        <p:spPr>
          <a:xfrm>
            <a:off x="3562858" y="1105026"/>
            <a:ext cx="1408146" cy="63627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000">
                <a:solidFill>
                  <a:schemeClr val="dk1"/>
                </a:solidFill>
                <a:latin typeface="Arial"/>
                <a:ea typeface="Arial"/>
                <a:cs typeface="Arial"/>
                <a:sym typeface="Arial"/>
              </a:rPr>
              <a:t>FC = </a:t>
            </a:r>
            <a:r>
              <a:rPr b="1" lang="pt-BR" sz="2000" u="sng">
                <a:solidFill>
                  <a:schemeClr val="dk1"/>
                </a:solidFill>
                <a:latin typeface="Arial"/>
                <a:ea typeface="Arial"/>
                <a:cs typeface="Arial"/>
                <a:sym typeface="Arial"/>
              </a:rPr>
              <a:t>PB</a:t>
            </a:r>
            <a:endParaRPr sz="2000">
              <a:solidFill>
                <a:schemeClr val="dk1"/>
              </a:solidFill>
              <a:latin typeface="Arial"/>
              <a:ea typeface="Arial"/>
              <a:cs typeface="Arial"/>
              <a:sym typeface="Arial"/>
            </a:endParaRPr>
          </a:p>
          <a:p>
            <a:pPr indent="0" lvl="0" marL="0" marR="17145" rtl="0" algn="r">
              <a:lnSpc>
                <a:spcPct val="100000"/>
              </a:lnSpc>
              <a:spcBef>
                <a:spcPts val="0"/>
              </a:spcBef>
              <a:spcAft>
                <a:spcPts val="0"/>
              </a:spcAft>
              <a:buNone/>
            </a:pPr>
            <a:r>
              <a:rPr b="1" lang="pt-BR" sz="2000">
                <a:solidFill>
                  <a:schemeClr val="dk1"/>
                </a:solidFill>
                <a:latin typeface="Arial"/>
                <a:ea typeface="Arial"/>
                <a:cs typeface="Arial"/>
                <a:sym typeface="Arial"/>
              </a:rPr>
              <a:t>PL</a:t>
            </a:r>
            <a:endParaRPr sz="2000">
              <a:solidFill>
                <a:schemeClr val="dk1"/>
              </a:solidFill>
              <a:latin typeface="Arial"/>
              <a:ea typeface="Arial"/>
              <a:cs typeface="Arial"/>
              <a:sym typeface="Arial"/>
            </a:endParaRPr>
          </a:p>
        </p:txBody>
      </p:sp>
      <p:sp>
        <p:nvSpPr>
          <p:cNvPr id="758" name="Google Shape;758;p76"/>
          <p:cNvSpPr txBox="1"/>
          <p:nvPr/>
        </p:nvSpPr>
        <p:spPr>
          <a:xfrm>
            <a:off x="8634475" y="5589540"/>
            <a:ext cx="2835837" cy="689610"/>
          </a:xfrm>
          <a:prstGeom prst="rect">
            <a:avLst/>
          </a:prstGeom>
          <a:noFill/>
          <a:ln>
            <a:noFill/>
          </a:ln>
        </p:spPr>
        <p:txBody>
          <a:bodyPr anchorCtr="0" anchor="t" bIns="0" lIns="0" spcFirstLastPara="1" rIns="0" wrap="square" tIns="77450">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IC = </a:t>
            </a:r>
            <a:r>
              <a:rPr b="1" lang="pt-BR" sz="1800" u="sng">
                <a:solidFill>
                  <a:schemeClr val="dk1"/>
                </a:solidFill>
                <a:latin typeface="Arial"/>
                <a:ea typeface="Arial"/>
                <a:cs typeface="Arial"/>
                <a:sym typeface="Arial"/>
              </a:rPr>
              <a:t>ALIMENTO PRONTO</a:t>
            </a:r>
            <a:endParaRPr sz="1800">
              <a:solidFill>
                <a:schemeClr val="dk1"/>
              </a:solidFill>
              <a:latin typeface="Arial"/>
              <a:ea typeface="Arial"/>
              <a:cs typeface="Arial"/>
              <a:sym typeface="Arial"/>
            </a:endParaRPr>
          </a:p>
          <a:p>
            <a:pPr indent="0" lvl="0" marL="375285" marR="0" rtl="0" algn="l">
              <a:lnSpc>
                <a:spcPct val="100000"/>
              </a:lnSpc>
              <a:spcBef>
                <a:spcPts val="400"/>
              </a:spcBef>
              <a:spcAft>
                <a:spcPts val="0"/>
              </a:spcAft>
              <a:buNone/>
            </a:pPr>
            <a:r>
              <a:rPr b="1" lang="pt-BR" sz="1600">
                <a:solidFill>
                  <a:schemeClr val="dk1"/>
                </a:solidFill>
                <a:latin typeface="Arial"/>
                <a:ea typeface="Arial"/>
                <a:cs typeface="Arial"/>
                <a:sym typeface="Arial"/>
              </a:rPr>
              <a:t>ALIMENTO LIMPO E CRU</a:t>
            </a:r>
            <a:endParaRPr sz="1600">
              <a:solidFill>
                <a:schemeClr val="dk1"/>
              </a:solidFill>
              <a:latin typeface="Arial"/>
              <a:ea typeface="Arial"/>
              <a:cs typeface="Arial"/>
              <a:sym typeface="Arial"/>
            </a:endParaRPr>
          </a:p>
        </p:txBody>
      </p:sp>
      <p:sp>
        <p:nvSpPr>
          <p:cNvPr id="759" name="Google Shape;759;p76"/>
          <p:cNvSpPr/>
          <p:nvPr/>
        </p:nvSpPr>
        <p:spPr>
          <a:xfrm>
            <a:off x="2750820" y="1825739"/>
            <a:ext cx="2552065" cy="876935"/>
          </a:xfrm>
          <a:custGeom>
            <a:rect b="b" l="l" r="r" t="t"/>
            <a:pathLst>
              <a:path extrusionOk="0" h="876935" w="2552065">
                <a:moveTo>
                  <a:pt x="2551557" y="657237"/>
                </a:moveTo>
                <a:lnTo>
                  <a:pt x="2276221" y="657237"/>
                </a:lnTo>
                <a:lnTo>
                  <a:pt x="2262111" y="615696"/>
                </a:lnTo>
                <a:lnTo>
                  <a:pt x="2245766" y="575132"/>
                </a:lnTo>
                <a:lnTo>
                  <a:pt x="2227237" y="535597"/>
                </a:lnTo>
                <a:lnTo>
                  <a:pt x="2206599" y="497141"/>
                </a:lnTo>
                <a:lnTo>
                  <a:pt x="2183917" y="459803"/>
                </a:lnTo>
                <a:lnTo>
                  <a:pt x="2159266" y="423608"/>
                </a:lnTo>
                <a:lnTo>
                  <a:pt x="2132711" y="388607"/>
                </a:lnTo>
                <a:lnTo>
                  <a:pt x="2104326" y="354838"/>
                </a:lnTo>
                <a:lnTo>
                  <a:pt x="2074164" y="322351"/>
                </a:lnTo>
                <a:lnTo>
                  <a:pt x="2042312" y="291172"/>
                </a:lnTo>
                <a:lnTo>
                  <a:pt x="2008835" y="261340"/>
                </a:lnTo>
                <a:lnTo>
                  <a:pt x="1973783" y="232905"/>
                </a:lnTo>
                <a:lnTo>
                  <a:pt x="1937258" y="205905"/>
                </a:lnTo>
                <a:lnTo>
                  <a:pt x="1899297" y="180378"/>
                </a:lnTo>
                <a:lnTo>
                  <a:pt x="1859991" y="156362"/>
                </a:lnTo>
                <a:lnTo>
                  <a:pt x="1819389" y="133896"/>
                </a:lnTo>
                <a:lnTo>
                  <a:pt x="1777580" y="113017"/>
                </a:lnTo>
                <a:lnTo>
                  <a:pt x="1734629" y="93776"/>
                </a:lnTo>
                <a:lnTo>
                  <a:pt x="1690585" y="76212"/>
                </a:lnTo>
                <a:lnTo>
                  <a:pt x="1645539" y="60363"/>
                </a:lnTo>
                <a:lnTo>
                  <a:pt x="1599552" y="46266"/>
                </a:lnTo>
                <a:lnTo>
                  <a:pt x="1552702" y="33959"/>
                </a:lnTo>
                <a:lnTo>
                  <a:pt x="1505038" y="23482"/>
                </a:lnTo>
                <a:lnTo>
                  <a:pt x="1456639" y="14884"/>
                </a:lnTo>
                <a:lnTo>
                  <a:pt x="1407579" y="8191"/>
                </a:lnTo>
                <a:lnTo>
                  <a:pt x="1357909" y="3454"/>
                </a:lnTo>
                <a:lnTo>
                  <a:pt x="1307719" y="711"/>
                </a:lnTo>
                <a:lnTo>
                  <a:pt x="1261732" y="76"/>
                </a:lnTo>
                <a:lnTo>
                  <a:pt x="1264285" y="12"/>
                </a:lnTo>
                <a:lnTo>
                  <a:pt x="1257973" y="12"/>
                </a:lnTo>
                <a:lnTo>
                  <a:pt x="1257071" y="0"/>
                </a:lnTo>
                <a:lnTo>
                  <a:pt x="1256588" y="12"/>
                </a:lnTo>
                <a:lnTo>
                  <a:pt x="1230922" y="12"/>
                </a:lnTo>
                <a:lnTo>
                  <a:pt x="1230922" y="711"/>
                </a:lnTo>
                <a:lnTo>
                  <a:pt x="1208760" y="1308"/>
                </a:lnTo>
                <a:lnTo>
                  <a:pt x="1212100" y="1092"/>
                </a:lnTo>
                <a:lnTo>
                  <a:pt x="1230922" y="711"/>
                </a:lnTo>
                <a:lnTo>
                  <a:pt x="1230922" y="12"/>
                </a:lnTo>
                <a:lnTo>
                  <a:pt x="1189062" y="12"/>
                </a:lnTo>
                <a:lnTo>
                  <a:pt x="1189062" y="2527"/>
                </a:lnTo>
                <a:lnTo>
                  <a:pt x="1156106" y="4749"/>
                </a:lnTo>
                <a:lnTo>
                  <a:pt x="1160589" y="4279"/>
                </a:lnTo>
                <a:lnTo>
                  <a:pt x="1189062" y="2527"/>
                </a:lnTo>
                <a:lnTo>
                  <a:pt x="1189062" y="12"/>
                </a:lnTo>
                <a:lnTo>
                  <a:pt x="1045210" y="12"/>
                </a:lnTo>
                <a:lnTo>
                  <a:pt x="993025" y="1092"/>
                </a:lnTo>
                <a:lnTo>
                  <a:pt x="941514" y="4279"/>
                </a:lnTo>
                <a:lnTo>
                  <a:pt x="890727" y="9525"/>
                </a:lnTo>
                <a:lnTo>
                  <a:pt x="840727" y="16776"/>
                </a:lnTo>
                <a:lnTo>
                  <a:pt x="791565" y="25996"/>
                </a:lnTo>
                <a:lnTo>
                  <a:pt x="743305" y="37122"/>
                </a:lnTo>
                <a:lnTo>
                  <a:pt x="695998" y="50101"/>
                </a:lnTo>
                <a:lnTo>
                  <a:pt x="649732" y="64897"/>
                </a:lnTo>
                <a:lnTo>
                  <a:pt x="604532" y="81457"/>
                </a:lnTo>
                <a:lnTo>
                  <a:pt x="560476" y="99720"/>
                </a:lnTo>
                <a:lnTo>
                  <a:pt x="517626" y="119659"/>
                </a:lnTo>
                <a:lnTo>
                  <a:pt x="476034" y="141185"/>
                </a:lnTo>
                <a:lnTo>
                  <a:pt x="435762" y="164287"/>
                </a:lnTo>
                <a:lnTo>
                  <a:pt x="396875" y="188887"/>
                </a:lnTo>
                <a:lnTo>
                  <a:pt x="359435" y="214947"/>
                </a:lnTo>
                <a:lnTo>
                  <a:pt x="323481" y="242417"/>
                </a:lnTo>
                <a:lnTo>
                  <a:pt x="289102" y="271246"/>
                </a:lnTo>
                <a:lnTo>
                  <a:pt x="256336" y="301383"/>
                </a:lnTo>
                <a:lnTo>
                  <a:pt x="225247" y="332790"/>
                </a:lnTo>
                <a:lnTo>
                  <a:pt x="195910" y="365391"/>
                </a:lnTo>
                <a:lnTo>
                  <a:pt x="168363" y="399148"/>
                </a:lnTo>
                <a:lnTo>
                  <a:pt x="142671" y="434022"/>
                </a:lnTo>
                <a:lnTo>
                  <a:pt x="118910" y="469950"/>
                </a:lnTo>
                <a:lnTo>
                  <a:pt x="97129" y="506882"/>
                </a:lnTo>
                <a:lnTo>
                  <a:pt x="77381" y="544766"/>
                </a:lnTo>
                <a:lnTo>
                  <a:pt x="59728" y="583565"/>
                </a:lnTo>
                <a:lnTo>
                  <a:pt x="44234" y="623227"/>
                </a:lnTo>
                <a:lnTo>
                  <a:pt x="30975" y="663676"/>
                </a:lnTo>
                <a:lnTo>
                  <a:pt x="19977" y="704900"/>
                </a:lnTo>
                <a:lnTo>
                  <a:pt x="11328" y="746823"/>
                </a:lnTo>
                <a:lnTo>
                  <a:pt x="5067" y="789393"/>
                </a:lnTo>
                <a:lnTo>
                  <a:pt x="1270" y="832586"/>
                </a:lnTo>
                <a:lnTo>
                  <a:pt x="0" y="876312"/>
                </a:lnTo>
                <a:lnTo>
                  <a:pt x="219075" y="876312"/>
                </a:lnTo>
                <a:lnTo>
                  <a:pt x="220345" y="832586"/>
                </a:lnTo>
                <a:lnTo>
                  <a:pt x="224142" y="789393"/>
                </a:lnTo>
                <a:lnTo>
                  <a:pt x="230403" y="746823"/>
                </a:lnTo>
                <a:lnTo>
                  <a:pt x="239052" y="704900"/>
                </a:lnTo>
                <a:lnTo>
                  <a:pt x="250050" y="663676"/>
                </a:lnTo>
                <a:lnTo>
                  <a:pt x="263309" y="623227"/>
                </a:lnTo>
                <a:lnTo>
                  <a:pt x="278803" y="583565"/>
                </a:lnTo>
                <a:lnTo>
                  <a:pt x="296456" y="544766"/>
                </a:lnTo>
                <a:lnTo>
                  <a:pt x="316204" y="506882"/>
                </a:lnTo>
                <a:lnTo>
                  <a:pt x="337985" y="469950"/>
                </a:lnTo>
                <a:lnTo>
                  <a:pt x="361746" y="434022"/>
                </a:lnTo>
                <a:lnTo>
                  <a:pt x="387438" y="399148"/>
                </a:lnTo>
                <a:lnTo>
                  <a:pt x="414985" y="365391"/>
                </a:lnTo>
                <a:lnTo>
                  <a:pt x="444322" y="332790"/>
                </a:lnTo>
                <a:lnTo>
                  <a:pt x="475411" y="301383"/>
                </a:lnTo>
                <a:lnTo>
                  <a:pt x="508177" y="271246"/>
                </a:lnTo>
                <a:lnTo>
                  <a:pt x="542556" y="242417"/>
                </a:lnTo>
                <a:lnTo>
                  <a:pt x="578510" y="214947"/>
                </a:lnTo>
                <a:lnTo>
                  <a:pt x="615950" y="188887"/>
                </a:lnTo>
                <a:lnTo>
                  <a:pt x="654837" y="164287"/>
                </a:lnTo>
                <a:lnTo>
                  <a:pt x="695109" y="141185"/>
                </a:lnTo>
                <a:lnTo>
                  <a:pt x="736701" y="119646"/>
                </a:lnTo>
                <a:lnTo>
                  <a:pt x="779551" y="99720"/>
                </a:lnTo>
                <a:lnTo>
                  <a:pt x="823607" y="81457"/>
                </a:lnTo>
                <a:lnTo>
                  <a:pt x="868807" y="64897"/>
                </a:lnTo>
                <a:lnTo>
                  <a:pt x="915073" y="50101"/>
                </a:lnTo>
                <a:lnTo>
                  <a:pt x="962380" y="37122"/>
                </a:lnTo>
                <a:lnTo>
                  <a:pt x="1010640" y="25996"/>
                </a:lnTo>
                <a:lnTo>
                  <a:pt x="1059802" y="16776"/>
                </a:lnTo>
                <a:lnTo>
                  <a:pt x="1109802" y="9525"/>
                </a:lnTo>
                <a:lnTo>
                  <a:pt x="1154912" y="4876"/>
                </a:lnTo>
                <a:lnTo>
                  <a:pt x="1206360" y="10502"/>
                </a:lnTo>
                <a:lnTo>
                  <a:pt x="1257249" y="18237"/>
                </a:lnTo>
                <a:lnTo>
                  <a:pt x="1307312" y="28003"/>
                </a:lnTo>
                <a:lnTo>
                  <a:pt x="1356448" y="39751"/>
                </a:lnTo>
                <a:lnTo>
                  <a:pt x="1404607" y="53428"/>
                </a:lnTo>
                <a:lnTo>
                  <a:pt x="1451711" y="68986"/>
                </a:lnTo>
                <a:lnTo>
                  <a:pt x="1497698" y="86385"/>
                </a:lnTo>
                <a:lnTo>
                  <a:pt x="1542503" y="105562"/>
                </a:lnTo>
                <a:lnTo>
                  <a:pt x="1586052" y="126479"/>
                </a:lnTo>
                <a:lnTo>
                  <a:pt x="1628279" y="149085"/>
                </a:lnTo>
                <a:lnTo>
                  <a:pt x="1669122" y="173329"/>
                </a:lnTo>
                <a:lnTo>
                  <a:pt x="1708518" y="199148"/>
                </a:lnTo>
                <a:lnTo>
                  <a:pt x="1746377" y="226517"/>
                </a:lnTo>
                <a:lnTo>
                  <a:pt x="1782648" y="255384"/>
                </a:lnTo>
                <a:lnTo>
                  <a:pt x="1817255" y="285686"/>
                </a:lnTo>
                <a:lnTo>
                  <a:pt x="1850136" y="317385"/>
                </a:lnTo>
                <a:lnTo>
                  <a:pt x="1881225" y="350418"/>
                </a:lnTo>
                <a:lnTo>
                  <a:pt x="1910448" y="384759"/>
                </a:lnTo>
                <a:lnTo>
                  <a:pt x="1937740" y="420331"/>
                </a:lnTo>
                <a:lnTo>
                  <a:pt x="1963026" y="457111"/>
                </a:lnTo>
                <a:lnTo>
                  <a:pt x="1986254" y="495033"/>
                </a:lnTo>
                <a:lnTo>
                  <a:pt x="2007349" y="534060"/>
                </a:lnTo>
                <a:lnTo>
                  <a:pt x="2026234" y="574141"/>
                </a:lnTo>
                <a:lnTo>
                  <a:pt x="2042858" y="615213"/>
                </a:lnTo>
                <a:lnTo>
                  <a:pt x="2057146" y="657237"/>
                </a:lnTo>
                <a:lnTo>
                  <a:pt x="1781810" y="657237"/>
                </a:lnTo>
                <a:lnTo>
                  <a:pt x="2199894" y="876312"/>
                </a:lnTo>
                <a:lnTo>
                  <a:pt x="2551557" y="65723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60" name="Google Shape;760;p76"/>
          <p:cNvGrpSpPr/>
          <p:nvPr/>
        </p:nvGrpSpPr>
        <p:grpSpPr>
          <a:xfrm>
            <a:off x="4971004" y="5218177"/>
            <a:ext cx="3552219" cy="1637538"/>
            <a:chOff x="4971004" y="5218177"/>
            <a:chExt cx="3552219" cy="1637538"/>
          </a:xfrm>
        </p:grpSpPr>
        <p:sp>
          <p:nvSpPr>
            <p:cNvPr id="761" name="Google Shape;761;p76"/>
            <p:cNvSpPr/>
            <p:nvPr/>
          </p:nvSpPr>
          <p:spPr>
            <a:xfrm>
              <a:off x="4971004" y="5218177"/>
              <a:ext cx="1976447" cy="163753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2" name="Google Shape;762;p76"/>
            <p:cNvSpPr/>
            <p:nvPr/>
          </p:nvSpPr>
          <p:spPr>
            <a:xfrm>
              <a:off x="6208013" y="6174486"/>
              <a:ext cx="2315210" cy="431800"/>
            </a:xfrm>
            <a:custGeom>
              <a:rect b="b" l="l" r="r" t="t"/>
              <a:pathLst>
                <a:path extrusionOk="0" h="431800" w="2315209">
                  <a:moveTo>
                    <a:pt x="2314956" y="0"/>
                  </a:moveTo>
                  <a:lnTo>
                    <a:pt x="0" y="0"/>
                  </a:lnTo>
                  <a:lnTo>
                    <a:pt x="0" y="431291"/>
                  </a:lnTo>
                  <a:lnTo>
                    <a:pt x="2314956" y="431291"/>
                  </a:lnTo>
                  <a:lnTo>
                    <a:pt x="231495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63" name="Google Shape;763;p76"/>
          <p:cNvSpPr txBox="1"/>
          <p:nvPr/>
        </p:nvSpPr>
        <p:spPr>
          <a:xfrm>
            <a:off x="6208013" y="6174484"/>
            <a:ext cx="2555875" cy="352019"/>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74275">
            <a:spAutoFit/>
          </a:bodyPr>
          <a:lstStyle/>
          <a:p>
            <a:pPr indent="0" lvl="0" marL="217804" marR="0" rtl="0" algn="l">
              <a:lnSpc>
                <a:spcPct val="100000"/>
              </a:lnSpc>
              <a:spcBef>
                <a:spcPts val="0"/>
              </a:spcBef>
              <a:spcAft>
                <a:spcPts val="0"/>
              </a:spcAft>
              <a:buNone/>
            </a:pPr>
            <a:r>
              <a:rPr b="1" lang="pt-BR" sz="1800">
                <a:solidFill>
                  <a:schemeClr val="dk1"/>
                </a:solidFill>
                <a:latin typeface="Arial"/>
                <a:ea typeface="Arial"/>
                <a:cs typeface="Arial"/>
                <a:sym typeface="Arial"/>
              </a:rPr>
              <a:t>Índice de cocção (IC)</a:t>
            </a:r>
            <a:endParaRPr sz="1800">
              <a:solidFill>
                <a:schemeClr val="dk1"/>
              </a:solidFill>
              <a:latin typeface="Arial"/>
              <a:ea typeface="Arial"/>
              <a:cs typeface="Arial"/>
              <a:sym typeface="Arial"/>
            </a:endParaRPr>
          </a:p>
        </p:txBody>
      </p:sp>
      <p:sp>
        <p:nvSpPr>
          <p:cNvPr id="764" name="Google Shape;764;p76"/>
          <p:cNvSpPr/>
          <p:nvPr/>
        </p:nvSpPr>
        <p:spPr>
          <a:xfrm>
            <a:off x="6211824" y="4786883"/>
            <a:ext cx="2552065" cy="908685"/>
          </a:xfrm>
          <a:custGeom>
            <a:rect b="b" l="l" r="r" t="t"/>
            <a:pathLst>
              <a:path extrusionOk="0" h="908685" w="2552065">
                <a:moveTo>
                  <a:pt x="2551811" y="227076"/>
                </a:moveTo>
                <a:lnTo>
                  <a:pt x="2185797" y="0"/>
                </a:lnTo>
                <a:lnTo>
                  <a:pt x="1753997" y="227076"/>
                </a:lnTo>
                <a:lnTo>
                  <a:pt x="2039366" y="227076"/>
                </a:lnTo>
                <a:lnTo>
                  <a:pt x="2025269" y="270459"/>
                </a:lnTo>
                <a:lnTo>
                  <a:pt x="2008873" y="312851"/>
                </a:lnTo>
                <a:lnTo>
                  <a:pt x="1990242" y="354228"/>
                </a:lnTo>
                <a:lnTo>
                  <a:pt x="1969452" y="394525"/>
                </a:lnTo>
                <a:lnTo>
                  <a:pt x="1946554" y="433692"/>
                </a:lnTo>
                <a:lnTo>
                  <a:pt x="1921624" y="471690"/>
                </a:lnTo>
                <a:lnTo>
                  <a:pt x="1894738" y="508457"/>
                </a:lnTo>
                <a:lnTo>
                  <a:pt x="1865934" y="543941"/>
                </a:lnTo>
                <a:lnTo>
                  <a:pt x="1835302" y="578104"/>
                </a:lnTo>
                <a:lnTo>
                  <a:pt x="1802904" y="610882"/>
                </a:lnTo>
                <a:lnTo>
                  <a:pt x="1768792" y="642239"/>
                </a:lnTo>
                <a:lnTo>
                  <a:pt x="1733054" y="672109"/>
                </a:lnTo>
                <a:lnTo>
                  <a:pt x="1695742" y="700443"/>
                </a:lnTo>
                <a:lnTo>
                  <a:pt x="1656918" y="727202"/>
                </a:lnTo>
                <a:lnTo>
                  <a:pt x="1616671" y="752335"/>
                </a:lnTo>
                <a:lnTo>
                  <a:pt x="1575041" y="775779"/>
                </a:lnTo>
                <a:lnTo>
                  <a:pt x="1532115" y="797496"/>
                </a:lnTo>
                <a:lnTo>
                  <a:pt x="1487944" y="817435"/>
                </a:lnTo>
                <a:lnTo>
                  <a:pt x="1442593" y="835533"/>
                </a:lnTo>
                <a:lnTo>
                  <a:pt x="1396136" y="851750"/>
                </a:lnTo>
                <a:lnTo>
                  <a:pt x="1348651" y="866038"/>
                </a:lnTo>
                <a:lnTo>
                  <a:pt x="1300187" y="878344"/>
                </a:lnTo>
                <a:lnTo>
                  <a:pt x="1250810" y="888606"/>
                </a:lnTo>
                <a:lnTo>
                  <a:pt x="1229207" y="892136"/>
                </a:lnTo>
                <a:lnTo>
                  <a:pt x="1229207" y="907580"/>
                </a:lnTo>
                <a:lnTo>
                  <a:pt x="1211427" y="907199"/>
                </a:lnTo>
                <a:lnTo>
                  <a:pt x="1205623" y="906830"/>
                </a:lnTo>
                <a:lnTo>
                  <a:pt x="1229207" y="907580"/>
                </a:lnTo>
                <a:lnTo>
                  <a:pt x="1229207" y="892136"/>
                </a:lnTo>
                <a:lnTo>
                  <a:pt x="1200594" y="896785"/>
                </a:lnTo>
                <a:lnTo>
                  <a:pt x="1185125" y="898626"/>
                </a:lnTo>
                <a:lnTo>
                  <a:pt x="1185125" y="905510"/>
                </a:lnTo>
                <a:lnTo>
                  <a:pt x="1160386" y="903897"/>
                </a:lnTo>
                <a:lnTo>
                  <a:pt x="1152563" y="903058"/>
                </a:lnTo>
                <a:lnTo>
                  <a:pt x="1185125" y="905510"/>
                </a:lnTo>
                <a:lnTo>
                  <a:pt x="1185125" y="898626"/>
                </a:lnTo>
                <a:lnTo>
                  <a:pt x="1110043" y="898461"/>
                </a:lnTo>
                <a:lnTo>
                  <a:pt x="1060488" y="890943"/>
                </a:lnTo>
                <a:lnTo>
                  <a:pt x="1011758" y="881392"/>
                </a:lnTo>
                <a:lnTo>
                  <a:pt x="963930" y="869848"/>
                </a:lnTo>
                <a:lnTo>
                  <a:pt x="917054" y="856386"/>
                </a:lnTo>
                <a:lnTo>
                  <a:pt x="871181" y="841057"/>
                </a:lnTo>
                <a:lnTo>
                  <a:pt x="826389" y="823887"/>
                </a:lnTo>
                <a:lnTo>
                  <a:pt x="782713" y="804951"/>
                </a:lnTo>
                <a:lnTo>
                  <a:pt x="740244" y="784301"/>
                </a:lnTo>
                <a:lnTo>
                  <a:pt x="699020" y="761974"/>
                </a:lnTo>
                <a:lnTo>
                  <a:pt x="659104" y="738035"/>
                </a:lnTo>
                <a:lnTo>
                  <a:pt x="620547" y="712533"/>
                </a:lnTo>
                <a:lnTo>
                  <a:pt x="583425" y="685520"/>
                </a:lnTo>
                <a:lnTo>
                  <a:pt x="547789" y="657047"/>
                </a:lnTo>
                <a:lnTo>
                  <a:pt x="513702" y="627164"/>
                </a:lnTo>
                <a:lnTo>
                  <a:pt x="481228" y="595922"/>
                </a:lnTo>
                <a:lnTo>
                  <a:pt x="450405" y="563384"/>
                </a:lnTo>
                <a:lnTo>
                  <a:pt x="421309" y="529590"/>
                </a:lnTo>
                <a:lnTo>
                  <a:pt x="394004" y="494588"/>
                </a:lnTo>
                <a:lnTo>
                  <a:pt x="368541" y="458444"/>
                </a:lnTo>
                <a:lnTo>
                  <a:pt x="344970" y="421208"/>
                </a:lnTo>
                <a:lnTo>
                  <a:pt x="323380" y="382930"/>
                </a:lnTo>
                <a:lnTo>
                  <a:pt x="303796" y="343649"/>
                </a:lnTo>
                <a:lnTo>
                  <a:pt x="286296" y="303441"/>
                </a:lnTo>
                <a:lnTo>
                  <a:pt x="270941" y="262343"/>
                </a:lnTo>
                <a:lnTo>
                  <a:pt x="257784" y="220408"/>
                </a:lnTo>
                <a:lnTo>
                  <a:pt x="246888" y="177685"/>
                </a:lnTo>
                <a:lnTo>
                  <a:pt x="238302" y="134226"/>
                </a:lnTo>
                <a:lnTo>
                  <a:pt x="232105" y="90093"/>
                </a:lnTo>
                <a:lnTo>
                  <a:pt x="228333" y="45339"/>
                </a:lnTo>
                <a:lnTo>
                  <a:pt x="227076" y="0"/>
                </a:lnTo>
                <a:lnTo>
                  <a:pt x="0" y="0"/>
                </a:lnTo>
                <a:lnTo>
                  <a:pt x="1257" y="45339"/>
                </a:lnTo>
                <a:lnTo>
                  <a:pt x="5029" y="90093"/>
                </a:lnTo>
                <a:lnTo>
                  <a:pt x="11226" y="134226"/>
                </a:lnTo>
                <a:lnTo>
                  <a:pt x="19812" y="177685"/>
                </a:lnTo>
                <a:lnTo>
                  <a:pt x="30708" y="220408"/>
                </a:lnTo>
                <a:lnTo>
                  <a:pt x="43865" y="262343"/>
                </a:lnTo>
                <a:lnTo>
                  <a:pt x="59220" y="303441"/>
                </a:lnTo>
                <a:lnTo>
                  <a:pt x="76720" y="343649"/>
                </a:lnTo>
                <a:lnTo>
                  <a:pt x="96304" y="382930"/>
                </a:lnTo>
                <a:lnTo>
                  <a:pt x="117894" y="421208"/>
                </a:lnTo>
                <a:lnTo>
                  <a:pt x="141465" y="458444"/>
                </a:lnTo>
                <a:lnTo>
                  <a:pt x="166928" y="494588"/>
                </a:lnTo>
                <a:lnTo>
                  <a:pt x="194233" y="529590"/>
                </a:lnTo>
                <a:lnTo>
                  <a:pt x="223329" y="563384"/>
                </a:lnTo>
                <a:lnTo>
                  <a:pt x="254152" y="595922"/>
                </a:lnTo>
                <a:lnTo>
                  <a:pt x="286626" y="627164"/>
                </a:lnTo>
                <a:lnTo>
                  <a:pt x="320713" y="657047"/>
                </a:lnTo>
                <a:lnTo>
                  <a:pt x="356349" y="685520"/>
                </a:lnTo>
                <a:lnTo>
                  <a:pt x="393471" y="712533"/>
                </a:lnTo>
                <a:lnTo>
                  <a:pt x="432028" y="738035"/>
                </a:lnTo>
                <a:lnTo>
                  <a:pt x="471944" y="761974"/>
                </a:lnTo>
                <a:lnTo>
                  <a:pt x="513168" y="784301"/>
                </a:lnTo>
                <a:lnTo>
                  <a:pt x="555637" y="804951"/>
                </a:lnTo>
                <a:lnTo>
                  <a:pt x="599313" y="823887"/>
                </a:lnTo>
                <a:lnTo>
                  <a:pt x="644105" y="841057"/>
                </a:lnTo>
                <a:lnTo>
                  <a:pt x="689978" y="856386"/>
                </a:lnTo>
                <a:lnTo>
                  <a:pt x="736854" y="869848"/>
                </a:lnTo>
                <a:lnTo>
                  <a:pt x="784682" y="881392"/>
                </a:lnTo>
                <a:lnTo>
                  <a:pt x="833412" y="890943"/>
                </a:lnTo>
                <a:lnTo>
                  <a:pt x="882967" y="898461"/>
                </a:lnTo>
                <a:lnTo>
                  <a:pt x="933310" y="903897"/>
                </a:lnTo>
                <a:lnTo>
                  <a:pt x="984351" y="907199"/>
                </a:lnTo>
                <a:lnTo>
                  <a:pt x="1036066" y="908304"/>
                </a:lnTo>
                <a:lnTo>
                  <a:pt x="1263142" y="908304"/>
                </a:lnTo>
                <a:lnTo>
                  <a:pt x="1258811" y="908215"/>
                </a:lnTo>
                <a:lnTo>
                  <a:pt x="1301851" y="907745"/>
                </a:lnTo>
                <a:lnTo>
                  <a:pt x="1351800" y="905090"/>
                </a:lnTo>
                <a:lnTo>
                  <a:pt x="1401229" y="900341"/>
                </a:lnTo>
                <a:lnTo>
                  <a:pt x="1450073" y="893546"/>
                </a:lnTo>
                <a:lnTo>
                  <a:pt x="1498257" y="884770"/>
                </a:lnTo>
                <a:lnTo>
                  <a:pt x="1545704" y="874026"/>
                </a:lnTo>
                <a:lnTo>
                  <a:pt x="1592376" y="861364"/>
                </a:lnTo>
                <a:lnTo>
                  <a:pt x="1638173" y="846836"/>
                </a:lnTo>
                <a:lnTo>
                  <a:pt x="1683042" y="830465"/>
                </a:lnTo>
                <a:lnTo>
                  <a:pt x="1726907" y="812317"/>
                </a:lnTo>
                <a:lnTo>
                  <a:pt x="1769694" y="792416"/>
                </a:lnTo>
                <a:lnTo>
                  <a:pt x="1811350" y="770813"/>
                </a:lnTo>
                <a:lnTo>
                  <a:pt x="1851799" y="747534"/>
                </a:lnTo>
                <a:lnTo>
                  <a:pt x="1890966" y="722642"/>
                </a:lnTo>
                <a:lnTo>
                  <a:pt x="1928787" y="696163"/>
                </a:lnTo>
                <a:lnTo>
                  <a:pt x="1965185" y="668147"/>
                </a:lnTo>
                <a:lnTo>
                  <a:pt x="2000110" y="638644"/>
                </a:lnTo>
                <a:lnTo>
                  <a:pt x="2033473" y="607669"/>
                </a:lnTo>
                <a:lnTo>
                  <a:pt x="2065210" y="575284"/>
                </a:lnTo>
                <a:lnTo>
                  <a:pt x="2095258" y="541528"/>
                </a:lnTo>
                <a:lnTo>
                  <a:pt x="2123541" y="506450"/>
                </a:lnTo>
                <a:lnTo>
                  <a:pt x="2150008" y="470065"/>
                </a:lnTo>
                <a:lnTo>
                  <a:pt x="2174557" y="432447"/>
                </a:lnTo>
                <a:lnTo>
                  <a:pt x="2197150" y="393611"/>
                </a:lnTo>
                <a:lnTo>
                  <a:pt x="2217699" y="353618"/>
                </a:lnTo>
                <a:lnTo>
                  <a:pt x="2236139" y="312508"/>
                </a:lnTo>
                <a:lnTo>
                  <a:pt x="2252408" y="270319"/>
                </a:lnTo>
                <a:lnTo>
                  <a:pt x="2266442" y="227076"/>
                </a:lnTo>
                <a:lnTo>
                  <a:pt x="2551811" y="22707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5" name="Google Shape;765;p76"/>
          <p:cNvSpPr txBox="1"/>
          <p:nvPr/>
        </p:nvSpPr>
        <p:spPr>
          <a:xfrm>
            <a:off x="830580" y="850935"/>
            <a:ext cx="2715006" cy="350737"/>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73025">
            <a:spAutoFit/>
          </a:bodyPr>
          <a:lstStyle/>
          <a:p>
            <a:pPr indent="0" lvl="0" marL="149860" marR="0" rtl="0" algn="l">
              <a:lnSpc>
                <a:spcPct val="100000"/>
              </a:lnSpc>
              <a:spcBef>
                <a:spcPts val="0"/>
              </a:spcBef>
              <a:spcAft>
                <a:spcPts val="0"/>
              </a:spcAft>
              <a:buNone/>
            </a:pPr>
            <a:r>
              <a:rPr b="1" lang="pt-BR" sz="1800">
                <a:solidFill>
                  <a:schemeClr val="dk1"/>
                </a:solidFill>
                <a:latin typeface="Arial"/>
                <a:ea typeface="Arial"/>
                <a:cs typeface="Arial"/>
                <a:sym typeface="Arial"/>
              </a:rPr>
              <a:t>Fator de correção (FC)</a:t>
            </a:r>
            <a:endParaRPr sz="1800">
              <a:solidFill>
                <a:schemeClr val="dk1"/>
              </a:solidFill>
              <a:latin typeface="Arial"/>
              <a:ea typeface="Arial"/>
              <a:cs typeface="Arial"/>
              <a:sym typeface="Arial"/>
            </a:endParaRPr>
          </a:p>
        </p:txBody>
      </p:sp>
      <p:sp>
        <p:nvSpPr>
          <p:cNvPr id="766" name="Google Shape;766;p76"/>
          <p:cNvSpPr txBox="1"/>
          <p:nvPr/>
        </p:nvSpPr>
        <p:spPr>
          <a:xfrm>
            <a:off x="9316591" y="707580"/>
            <a:ext cx="1383030" cy="1120820"/>
          </a:xfrm>
          <a:prstGeom prst="rect">
            <a:avLst/>
          </a:prstGeom>
          <a:noFill/>
          <a:ln>
            <a:noFill/>
          </a:ln>
        </p:spPr>
        <p:txBody>
          <a:bodyPr anchorCtr="0" anchor="t" bIns="0" lIns="0" spcFirstLastPara="1" rIns="0" wrap="square" tIns="12700">
            <a:spAutoFit/>
          </a:bodyPr>
          <a:lstStyle/>
          <a:p>
            <a:pPr indent="309245" lvl="0" marL="12700" marR="5080" rtl="0" algn="ctr">
              <a:lnSpc>
                <a:spcPct val="100000"/>
              </a:lnSpc>
              <a:spcBef>
                <a:spcPts val="0"/>
              </a:spcBef>
              <a:spcAft>
                <a:spcPts val="0"/>
              </a:spcAft>
              <a:buNone/>
            </a:pPr>
            <a:r>
              <a:rPr lang="pt-BR" sz="1800">
                <a:solidFill>
                  <a:srgbClr val="FFFFFF"/>
                </a:solidFill>
                <a:latin typeface="Arial"/>
                <a:ea typeface="Arial"/>
                <a:cs typeface="Arial"/>
                <a:sym typeface="Arial"/>
              </a:rPr>
              <a:t>Atenção:  diferença de per  capita e porção!</a:t>
            </a:r>
            <a:endParaRPr sz="18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77"/>
          <p:cNvSpPr/>
          <p:nvPr/>
        </p:nvSpPr>
        <p:spPr>
          <a:xfrm>
            <a:off x="830580" y="3247644"/>
            <a:ext cx="2314956" cy="154381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2" name="Google Shape;772;p77"/>
          <p:cNvSpPr/>
          <p:nvPr/>
        </p:nvSpPr>
        <p:spPr>
          <a:xfrm>
            <a:off x="4392167" y="3247644"/>
            <a:ext cx="2314956" cy="154381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3" name="Google Shape;773;p77"/>
          <p:cNvSpPr/>
          <p:nvPr/>
        </p:nvSpPr>
        <p:spPr>
          <a:xfrm>
            <a:off x="830580" y="2689860"/>
            <a:ext cx="2315210" cy="558165"/>
          </a:xfrm>
          <a:custGeom>
            <a:rect b="b" l="l" r="r" t="t"/>
            <a:pathLst>
              <a:path extrusionOk="0" h="558164" w="2315210">
                <a:moveTo>
                  <a:pt x="0" y="557784"/>
                </a:moveTo>
                <a:lnTo>
                  <a:pt x="2314956" y="557784"/>
                </a:lnTo>
                <a:lnTo>
                  <a:pt x="2314956" y="0"/>
                </a:lnTo>
                <a:lnTo>
                  <a:pt x="0" y="0"/>
                </a:lnTo>
                <a:lnTo>
                  <a:pt x="0" y="557784"/>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4" name="Google Shape;774;p77"/>
          <p:cNvSpPr txBox="1"/>
          <p:nvPr/>
        </p:nvSpPr>
        <p:spPr>
          <a:xfrm>
            <a:off x="1137615" y="2815590"/>
            <a:ext cx="169989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1800">
                <a:solidFill>
                  <a:schemeClr val="dk1"/>
                </a:solidFill>
                <a:latin typeface="Arial"/>
                <a:ea typeface="Arial"/>
                <a:cs typeface="Arial"/>
                <a:sym typeface="Arial"/>
              </a:rPr>
              <a:t>PESO BRUTO (PB)</a:t>
            </a:r>
            <a:endParaRPr sz="1800">
              <a:solidFill>
                <a:schemeClr val="dk1"/>
              </a:solidFill>
              <a:latin typeface="Arial"/>
              <a:ea typeface="Arial"/>
              <a:cs typeface="Arial"/>
              <a:sym typeface="Arial"/>
            </a:endParaRPr>
          </a:p>
        </p:txBody>
      </p:sp>
      <p:sp>
        <p:nvSpPr>
          <p:cNvPr id="775" name="Google Shape;775;p77"/>
          <p:cNvSpPr txBox="1"/>
          <p:nvPr/>
        </p:nvSpPr>
        <p:spPr>
          <a:xfrm>
            <a:off x="4392167" y="2700527"/>
            <a:ext cx="2315210" cy="558165"/>
          </a:xfrm>
          <a:prstGeom prst="rect">
            <a:avLst/>
          </a:prstGeom>
          <a:noFill/>
          <a:ln cap="flat" cmpd="sng" w="12175">
            <a:solidFill>
              <a:srgbClr val="000000"/>
            </a:solidFill>
            <a:prstDash val="solid"/>
            <a:round/>
            <a:headEnd len="sm" w="sm" type="none"/>
            <a:tailEnd len="sm" w="sm" type="none"/>
          </a:ln>
        </p:spPr>
        <p:txBody>
          <a:bodyPr anchorCtr="0" anchor="t" bIns="0" lIns="0" spcFirstLastPara="1" rIns="0" wrap="square" tIns="46350">
            <a:spAutoFit/>
          </a:bodyPr>
          <a:lstStyle/>
          <a:p>
            <a:pPr indent="0" lvl="0" marL="635" marR="0" rtl="0" algn="ctr">
              <a:lnSpc>
                <a:spcPct val="100000"/>
              </a:lnSpc>
              <a:spcBef>
                <a:spcPts val="0"/>
              </a:spcBef>
              <a:spcAft>
                <a:spcPts val="0"/>
              </a:spcAft>
              <a:buNone/>
            </a:pPr>
            <a:r>
              <a:rPr b="1" lang="pt-BR" sz="1800">
                <a:solidFill>
                  <a:schemeClr val="dk1"/>
                </a:solidFill>
                <a:latin typeface="Arial"/>
                <a:ea typeface="Arial"/>
                <a:cs typeface="Arial"/>
                <a:sym typeface="Arial"/>
              </a:rPr>
              <a:t>PESO LÍQUIDO (PL)</a:t>
            </a:r>
            <a:endParaRPr sz="1800">
              <a:solidFill>
                <a:schemeClr val="dk1"/>
              </a:solidFill>
              <a:latin typeface="Arial"/>
              <a:ea typeface="Arial"/>
              <a:cs typeface="Arial"/>
              <a:sym typeface="Arial"/>
            </a:endParaRPr>
          </a:p>
          <a:p>
            <a:pPr indent="0" lvl="0" marL="0" marR="0" rtl="0" algn="ctr">
              <a:lnSpc>
                <a:spcPct val="100000"/>
              </a:lnSpc>
              <a:spcBef>
                <a:spcPts val="10"/>
              </a:spcBef>
              <a:spcAft>
                <a:spcPts val="0"/>
              </a:spcAft>
              <a:buNone/>
            </a:pPr>
            <a:r>
              <a:rPr lang="pt-BR" sz="1200">
                <a:solidFill>
                  <a:schemeClr val="dk1"/>
                </a:solidFill>
                <a:latin typeface="Arial"/>
                <a:ea typeface="Arial"/>
                <a:cs typeface="Arial"/>
                <a:sym typeface="Arial"/>
              </a:rPr>
              <a:t>(ALIMENTO LIMPO E CRU)</a:t>
            </a:r>
            <a:endParaRPr sz="1200">
              <a:solidFill>
                <a:schemeClr val="dk1"/>
              </a:solidFill>
              <a:latin typeface="Arial"/>
              <a:ea typeface="Arial"/>
              <a:cs typeface="Arial"/>
              <a:sym typeface="Arial"/>
            </a:endParaRPr>
          </a:p>
        </p:txBody>
      </p:sp>
      <p:grpSp>
        <p:nvGrpSpPr>
          <p:cNvPr id="776" name="Google Shape;776;p77"/>
          <p:cNvGrpSpPr/>
          <p:nvPr/>
        </p:nvGrpSpPr>
        <p:grpSpPr>
          <a:xfrm>
            <a:off x="8211311" y="2726435"/>
            <a:ext cx="2685415" cy="2065020"/>
            <a:chOff x="8211311" y="2726435"/>
            <a:chExt cx="2685415" cy="2065020"/>
          </a:xfrm>
        </p:grpSpPr>
        <p:sp>
          <p:nvSpPr>
            <p:cNvPr id="777" name="Google Shape;777;p77"/>
            <p:cNvSpPr/>
            <p:nvPr/>
          </p:nvSpPr>
          <p:spPr>
            <a:xfrm>
              <a:off x="8211311" y="3258311"/>
              <a:ext cx="2685288" cy="153314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p77"/>
            <p:cNvSpPr/>
            <p:nvPr/>
          </p:nvSpPr>
          <p:spPr>
            <a:xfrm>
              <a:off x="8211311" y="2726435"/>
              <a:ext cx="2685415" cy="558165"/>
            </a:xfrm>
            <a:custGeom>
              <a:rect b="b" l="l" r="r" t="t"/>
              <a:pathLst>
                <a:path extrusionOk="0" h="558164" w="2685415">
                  <a:moveTo>
                    <a:pt x="2685288" y="0"/>
                  </a:moveTo>
                  <a:lnTo>
                    <a:pt x="0" y="0"/>
                  </a:lnTo>
                  <a:lnTo>
                    <a:pt x="0" y="557784"/>
                  </a:lnTo>
                  <a:lnTo>
                    <a:pt x="2685288" y="557784"/>
                  </a:lnTo>
                  <a:lnTo>
                    <a:pt x="268528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79" name="Google Shape;779;p77"/>
          <p:cNvGrpSpPr/>
          <p:nvPr/>
        </p:nvGrpSpPr>
        <p:grpSpPr>
          <a:xfrm>
            <a:off x="1176527" y="1086611"/>
            <a:ext cx="4126358" cy="2183130"/>
            <a:chOff x="1176527" y="1086611"/>
            <a:chExt cx="4126358" cy="2183130"/>
          </a:xfrm>
        </p:grpSpPr>
        <p:sp>
          <p:nvSpPr>
            <p:cNvPr id="780" name="Google Shape;780;p77"/>
            <p:cNvSpPr/>
            <p:nvPr/>
          </p:nvSpPr>
          <p:spPr>
            <a:xfrm>
              <a:off x="1176527" y="1266443"/>
              <a:ext cx="2330958" cy="200329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p77"/>
            <p:cNvSpPr/>
            <p:nvPr/>
          </p:nvSpPr>
          <p:spPr>
            <a:xfrm>
              <a:off x="3410711" y="1086611"/>
              <a:ext cx="1892174" cy="684530"/>
            </a:xfrm>
            <a:custGeom>
              <a:rect b="b" l="l" r="r" t="t"/>
              <a:pathLst>
                <a:path extrusionOk="0" h="684530" w="1132839">
                  <a:moveTo>
                    <a:pt x="1018286" y="0"/>
                  </a:moveTo>
                  <a:lnTo>
                    <a:pt x="114046" y="0"/>
                  </a:lnTo>
                  <a:lnTo>
                    <a:pt x="69651" y="8961"/>
                  </a:lnTo>
                  <a:lnTo>
                    <a:pt x="33400" y="33400"/>
                  </a:lnTo>
                  <a:lnTo>
                    <a:pt x="8961" y="69651"/>
                  </a:lnTo>
                  <a:lnTo>
                    <a:pt x="0" y="114046"/>
                  </a:lnTo>
                  <a:lnTo>
                    <a:pt x="0" y="570229"/>
                  </a:lnTo>
                  <a:lnTo>
                    <a:pt x="8961" y="614624"/>
                  </a:lnTo>
                  <a:lnTo>
                    <a:pt x="33400" y="650875"/>
                  </a:lnTo>
                  <a:lnTo>
                    <a:pt x="69651" y="675314"/>
                  </a:lnTo>
                  <a:lnTo>
                    <a:pt x="114046" y="684276"/>
                  </a:lnTo>
                  <a:lnTo>
                    <a:pt x="1018286" y="684276"/>
                  </a:lnTo>
                  <a:lnTo>
                    <a:pt x="1062680" y="675314"/>
                  </a:lnTo>
                  <a:lnTo>
                    <a:pt x="1098931" y="650875"/>
                  </a:lnTo>
                  <a:lnTo>
                    <a:pt x="1123370" y="614624"/>
                  </a:lnTo>
                  <a:lnTo>
                    <a:pt x="1132332" y="570229"/>
                  </a:lnTo>
                  <a:lnTo>
                    <a:pt x="1132332" y="114046"/>
                  </a:lnTo>
                  <a:lnTo>
                    <a:pt x="1123370" y="69651"/>
                  </a:lnTo>
                  <a:lnTo>
                    <a:pt x="1098931" y="33400"/>
                  </a:lnTo>
                  <a:lnTo>
                    <a:pt x="1062680" y="8961"/>
                  </a:lnTo>
                  <a:lnTo>
                    <a:pt x="101828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p77"/>
            <p:cNvSpPr/>
            <p:nvPr/>
          </p:nvSpPr>
          <p:spPr>
            <a:xfrm>
              <a:off x="3410711" y="1086611"/>
              <a:ext cx="1892174" cy="684530"/>
            </a:xfrm>
            <a:custGeom>
              <a:rect b="b" l="l" r="r" t="t"/>
              <a:pathLst>
                <a:path extrusionOk="0" h="684530" w="1132839">
                  <a:moveTo>
                    <a:pt x="0" y="114046"/>
                  </a:moveTo>
                  <a:lnTo>
                    <a:pt x="8961" y="69651"/>
                  </a:lnTo>
                  <a:lnTo>
                    <a:pt x="33400" y="33400"/>
                  </a:lnTo>
                  <a:lnTo>
                    <a:pt x="69651" y="8961"/>
                  </a:lnTo>
                  <a:lnTo>
                    <a:pt x="114046" y="0"/>
                  </a:lnTo>
                  <a:lnTo>
                    <a:pt x="1018286" y="0"/>
                  </a:lnTo>
                  <a:lnTo>
                    <a:pt x="1062680" y="8961"/>
                  </a:lnTo>
                  <a:lnTo>
                    <a:pt x="1098931" y="33400"/>
                  </a:lnTo>
                  <a:lnTo>
                    <a:pt x="1123370" y="69651"/>
                  </a:lnTo>
                  <a:lnTo>
                    <a:pt x="1132332" y="114046"/>
                  </a:lnTo>
                  <a:lnTo>
                    <a:pt x="1132332" y="570229"/>
                  </a:lnTo>
                  <a:lnTo>
                    <a:pt x="1123370" y="614624"/>
                  </a:lnTo>
                  <a:lnTo>
                    <a:pt x="1098931" y="650875"/>
                  </a:lnTo>
                  <a:lnTo>
                    <a:pt x="1062680" y="675314"/>
                  </a:lnTo>
                  <a:lnTo>
                    <a:pt x="1018286" y="684276"/>
                  </a:lnTo>
                  <a:lnTo>
                    <a:pt x="114046" y="684276"/>
                  </a:lnTo>
                  <a:lnTo>
                    <a:pt x="69651" y="675314"/>
                  </a:lnTo>
                  <a:lnTo>
                    <a:pt x="33400" y="650875"/>
                  </a:lnTo>
                  <a:lnTo>
                    <a:pt x="8961" y="614624"/>
                  </a:lnTo>
                  <a:lnTo>
                    <a:pt x="0" y="570229"/>
                  </a:lnTo>
                  <a:lnTo>
                    <a:pt x="0" y="114046"/>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83" name="Google Shape;783;p77"/>
          <p:cNvSpPr txBox="1"/>
          <p:nvPr/>
        </p:nvSpPr>
        <p:spPr>
          <a:xfrm>
            <a:off x="8211311" y="2726435"/>
            <a:ext cx="2685415" cy="507830"/>
          </a:xfrm>
          <a:prstGeom prst="rect">
            <a:avLst/>
          </a:prstGeom>
          <a:noFill/>
          <a:ln cap="flat" cmpd="sng" w="12175">
            <a:solidFill>
              <a:srgbClr val="000000"/>
            </a:solidFill>
            <a:prstDash val="solid"/>
            <a:round/>
            <a:headEnd len="sm" w="sm" type="none"/>
            <a:tailEnd len="sm" w="sm" type="none"/>
          </a:ln>
        </p:spPr>
        <p:txBody>
          <a:bodyPr anchorCtr="0" anchor="t" bIns="0" lIns="0" spcFirstLastPara="1" rIns="0" wrap="square" tIns="45700">
            <a:spAutoFit/>
          </a:bodyPr>
          <a:lstStyle/>
          <a:p>
            <a:pPr indent="0" lvl="0" marL="0" marR="0" rtl="0" algn="ctr">
              <a:lnSpc>
                <a:spcPct val="100000"/>
              </a:lnSpc>
              <a:spcBef>
                <a:spcPts val="0"/>
              </a:spcBef>
              <a:spcAft>
                <a:spcPts val="0"/>
              </a:spcAft>
              <a:buNone/>
            </a:pPr>
            <a:r>
              <a:rPr b="1" lang="pt-BR" sz="1800">
                <a:solidFill>
                  <a:schemeClr val="dk1"/>
                </a:solidFill>
                <a:latin typeface="Arial"/>
                <a:ea typeface="Arial"/>
                <a:cs typeface="Arial"/>
                <a:sym typeface="Arial"/>
              </a:rPr>
              <a:t>RENDIMENTO</a:t>
            </a:r>
            <a:endParaRPr sz="1800">
              <a:solidFill>
                <a:schemeClr val="dk1"/>
              </a:solidFill>
              <a:latin typeface="Arial"/>
              <a:ea typeface="Arial"/>
              <a:cs typeface="Arial"/>
              <a:sym typeface="Arial"/>
            </a:endParaRPr>
          </a:p>
          <a:p>
            <a:pPr indent="0" lvl="0" marL="2540" marR="0" rtl="0" algn="ctr">
              <a:lnSpc>
                <a:spcPct val="100000"/>
              </a:lnSpc>
              <a:spcBef>
                <a:spcPts val="10"/>
              </a:spcBef>
              <a:spcAft>
                <a:spcPts val="0"/>
              </a:spcAft>
              <a:buNone/>
            </a:pPr>
            <a:r>
              <a:rPr lang="pt-BR" sz="1200">
                <a:solidFill>
                  <a:schemeClr val="dk1"/>
                </a:solidFill>
                <a:latin typeface="Arial"/>
                <a:ea typeface="Arial"/>
                <a:cs typeface="Arial"/>
                <a:sym typeface="Arial"/>
              </a:rPr>
              <a:t>(ALIMENTO PRONTO)</a:t>
            </a:r>
            <a:endParaRPr sz="1200">
              <a:solidFill>
                <a:schemeClr val="dk1"/>
              </a:solidFill>
              <a:latin typeface="Arial"/>
              <a:ea typeface="Arial"/>
              <a:cs typeface="Arial"/>
              <a:sym typeface="Arial"/>
            </a:endParaRPr>
          </a:p>
        </p:txBody>
      </p:sp>
      <p:grpSp>
        <p:nvGrpSpPr>
          <p:cNvPr id="784" name="Google Shape;784;p77"/>
          <p:cNvGrpSpPr/>
          <p:nvPr/>
        </p:nvGrpSpPr>
        <p:grpSpPr>
          <a:xfrm>
            <a:off x="7781792" y="3531742"/>
            <a:ext cx="4041613" cy="2870581"/>
            <a:chOff x="7780781" y="3531742"/>
            <a:chExt cx="3486658" cy="2870581"/>
          </a:xfrm>
        </p:grpSpPr>
        <p:sp>
          <p:nvSpPr>
            <p:cNvPr id="785" name="Google Shape;785;p77"/>
            <p:cNvSpPr/>
            <p:nvPr/>
          </p:nvSpPr>
          <p:spPr>
            <a:xfrm>
              <a:off x="7780781" y="3531742"/>
              <a:ext cx="939165" cy="429895"/>
            </a:xfrm>
            <a:custGeom>
              <a:rect b="b" l="l" r="r" t="t"/>
              <a:pathLst>
                <a:path extrusionOk="0" h="429895" w="939165">
                  <a:moveTo>
                    <a:pt x="38735" y="0"/>
                  </a:moveTo>
                  <a:lnTo>
                    <a:pt x="0" y="130683"/>
                  </a:lnTo>
                  <a:lnTo>
                    <a:pt x="788924" y="364490"/>
                  </a:lnTo>
                  <a:lnTo>
                    <a:pt x="769620" y="429895"/>
                  </a:lnTo>
                  <a:lnTo>
                    <a:pt x="939038" y="337947"/>
                  </a:lnTo>
                  <a:lnTo>
                    <a:pt x="847090" y="168529"/>
                  </a:lnTo>
                  <a:lnTo>
                    <a:pt x="827659" y="233934"/>
                  </a:lnTo>
                  <a:lnTo>
                    <a:pt x="38735"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77"/>
            <p:cNvSpPr/>
            <p:nvPr/>
          </p:nvSpPr>
          <p:spPr>
            <a:xfrm>
              <a:off x="7780781" y="3531742"/>
              <a:ext cx="939165" cy="429895"/>
            </a:xfrm>
            <a:custGeom>
              <a:rect b="b" l="l" r="r" t="t"/>
              <a:pathLst>
                <a:path extrusionOk="0" h="429895" w="939165">
                  <a:moveTo>
                    <a:pt x="0" y="130683"/>
                  </a:moveTo>
                  <a:lnTo>
                    <a:pt x="788924" y="364490"/>
                  </a:lnTo>
                  <a:lnTo>
                    <a:pt x="769620" y="429895"/>
                  </a:lnTo>
                  <a:lnTo>
                    <a:pt x="939038" y="337947"/>
                  </a:lnTo>
                  <a:lnTo>
                    <a:pt x="847090" y="168529"/>
                  </a:lnTo>
                  <a:lnTo>
                    <a:pt x="827659" y="233934"/>
                  </a:lnTo>
                  <a:lnTo>
                    <a:pt x="38735" y="0"/>
                  </a:lnTo>
                  <a:lnTo>
                    <a:pt x="0" y="130683"/>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77"/>
            <p:cNvSpPr/>
            <p:nvPr/>
          </p:nvSpPr>
          <p:spPr>
            <a:xfrm>
              <a:off x="8298179" y="5548883"/>
              <a:ext cx="2969260" cy="853440"/>
            </a:xfrm>
            <a:custGeom>
              <a:rect b="b" l="l" r="r" t="t"/>
              <a:pathLst>
                <a:path extrusionOk="0" h="853439" w="2969259">
                  <a:moveTo>
                    <a:pt x="2826512" y="0"/>
                  </a:moveTo>
                  <a:lnTo>
                    <a:pt x="142240" y="0"/>
                  </a:lnTo>
                  <a:lnTo>
                    <a:pt x="97259" y="7252"/>
                  </a:lnTo>
                  <a:lnTo>
                    <a:pt x="58210" y="27446"/>
                  </a:lnTo>
                  <a:lnTo>
                    <a:pt x="27427" y="58238"/>
                  </a:lnTo>
                  <a:lnTo>
                    <a:pt x="7246" y="97284"/>
                  </a:lnTo>
                  <a:lnTo>
                    <a:pt x="0" y="142239"/>
                  </a:lnTo>
                  <a:lnTo>
                    <a:pt x="0" y="711199"/>
                  </a:lnTo>
                  <a:lnTo>
                    <a:pt x="7246" y="756155"/>
                  </a:lnTo>
                  <a:lnTo>
                    <a:pt x="27427" y="795201"/>
                  </a:lnTo>
                  <a:lnTo>
                    <a:pt x="58210" y="825993"/>
                  </a:lnTo>
                  <a:lnTo>
                    <a:pt x="97259" y="846187"/>
                  </a:lnTo>
                  <a:lnTo>
                    <a:pt x="142240" y="853439"/>
                  </a:lnTo>
                  <a:lnTo>
                    <a:pt x="2826512" y="853439"/>
                  </a:lnTo>
                  <a:lnTo>
                    <a:pt x="2871492" y="846187"/>
                  </a:lnTo>
                  <a:lnTo>
                    <a:pt x="2910541" y="825993"/>
                  </a:lnTo>
                  <a:lnTo>
                    <a:pt x="2941324" y="795201"/>
                  </a:lnTo>
                  <a:lnTo>
                    <a:pt x="2961505" y="756155"/>
                  </a:lnTo>
                  <a:lnTo>
                    <a:pt x="2968752" y="711199"/>
                  </a:lnTo>
                  <a:lnTo>
                    <a:pt x="2968752" y="142239"/>
                  </a:lnTo>
                  <a:lnTo>
                    <a:pt x="2961505" y="97284"/>
                  </a:lnTo>
                  <a:lnTo>
                    <a:pt x="2941324" y="58238"/>
                  </a:lnTo>
                  <a:lnTo>
                    <a:pt x="2910541" y="27446"/>
                  </a:lnTo>
                  <a:lnTo>
                    <a:pt x="2871492" y="7252"/>
                  </a:lnTo>
                  <a:lnTo>
                    <a:pt x="2826512"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77"/>
            <p:cNvSpPr/>
            <p:nvPr/>
          </p:nvSpPr>
          <p:spPr>
            <a:xfrm>
              <a:off x="8298179" y="5548883"/>
              <a:ext cx="2969260" cy="853440"/>
            </a:xfrm>
            <a:custGeom>
              <a:rect b="b" l="l" r="r" t="t"/>
              <a:pathLst>
                <a:path extrusionOk="0" h="853439" w="2969259">
                  <a:moveTo>
                    <a:pt x="0" y="142239"/>
                  </a:moveTo>
                  <a:lnTo>
                    <a:pt x="7246" y="97284"/>
                  </a:lnTo>
                  <a:lnTo>
                    <a:pt x="27427" y="58238"/>
                  </a:lnTo>
                  <a:lnTo>
                    <a:pt x="58210" y="27446"/>
                  </a:lnTo>
                  <a:lnTo>
                    <a:pt x="97259" y="7252"/>
                  </a:lnTo>
                  <a:lnTo>
                    <a:pt x="142240" y="0"/>
                  </a:lnTo>
                  <a:lnTo>
                    <a:pt x="2826512" y="0"/>
                  </a:lnTo>
                  <a:lnTo>
                    <a:pt x="2871492" y="7252"/>
                  </a:lnTo>
                  <a:lnTo>
                    <a:pt x="2910541" y="27446"/>
                  </a:lnTo>
                  <a:lnTo>
                    <a:pt x="2941324" y="58238"/>
                  </a:lnTo>
                  <a:lnTo>
                    <a:pt x="2961505" y="97284"/>
                  </a:lnTo>
                  <a:lnTo>
                    <a:pt x="2968752" y="142239"/>
                  </a:lnTo>
                  <a:lnTo>
                    <a:pt x="2968752" y="711199"/>
                  </a:lnTo>
                  <a:lnTo>
                    <a:pt x="2961505" y="756155"/>
                  </a:lnTo>
                  <a:lnTo>
                    <a:pt x="2941324" y="795201"/>
                  </a:lnTo>
                  <a:lnTo>
                    <a:pt x="2910541" y="825993"/>
                  </a:lnTo>
                  <a:lnTo>
                    <a:pt x="2871492" y="846187"/>
                  </a:lnTo>
                  <a:lnTo>
                    <a:pt x="2826512" y="853439"/>
                  </a:lnTo>
                  <a:lnTo>
                    <a:pt x="142240" y="853439"/>
                  </a:lnTo>
                  <a:lnTo>
                    <a:pt x="97259" y="846187"/>
                  </a:lnTo>
                  <a:lnTo>
                    <a:pt x="58210" y="825993"/>
                  </a:lnTo>
                  <a:lnTo>
                    <a:pt x="27427" y="795201"/>
                  </a:lnTo>
                  <a:lnTo>
                    <a:pt x="7246" y="756155"/>
                  </a:lnTo>
                  <a:lnTo>
                    <a:pt x="0" y="711199"/>
                  </a:lnTo>
                  <a:lnTo>
                    <a:pt x="0" y="142239"/>
                  </a:lnTo>
                  <a:close/>
                </a:path>
              </a:pathLst>
            </a:custGeom>
            <a:noFill/>
            <a:ln cap="flat" cmpd="sng" w="121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89" name="Google Shape;789;p77"/>
          <p:cNvSpPr txBox="1"/>
          <p:nvPr/>
        </p:nvSpPr>
        <p:spPr>
          <a:xfrm>
            <a:off x="3562858" y="1105026"/>
            <a:ext cx="1408146" cy="636270"/>
          </a:xfrm>
          <a:prstGeom prst="rect">
            <a:avLst/>
          </a:prstGeom>
          <a:noFill/>
          <a:ln>
            <a:noFill/>
          </a:ln>
        </p:spPr>
        <p:txBody>
          <a:bodyPr anchorCtr="0" anchor="t" bIns="0" lIns="0" spcFirstLastPara="1" rIns="0" wrap="square" tIns="13325">
            <a:spAutoFit/>
          </a:bodyPr>
          <a:lstStyle/>
          <a:p>
            <a:pPr indent="0" lvl="0" marL="0" marR="5080" rtl="0" algn="r">
              <a:lnSpc>
                <a:spcPct val="100000"/>
              </a:lnSpc>
              <a:spcBef>
                <a:spcPts val="0"/>
              </a:spcBef>
              <a:spcAft>
                <a:spcPts val="0"/>
              </a:spcAft>
              <a:buNone/>
            </a:pPr>
            <a:r>
              <a:rPr b="1" lang="pt-BR" sz="2000">
                <a:solidFill>
                  <a:schemeClr val="dk1"/>
                </a:solidFill>
                <a:latin typeface="Arial"/>
                <a:ea typeface="Arial"/>
                <a:cs typeface="Arial"/>
                <a:sym typeface="Arial"/>
              </a:rPr>
              <a:t>FC = </a:t>
            </a:r>
            <a:r>
              <a:rPr b="1" lang="pt-BR" sz="2000" u="sng">
                <a:solidFill>
                  <a:schemeClr val="dk1"/>
                </a:solidFill>
                <a:latin typeface="Arial"/>
                <a:ea typeface="Arial"/>
                <a:cs typeface="Arial"/>
                <a:sym typeface="Arial"/>
              </a:rPr>
              <a:t>PB</a:t>
            </a:r>
            <a:endParaRPr sz="2000">
              <a:solidFill>
                <a:schemeClr val="dk1"/>
              </a:solidFill>
              <a:latin typeface="Arial"/>
              <a:ea typeface="Arial"/>
              <a:cs typeface="Arial"/>
              <a:sym typeface="Arial"/>
            </a:endParaRPr>
          </a:p>
          <a:p>
            <a:pPr indent="0" lvl="0" marL="0" marR="17145" rtl="0" algn="r">
              <a:lnSpc>
                <a:spcPct val="100000"/>
              </a:lnSpc>
              <a:spcBef>
                <a:spcPts val="0"/>
              </a:spcBef>
              <a:spcAft>
                <a:spcPts val="0"/>
              </a:spcAft>
              <a:buNone/>
            </a:pPr>
            <a:r>
              <a:rPr b="1" lang="pt-BR" sz="2000">
                <a:solidFill>
                  <a:schemeClr val="dk1"/>
                </a:solidFill>
                <a:latin typeface="Arial"/>
                <a:ea typeface="Arial"/>
                <a:cs typeface="Arial"/>
                <a:sym typeface="Arial"/>
              </a:rPr>
              <a:t>PL</a:t>
            </a:r>
            <a:endParaRPr sz="2000">
              <a:solidFill>
                <a:schemeClr val="dk1"/>
              </a:solidFill>
              <a:latin typeface="Arial"/>
              <a:ea typeface="Arial"/>
              <a:cs typeface="Arial"/>
              <a:sym typeface="Arial"/>
            </a:endParaRPr>
          </a:p>
        </p:txBody>
      </p:sp>
      <p:sp>
        <p:nvSpPr>
          <p:cNvPr id="790" name="Google Shape;790;p77"/>
          <p:cNvSpPr txBox="1"/>
          <p:nvPr/>
        </p:nvSpPr>
        <p:spPr>
          <a:xfrm>
            <a:off x="8634475" y="5589540"/>
            <a:ext cx="2835837" cy="689610"/>
          </a:xfrm>
          <a:prstGeom prst="rect">
            <a:avLst/>
          </a:prstGeom>
          <a:noFill/>
          <a:ln>
            <a:noFill/>
          </a:ln>
        </p:spPr>
        <p:txBody>
          <a:bodyPr anchorCtr="0" anchor="t" bIns="0" lIns="0" spcFirstLastPara="1" rIns="0" wrap="square" tIns="77450">
            <a:spAutoFit/>
          </a:bodyPr>
          <a:lstStyle/>
          <a:p>
            <a:pPr indent="0" lvl="0" marL="12700" marR="0" rtl="0" algn="l">
              <a:lnSpc>
                <a:spcPct val="100000"/>
              </a:lnSpc>
              <a:spcBef>
                <a:spcPts val="0"/>
              </a:spcBef>
              <a:spcAft>
                <a:spcPts val="0"/>
              </a:spcAft>
              <a:buNone/>
            </a:pPr>
            <a:r>
              <a:rPr b="1" lang="pt-BR" sz="2000">
                <a:solidFill>
                  <a:schemeClr val="dk1"/>
                </a:solidFill>
                <a:latin typeface="Arial"/>
                <a:ea typeface="Arial"/>
                <a:cs typeface="Arial"/>
                <a:sym typeface="Arial"/>
              </a:rPr>
              <a:t>IC = </a:t>
            </a:r>
            <a:r>
              <a:rPr b="1" lang="pt-BR" sz="1800" u="sng">
                <a:solidFill>
                  <a:schemeClr val="dk1"/>
                </a:solidFill>
                <a:latin typeface="Arial"/>
                <a:ea typeface="Arial"/>
                <a:cs typeface="Arial"/>
                <a:sym typeface="Arial"/>
              </a:rPr>
              <a:t>ALIMENTO PRONTO</a:t>
            </a:r>
            <a:endParaRPr sz="1800">
              <a:solidFill>
                <a:schemeClr val="dk1"/>
              </a:solidFill>
              <a:latin typeface="Arial"/>
              <a:ea typeface="Arial"/>
              <a:cs typeface="Arial"/>
              <a:sym typeface="Arial"/>
            </a:endParaRPr>
          </a:p>
          <a:p>
            <a:pPr indent="0" lvl="0" marL="375285" marR="0" rtl="0" algn="l">
              <a:lnSpc>
                <a:spcPct val="100000"/>
              </a:lnSpc>
              <a:spcBef>
                <a:spcPts val="400"/>
              </a:spcBef>
              <a:spcAft>
                <a:spcPts val="0"/>
              </a:spcAft>
              <a:buNone/>
            </a:pPr>
            <a:r>
              <a:rPr b="1" lang="pt-BR" sz="1600">
                <a:solidFill>
                  <a:schemeClr val="dk1"/>
                </a:solidFill>
                <a:latin typeface="Arial"/>
                <a:ea typeface="Arial"/>
                <a:cs typeface="Arial"/>
                <a:sym typeface="Arial"/>
              </a:rPr>
              <a:t>ALIMENTO LIMPO E CRU</a:t>
            </a:r>
            <a:endParaRPr sz="1600">
              <a:solidFill>
                <a:schemeClr val="dk1"/>
              </a:solidFill>
              <a:latin typeface="Arial"/>
              <a:ea typeface="Arial"/>
              <a:cs typeface="Arial"/>
              <a:sym typeface="Arial"/>
            </a:endParaRPr>
          </a:p>
        </p:txBody>
      </p:sp>
      <p:sp>
        <p:nvSpPr>
          <p:cNvPr id="791" name="Google Shape;791;p77"/>
          <p:cNvSpPr/>
          <p:nvPr/>
        </p:nvSpPr>
        <p:spPr>
          <a:xfrm>
            <a:off x="2750820" y="1825739"/>
            <a:ext cx="2552065" cy="876935"/>
          </a:xfrm>
          <a:custGeom>
            <a:rect b="b" l="l" r="r" t="t"/>
            <a:pathLst>
              <a:path extrusionOk="0" h="876935" w="2552065">
                <a:moveTo>
                  <a:pt x="2551557" y="657237"/>
                </a:moveTo>
                <a:lnTo>
                  <a:pt x="2276221" y="657237"/>
                </a:lnTo>
                <a:lnTo>
                  <a:pt x="2262111" y="615696"/>
                </a:lnTo>
                <a:lnTo>
                  <a:pt x="2245766" y="575132"/>
                </a:lnTo>
                <a:lnTo>
                  <a:pt x="2227237" y="535597"/>
                </a:lnTo>
                <a:lnTo>
                  <a:pt x="2206599" y="497141"/>
                </a:lnTo>
                <a:lnTo>
                  <a:pt x="2183917" y="459803"/>
                </a:lnTo>
                <a:lnTo>
                  <a:pt x="2159266" y="423608"/>
                </a:lnTo>
                <a:lnTo>
                  <a:pt x="2132711" y="388607"/>
                </a:lnTo>
                <a:lnTo>
                  <a:pt x="2104326" y="354838"/>
                </a:lnTo>
                <a:lnTo>
                  <a:pt x="2074164" y="322351"/>
                </a:lnTo>
                <a:lnTo>
                  <a:pt x="2042312" y="291172"/>
                </a:lnTo>
                <a:lnTo>
                  <a:pt x="2008835" y="261340"/>
                </a:lnTo>
                <a:lnTo>
                  <a:pt x="1973783" y="232905"/>
                </a:lnTo>
                <a:lnTo>
                  <a:pt x="1937258" y="205905"/>
                </a:lnTo>
                <a:lnTo>
                  <a:pt x="1899297" y="180378"/>
                </a:lnTo>
                <a:lnTo>
                  <a:pt x="1859991" y="156362"/>
                </a:lnTo>
                <a:lnTo>
                  <a:pt x="1819389" y="133896"/>
                </a:lnTo>
                <a:lnTo>
                  <a:pt x="1777580" y="113017"/>
                </a:lnTo>
                <a:lnTo>
                  <a:pt x="1734629" y="93776"/>
                </a:lnTo>
                <a:lnTo>
                  <a:pt x="1690585" y="76212"/>
                </a:lnTo>
                <a:lnTo>
                  <a:pt x="1645539" y="60363"/>
                </a:lnTo>
                <a:lnTo>
                  <a:pt x="1599552" y="46266"/>
                </a:lnTo>
                <a:lnTo>
                  <a:pt x="1552702" y="33959"/>
                </a:lnTo>
                <a:lnTo>
                  <a:pt x="1505038" y="23482"/>
                </a:lnTo>
                <a:lnTo>
                  <a:pt x="1456639" y="14884"/>
                </a:lnTo>
                <a:lnTo>
                  <a:pt x="1407579" y="8191"/>
                </a:lnTo>
                <a:lnTo>
                  <a:pt x="1357909" y="3454"/>
                </a:lnTo>
                <a:lnTo>
                  <a:pt x="1307719" y="711"/>
                </a:lnTo>
                <a:lnTo>
                  <a:pt x="1261732" y="76"/>
                </a:lnTo>
                <a:lnTo>
                  <a:pt x="1264285" y="12"/>
                </a:lnTo>
                <a:lnTo>
                  <a:pt x="1257973" y="12"/>
                </a:lnTo>
                <a:lnTo>
                  <a:pt x="1257071" y="0"/>
                </a:lnTo>
                <a:lnTo>
                  <a:pt x="1256588" y="12"/>
                </a:lnTo>
                <a:lnTo>
                  <a:pt x="1230922" y="12"/>
                </a:lnTo>
                <a:lnTo>
                  <a:pt x="1230922" y="711"/>
                </a:lnTo>
                <a:lnTo>
                  <a:pt x="1208760" y="1308"/>
                </a:lnTo>
                <a:lnTo>
                  <a:pt x="1212100" y="1092"/>
                </a:lnTo>
                <a:lnTo>
                  <a:pt x="1230922" y="711"/>
                </a:lnTo>
                <a:lnTo>
                  <a:pt x="1230922" y="12"/>
                </a:lnTo>
                <a:lnTo>
                  <a:pt x="1189062" y="12"/>
                </a:lnTo>
                <a:lnTo>
                  <a:pt x="1189062" y="2527"/>
                </a:lnTo>
                <a:lnTo>
                  <a:pt x="1156106" y="4749"/>
                </a:lnTo>
                <a:lnTo>
                  <a:pt x="1160589" y="4279"/>
                </a:lnTo>
                <a:lnTo>
                  <a:pt x="1189062" y="2527"/>
                </a:lnTo>
                <a:lnTo>
                  <a:pt x="1189062" y="12"/>
                </a:lnTo>
                <a:lnTo>
                  <a:pt x="1045210" y="12"/>
                </a:lnTo>
                <a:lnTo>
                  <a:pt x="993025" y="1092"/>
                </a:lnTo>
                <a:lnTo>
                  <a:pt x="941514" y="4279"/>
                </a:lnTo>
                <a:lnTo>
                  <a:pt x="890727" y="9525"/>
                </a:lnTo>
                <a:lnTo>
                  <a:pt x="840727" y="16776"/>
                </a:lnTo>
                <a:lnTo>
                  <a:pt x="791565" y="25996"/>
                </a:lnTo>
                <a:lnTo>
                  <a:pt x="743305" y="37122"/>
                </a:lnTo>
                <a:lnTo>
                  <a:pt x="695998" y="50101"/>
                </a:lnTo>
                <a:lnTo>
                  <a:pt x="649732" y="64897"/>
                </a:lnTo>
                <a:lnTo>
                  <a:pt x="604532" y="81457"/>
                </a:lnTo>
                <a:lnTo>
                  <a:pt x="560476" y="99720"/>
                </a:lnTo>
                <a:lnTo>
                  <a:pt x="517626" y="119659"/>
                </a:lnTo>
                <a:lnTo>
                  <a:pt x="476034" y="141185"/>
                </a:lnTo>
                <a:lnTo>
                  <a:pt x="435762" y="164287"/>
                </a:lnTo>
                <a:lnTo>
                  <a:pt x="396875" y="188887"/>
                </a:lnTo>
                <a:lnTo>
                  <a:pt x="359435" y="214947"/>
                </a:lnTo>
                <a:lnTo>
                  <a:pt x="323481" y="242417"/>
                </a:lnTo>
                <a:lnTo>
                  <a:pt x="289102" y="271246"/>
                </a:lnTo>
                <a:lnTo>
                  <a:pt x="256336" y="301383"/>
                </a:lnTo>
                <a:lnTo>
                  <a:pt x="225247" y="332790"/>
                </a:lnTo>
                <a:lnTo>
                  <a:pt x="195910" y="365391"/>
                </a:lnTo>
                <a:lnTo>
                  <a:pt x="168363" y="399148"/>
                </a:lnTo>
                <a:lnTo>
                  <a:pt x="142671" y="434022"/>
                </a:lnTo>
                <a:lnTo>
                  <a:pt x="118910" y="469950"/>
                </a:lnTo>
                <a:lnTo>
                  <a:pt x="97129" y="506882"/>
                </a:lnTo>
                <a:lnTo>
                  <a:pt x="77381" y="544766"/>
                </a:lnTo>
                <a:lnTo>
                  <a:pt x="59728" y="583565"/>
                </a:lnTo>
                <a:lnTo>
                  <a:pt x="44234" y="623227"/>
                </a:lnTo>
                <a:lnTo>
                  <a:pt x="30975" y="663676"/>
                </a:lnTo>
                <a:lnTo>
                  <a:pt x="19977" y="704900"/>
                </a:lnTo>
                <a:lnTo>
                  <a:pt x="11328" y="746823"/>
                </a:lnTo>
                <a:lnTo>
                  <a:pt x="5067" y="789393"/>
                </a:lnTo>
                <a:lnTo>
                  <a:pt x="1270" y="832586"/>
                </a:lnTo>
                <a:lnTo>
                  <a:pt x="0" y="876312"/>
                </a:lnTo>
                <a:lnTo>
                  <a:pt x="219075" y="876312"/>
                </a:lnTo>
                <a:lnTo>
                  <a:pt x="220345" y="832586"/>
                </a:lnTo>
                <a:lnTo>
                  <a:pt x="224142" y="789393"/>
                </a:lnTo>
                <a:lnTo>
                  <a:pt x="230403" y="746823"/>
                </a:lnTo>
                <a:lnTo>
                  <a:pt x="239052" y="704900"/>
                </a:lnTo>
                <a:lnTo>
                  <a:pt x="250050" y="663676"/>
                </a:lnTo>
                <a:lnTo>
                  <a:pt x="263309" y="623227"/>
                </a:lnTo>
                <a:lnTo>
                  <a:pt x="278803" y="583565"/>
                </a:lnTo>
                <a:lnTo>
                  <a:pt x="296456" y="544766"/>
                </a:lnTo>
                <a:lnTo>
                  <a:pt x="316204" y="506882"/>
                </a:lnTo>
                <a:lnTo>
                  <a:pt x="337985" y="469950"/>
                </a:lnTo>
                <a:lnTo>
                  <a:pt x="361746" y="434022"/>
                </a:lnTo>
                <a:lnTo>
                  <a:pt x="387438" y="399148"/>
                </a:lnTo>
                <a:lnTo>
                  <a:pt x="414985" y="365391"/>
                </a:lnTo>
                <a:lnTo>
                  <a:pt x="444322" y="332790"/>
                </a:lnTo>
                <a:lnTo>
                  <a:pt x="475411" y="301383"/>
                </a:lnTo>
                <a:lnTo>
                  <a:pt x="508177" y="271246"/>
                </a:lnTo>
                <a:lnTo>
                  <a:pt x="542556" y="242417"/>
                </a:lnTo>
                <a:lnTo>
                  <a:pt x="578510" y="214947"/>
                </a:lnTo>
                <a:lnTo>
                  <a:pt x="615950" y="188887"/>
                </a:lnTo>
                <a:lnTo>
                  <a:pt x="654837" y="164287"/>
                </a:lnTo>
                <a:lnTo>
                  <a:pt x="695109" y="141185"/>
                </a:lnTo>
                <a:lnTo>
                  <a:pt x="736701" y="119646"/>
                </a:lnTo>
                <a:lnTo>
                  <a:pt x="779551" y="99720"/>
                </a:lnTo>
                <a:lnTo>
                  <a:pt x="823607" y="81457"/>
                </a:lnTo>
                <a:lnTo>
                  <a:pt x="868807" y="64897"/>
                </a:lnTo>
                <a:lnTo>
                  <a:pt x="915073" y="50101"/>
                </a:lnTo>
                <a:lnTo>
                  <a:pt x="962380" y="37122"/>
                </a:lnTo>
                <a:lnTo>
                  <a:pt x="1010640" y="25996"/>
                </a:lnTo>
                <a:lnTo>
                  <a:pt x="1059802" y="16776"/>
                </a:lnTo>
                <a:lnTo>
                  <a:pt x="1109802" y="9525"/>
                </a:lnTo>
                <a:lnTo>
                  <a:pt x="1154912" y="4876"/>
                </a:lnTo>
                <a:lnTo>
                  <a:pt x="1206360" y="10502"/>
                </a:lnTo>
                <a:lnTo>
                  <a:pt x="1257249" y="18237"/>
                </a:lnTo>
                <a:lnTo>
                  <a:pt x="1307312" y="28003"/>
                </a:lnTo>
                <a:lnTo>
                  <a:pt x="1356448" y="39751"/>
                </a:lnTo>
                <a:lnTo>
                  <a:pt x="1404607" y="53428"/>
                </a:lnTo>
                <a:lnTo>
                  <a:pt x="1451711" y="68986"/>
                </a:lnTo>
                <a:lnTo>
                  <a:pt x="1497698" y="86385"/>
                </a:lnTo>
                <a:lnTo>
                  <a:pt x="1542503" y="105562"/>
                </a:lnTo>
                <a:lnTo>
                  <a:pt x="1586052" y="126479"/>
                </a:lnTo>
                <a:lnTo>
                  <a:pt x="1628279" y="149085"/>
                </a:lnTo>
                <a:lnTo>
                  <a:pt x="1669122" y="173329"/>
                </a:lnTo>
                <a:lnTo>
                  <a:pt x="1708518" y="199148"/>
                </a:lnTo>
                <a:lnTo>
                  <a:pt x="1746377" y="226517"/>
                </a:lnTo>
                <a:lnTo>
                  <a:pt x="1782648" y="255384"/>
                </a:lnTo>
                <a:lnTo>
                  <a:pt x="1817255" y="285686"/>
                </a:lnTo>
                <a:lnTo>
                  <a:pt x="1850136" y="317385"/>
                </a:lnTo>
                <a:lnTo>
                  <a:pt x="1881225" y="350418"/>
                </a:lnTo>
                <a:lnTo>
                  <a:pt x="1910448" y="384759"/>
                </a:lnTo>
                <a:lnTo>
                  <a:pt x="1937740" y="420331"/>
                </a:lnTo>
                <a:lnTo>
                  <a:pt x="1963026" y="457111"/>
                </a:lnTo>
                <a:lnTo>
                  <a:pt x="1986254" y="495033"/>
                </a:lnTo>
                <a:lnTo>
                  <a:pt x="2007349" y="534060"/>
                </a:lnTo>
                <a:lnTo>
                  <a:pt x="2026234" y="574141"/>
                </a:lnTo>
                <a:lnTo>
                  <a:pt x="2042858" y="615213"/>
                </a:lnTo>
                <a:lnTo>
                  <a:pt x="2057146" y="657237"/>
                </a:lnTo>
                <a:lnTo>
                  <a:pt x="1781810" y="657237"/>
                </a:lnTo>
                <a:lnTo>
                  <a:pt x="2199894" y="876312"/>
                </a:lnTo>
                <a:lnTo>
                  <a:pt x="2551557" y="657237"/>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792" name="Google Shape;792;p77"/>
          <p:cNvGrpSpPr/>
          <p:nvPr/>
        </p:nvGrpSpPr>
        <p:grpSpPr>
          <a:xfrm>
            <a:off x="4971004" y="5218177"/>
            <a:ext cx="3552219" cy="1637538"/>
            <a:chOff x="4971004" y="5218177"/>
            <a:chExt cx="3552219" cy="1637538"/>
          </a:xfrm>
        </p:grpSpPr>
        <p:sp>
          <p:nvSpPr>
            <p:cNvPr id="793" name="Google Shape;793;p77"/>
            <p:cNvSpPr/>
            <p:nvPr/>
          </p:nvSpPr>
          <p:spPr>
            <a:xfrm>
              <a:off x="4971004" y="5218177"/>
              <a:ext cx="1976447" cy="163753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4" name="Google Shape;794;p77"/>
            <p:cNvSpPr/>
            <p:nvPr/>
          </p:nvSpPr>
          <p:spPr>
            <a:xfrm>
              <a:off x="6208013" y="6174486"/>
              <a:ext cx="2315210" cy="431800"/>
            </a:xfrm>
            <a:custGeom>
              <a:rect b="b" l="l" r="r" t="t"/>
              <a:pathLst>
                <a:path extrusionOk="0" h="431800" w="2315209">
                  <a:moveTo>
                    <a:pt x="2314956" y="0"/>
                  </a:moveTo>
                  <a:lnTo>
                    <a:pt x="0" y="0"/>
                  </a:lnTo>
                  <a:lnTo>
                    <a:pt x="0" y="431291"/>
                  </a:lnTo>
                  <a:lnTo>
                    <a:pt x="2314956" y="431291"/>
                  </a:lnTo>
                  <a:lnTo>
                    <a:pt x="231495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95" name="Google Shape;795;p77"/>
          <p:cNvSpPr txBox="1"/>
          <p:nvPr/>
        </p:nvSpPr>
        <p:spPr>
          <a:xfrm>
            <a:off x="6208013" y="6174484"/>
            <a:ext cx="2555875" cy="352019"/>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74275">
            <a:spAutoFit/>
          </a:bodyPr>
          <a:lstStyle/>
          <a:p>
            <a:pPr indent="0" lvl="0" marL="217804" marR="0" rtl="0" algn="l">
              <a:lnSpc>
                <a:spcPct val="100000"/>
              </a:lnSpc>
              <a:spcBef>
                <a:spcPts val="0"/>
              </a:spcBef>
              <a:spcAft>
                <a:spcPts val="0"/>
              </a:spcAft>
              <a:buNone/>
            </a:pPr>
            <a:r>
              <a:rPr b="1" lang="pt-BR" sz="1800">
                <a:solidFill>
                  <a:schemeClr val="dk1"/>
                </a:solidFill>
                <a:latin typeface="Arial"/>
                <a:ea typeface="Arial"/>
                <a:cs typeface="Arial"/>
                <a:sym typeface="Arial"/>
              </a:rPr>
              <a:t>Índice de cocção (IC)</a:t>
            </a:r>
            <a:endParaRPr sz="1800">
              <a:solidFill>
                <a:schemeClr val="dk1"/>
              </a:solidFill>
              <a:latin typeface="Arial"/>
              <a:ea typeface="Arial"/>
              <a:cs typeface="Arial"/>
              <a:sym typeface="Arial"/>
            </a:endParaRPr>
          </a:p>
        </p:txBody>
      </p:sp>
      <p:sp>
        <p:nvSpPr>
          <p:cNvPr id="796" name="Google Shape;796;p77"/>
          <p:cNvSpPr/>
          <p:nvPr/>
        </p:nvSpPr>
        <p:spPr>
          <a:xfrm>
            <a:off x="6211824" y="4786883"/>
            <a:ext cx="2552065" cy="908685"/>
          </a:xfrm>
          <a:custGeom>
            <a:rect b="b" l="l" r="r" t="t"/>
            <a:pathLst>
              <a:path extrusionOk="0" h="908685" w="2552065">
                <a:moveTo>
                  <a:pt x="2551811" y="227076"/>
                </a:moveTo>
                <a:lnTo>
                  <a:pt x="2185797" y="0"/>
                </a:lnTo>
                <a:lnTo>
                  <a:pt x="1753997" y="227076"/>
                </a:lnTo>
                <a:lnTo>
                  <a:pt x="2039366" y="227076"/>
                </a:lnTo>
                <a:lnTo>
                  <a:pt x="2025269" y="270459"/>
                </a:lnTo>
                <a:lnTo>
                  <a:pt x="2008873" y="312851"/>
                </a:lnTo>
                <a:lnTo>
                  <a:pt x="1990242" y="354228"/>
                </a:lnTo>
                <a:lnTo>
                  <a:pt x="1969452" y="394525"/>
                </a:lnTo>
                <a:lnTo>
                  <a:pt x="1946554" y="433692"/>
                </a:lnTo>
                <a:lnTo>
                  <a:pt x="1921624" y="471690"/>
                </a:lnTo>
                <a:lnTo>
                  <a:pt x="1894738" y="508457"/>
                </a:lnTo>
                <a:lnTo>
                  <a:pt x="1865934" y="543941"/>
                </a:lnTo>
                <a:lnTo>
                  <a:pt x="1835302" y="578104"/>
                </a:lnTo>
                <a:lnTo>
                  <a:pt x="1802904" y="610882"/>
                </a:lnTo>
                <a:lnTo>
                  <a:pt x="1768792" y="642239"/>
                </a:lnTo>
                <a:lnTo>
                  <a:pt x="1733054" y="672109"/>
                </a:lnTo>
                <a:lnTo>
                  <a:pt x="1695742" y="700443"/>
                </a:lnTo>
                <a:lnTo>
                  <a:pt x="1656918" y="727202"/>
                </a:lnTo>
                <a:lnTo>
                  <a:pt x="1616671" y="752335"/>
                </a:lnTo>
                <a:lnTo>
                  <a:pt x="1575041" y="775779"/>
                </a:lnTo>
                <a:lnTo>
                  <a:pt x="1532115" y="797496"/>
                </a:lnTo>
                <a:lnTo>
                  <a:pt x="1487944" y="817435"/>
                </a:lnTo>
                <a:lnTo>
                  <a:pt x="1442593" y="835533"/>
                </a:lnTo>
                <a:lnTo>
                  <a:pt x="1396136" y="851750"/>
                </a:lnTo>
                <a:lnTo>
                  <a:pt x="1348651" y="866038"/>
                </a:lnTo>
                <a:lnTo>
                  <a:pt x="1300187" y="878344"/>
                </a:lnTo>
                <a:lnTo>
                  <a:pt x="1250810" y="888606"/>
                </a:lnTo>
                <a:lnTo>
                  <a:pt x="1229207" y="892136"/>
                </a:lnTo>
                <a:lnTo>
                  <a:pt x="1229207" y="907580"/>
                </a:lnTo>
                <a:lnTo>
                  <a:pt x="1211427" y="907199"/>
                </a:lnTo>
                <a:lnTo>
                  <a:pt x="1205623" y="906830"/>
                </a:lnTo>
                <a:lnTo>
                  <a:pt x="1229207" y="907580"/>
                </a:lnTo>
                <a:lnTo>
                  <a:pt x="1229207" y="892136"/>
                </a:lnTo>
                <a:lnTo>
                  <a:pt x="1200594" y="896785"/>
                </a:lnTo>
                <a:lnTo>
                  <a:pt x="1185125" y="898626"/>
                </a:lnTo>
                <a:lnTo>
                  <a:pt x="1185125" y="905510"/>
                </a:lnTo>
                <a:lnTo>
                  <a:pt x="1160386" y="903897"/>
                </a:lnTo>
                <a:lnTo>
                  <a:pt x="1152563" y="903058"/>
                </a:lnTo>
                <a:lnTo>
                  <a:pt x="1185125" y="905510"/>
                </a:lnTo>
                <a:lnTo>
                  <a:pt x="1185125" y="898626"/>
                </a:lnTo>
                <a:lnTo>
                  <a:pt x="1110043" y="898461"/>
                </a:lnTo>
                <a:lnTo>
                  <a:pt x="1060488" y="890943"/>
                </a:lnTo>
                <a:lnTo>
                  <a:pt x="1011758" y="881392"/>
                </a:lnTo>
                <a:lnTo>
                  <a:pt x="963930" y="869848"/>
                </a:lnTo>
                <a:lnTo>
                  <a:pt x="917054" y="856386"/>
                </a:lnTo>
                <a:lnTo>
                  <a:pt x="871181" y="841057"/>
                </a:lnTo>
                <a:lnTo>
                  <a:pt x="826389" y="823887"/>
                </a:lnTo>
                <a:lnTo>
                  <a:pt x="782713" y="804951"/>
                </a:lnTo>
                <a:lnTo>
                  <a:pt x="740244" y="784301"/>
                </a:lnTo>
                <a:lnTo>
                  <a:pt x="699020" y="761974"/>
                </a:lnTo>
                <a:lnTo>
                  <a:pt x="659104" y="738035"/>
                </a:lnTo>
                <a:lnTo>
                  <a:pt x="620547" y="712533"/>
                </a:lnTo>
                <a:lnTo>
                  <a:pt x="583425" y="685520"/>
                </a:lnTo>
                <a:lnTo>
                  <a:pt x="547789" y="657047"/>
                </a:lnTo>
                <a:lnTo>
                  <a:pt x="513702" y="627164"/>
                </a:lnTo>
                <a:lnTo>
                  <a:pt x="481228" y="595922"/>
                </a:lnTo>
                <a:lnTo>
                  <a:pt x="450405" y="563384"/>
                </a:lnTo>
                <a:lnTo>
                  <a:pt x="421309" y="529590"/>
                </a:lnTo>
                <a:lnTo>
                  <a:pt x="394004" y="494588"/>
                </a:lnTo>
                <a:lnTo>
                  <a:pt x="368541" y="458444"/>
                </a:lnTo>
                <a:lnTo>
                  <a:pt x="344970" y="421208"/>
                </a:lnTo>
                <a:lnTo>
                  <a:pt x="323380" y="382930"/>
                </a:lnTo>
                <a:lnTo>
                  <a:pt x="303796" y="343649"/>
                </a:lnTo>
                <a:lnTo>
                  <a:pt x="286296" y="303441"/>
                </a:lnTo>
                <a:lnTo>
                  <a:pt x="270941" y="262343"/>
                </a:lnTo>
                <a:lnTo>
                  <a:pt x="257784" y="220408"/>
                </a:lnTo>
                <a:lnTo>
                  <a:pt x="246888" y="177685"/>
                </a:lnTo>
                <a:lnTo>
                  <a:pt x="238302" y="134226"/>
                </a:lnTo>
                <a:lnTo>
                  <a:pt x="232105" y="90093"/>
                </a:lnTo>
                <a:lnTo>
                  <a:pt x="228333" y="45339"/>
                </a:lnTo>
                <a:lnTo>
                  <a:pt x="227076" y="0"/>
                </a:lnTo>
                <a:lnTo>
                  <a:pt x="0" y="0"/>
                </a:lnTo>
                <a:lnTo>
                  <a:pt x="1257" y="45339"/>
                </a:lnTo>
                <a:lnTo>
                  <a:pt x="5029" y="90093"/>
                </a:lnTo>
                <a:lnTo>
                  <a:pt x="11226" y="134226"/>
                </a:lnTo>
                <a:lnTo>
                  <a:pt x="19812" y="177685"/>
                </a:lnTo>
                <a:lnTo>
                  <a:pt x="30708" y="220408"/>
                </a:lnTo>
                <a:lnTo>
                  <a:pt x="43865" y="262343"/>
                </a:lnTo>
                <a:lnTo>
                  <a:pt x="59220" y="303441"/>
                </a:lnTo>
                <a:lnTo>
                  <a:pt x="76720" y="343649"/>
                </a:lnTo>
                <a:lnTo>
                  <a:pt x="96304" y="382930"/>
                </a:lnTo>
                <a:lnTo>
                  <a:pt x="117894" y="421208"/>
                </a:lnTo>
                <a:lnTo>
                  <a:pt x="141465" y="458444"/>
                </a:lnTo>
                <a:lnTo>
                  <a:pt x="166928" y="494588"/>
                </a:lnTo>
                <a:lnTo>
                  <a:pt x="194233" y="529590"/>
                </a:lnTo>
                <a:lnTo>
                  <a:pt x="223329" y="563384"/>
                </a:lnTo>
                <a:lnTo>
                  <a:pt x="254152" y="595922"/>
                </a:lnTo>
                <a:lnTo>
                  <a:pt x="286626" y="627164"/>
                </a:lnTo>
                <a:lnTo>
                  <a:pt x="320713" y="657047"/>
                </a:lnTo>
                <a:lnTo>
                  <a:pt x="356349" y="685520"/>
                </a:lnTo>
                <a:lnTo>
                  <a:pt x="393471" y="712533"/>
                </a:lnTo>
                <a:lnTo>
                  <a:pt x="432028" y="738035"/>
                </a:lnTo>
                <a:lnTo>
                  <a:pt x="471944" y="761974"/>
                </a:lnTo>
                <a:lnTo>
                  <a:pt x="513168" y="784301"/>
                </a:lnTo>
                <a:lnTo>
                  <a:pt x="555637" y="804951"/>
                </a:lnTo>
                <a:lnTo>
                  <a:pt x="599313" y="823887"/>
                </a:lnTo>
                <a:lnTo>
                  <a:pt x="644105" y="841057"/>
                </a:lnTo>
                <a:lnTo>
                  <a:pt x="689978" y="856386"/>
                </a:lnTo>
                <a:lnTo>
                  <a:pt x="736854" y="869848"/>
                </a:lnTo>
                <a:lnTo>
                  <a:pt x="784682" y="881392"/>
                </a:lnTo>
                <a:lnTo>
                  <a:pt x="833412" y="890943"/>
                </a:lnTo>
                <a:lnTo>
                  <a:pt x="882967" y="898461"/>
                </a:lnTo>
                <a:lnTo>
                  <a:pt x="933310" y="903897"/>
                </a:lnTo>
                <a:lnTo>
                  <a:pt x="984351" y="907199"/>
                </a:lnTo>
                <a:lnTo>
                  <a:pt x="1036066" y="908304"/>
                </a:lnTo>
                <a:lnTo>
                  <a:pt x="1263142" y="908304"/>
                </a:lnTo>
                <a:lnTo>
                  <a:pt x="1258811" y="908215"/>
                </a:lnTo>
                <a:lnTo>
                  <a:pt x="1301851" y="907745"/>
                </a:lnTo>
                <a:lnTo>
                  <a:pt x="1351800" y="905090"/>
                </a:lnTo>
                <a:lnTo>
                  <a:pt x="1401229" y="900341"/>
                </a:lnTo>
                <a:lnTo>
                  <a:pt x="1450073" y="893546"/>
                </a:lnTo>
                <a:lnTo>
                  <a:pt x="1498257" y="884770"/>
                </a:lnTo>
                <a:lnTo>
                  <a:pt x="1545704" y="874026"/>
                </a:lnTo>
                <a:lnTo>
                  <a:pt x="1592376" y="861364"/>
                </a:lnTo>
                <a:lnTo>
                  <a:pt x="1638173" y="846836"/>
                </a:lnTo>
                <a:lnTo>
                  <a:pt x="1683042" y="830465"/>
                </a:lnTo>
                <a:lnTo>
                  <a:pt x="1726907" y="812317"/>
                </a:lnTo>
                <a:lnTo>
                  <a:pt x="1769694" y="792416"/>
                </a:lnTo>
                <a:lnTo>
                  <a:pt x="1811350" y="770813"/>
                </a:lnTo>
                <a:lnTo>
                  <a:pt x="1851799" y="747534"/>
                </a:lnTo>
                <a:lnTo>
                  <a:pt x="1890966" y="722642"/>
                </a:lnTo>
                <a:lnTo>
                  <a:pt x="1928787" y="696163"/>
                </a:lnTo>
                <a:lnTo>
                  <a:pt x="1965185" y="668147"/>
                </a:lnTo>
                <a:lnTo>
                  <a:pt x="2000110" y="638644"/>
                </a:lnTo>
                <a:lnTo>
                  <a:pt x="2033473" y="607669"/>
                </a:lnTo>
                <a:lnTo>
                  <a:pt x="2065210" y="575284"/>
                </a:lnTo>
                <a:lnTo>
                  <a:pt x="2095258" y="541528"/>
                </a:lnTo>
                <a:lnTo>
                  <a:pt x="2123541" y="506450"/>
                </a:lnTo>
                <a:lnTo>
                  <a:pt x="2150008" y="470065"/>
                </a:lnTo>
                <a:lnTo>
                  <a:pt x="2174557" y="432447"/>
                </a:lnTo>
                <a:lnTo>
                  <a:pt x="2197150" y="393611"/>
                </a:lnTo>
                <a:lnTo>
                  <a:pt x="2217699" y="353618"/>
                </a:lnTo>
                <a:lnTo>
                  <a:pt x="2236139" y="312508"/>
                </a:lnTo>
                <a:lnTo>
                  <a:pt x="2252408" y="270319"/>
                </a:lnTo>
                <a:lnTo>
                  <a:pt x="2266442" y="227076"/>
                </a:lnTo>
                <a:lnTo>
                  <a:pt x="2551811" y="227076"/>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77"/>
          <p:cNvSpPr txBox="1"/>
          <p:nvPr/>
        </p:nvSpPr>
        <p:spPr>
          <a:xfrm>
            <a:off x="830580" y="850935"/>
            <a:ext cx="2715006" cy="350737"/>
          </a:xfrm>
          <a:prstGeom prst="rect">
            <a:avLst/>
          </a:prstGeom>
          <a:noFill/>
          <a:ln cap="flat" cmpd="sng" w="28950">
            <a:solidFill>
              <a:srgbClr val="FFC000"/>
            </a:solidFill>
            <a:prstDash val="solid"/>
            <a:round/>
            <a:headEnd len="sm" w="sm" type="none"/>
            <a:tailEnd len="sm" w="sm" type="none"/>
          </a:ln>
        </p:spPr>
        <p:txBody>
          <a:bodyPr anchorCtr="0" anchor="t" bIns="0" lIns="0" spcFirstLastPara="1" rIns="0" wrap="square" tIns="73025">
            <a:spAutoFit/>
          </a:bodyPr>
          <a:lstStyle/>
          <a:p>
            <a:pPr indent="0" lvl="0" marL="149860" marR="0" rtl="0" algn="l">
              <a:lnSpc>
                <a:spcPct val="100000"/>
              </a:lnSpc>
              <a:spcBef>
                <a:spcPts val="0"/>
              </a:spcBef>
              <a:spcAft>
                <a:spcPts val="0"/>
              </a:spcAft>
              <a:buNone/>
            </a:pPr>
            <a:r>
              <a:rPr b="1" lang="pt-BR" sz="1800">
                <a:solidFill>
                  <a:schemeClr val="dk1"/>
                </a:solidFill>
                <a:latin typeface="Arial"/>
                <a:ea typeface="Arial"/>
                <a:cs typeface="Arial"/>
                <a:sym typeface="Arial"/>
              </a:rPr>
              <a:t>Fator de correção (FC)</a:t>
            </a:r>
            <a:endParaRPr sz="1800">
              <a:solidFill>
                <a:schemeClr val="dk1"/>
              </a:solidFill>
              <a:latin typeface="Arial"/>
              <a:ea typeface="Arial"/>
              <a:cs typeface="Arial"/>
              <a:sym typeface="Arial"/>
            </a:endParaRPr>
          </a:p>
        </p:txBody>
      </p:sp>
      <p:grpSp>
        <p:nvGrpSpPr>
          <p:cNvPr id="798" name="Google Shape;798;p77"/>
          <p:cNvGrpSpPr/>
          <p:nvPr/>
        </p:nvGrpSpPr>
        <p:grpSpPr>
          <a:xfrm>
            <a:off x="8693872" y="572578"/>
            <a:ext cx="2776441" cy="1294130"/>
            <a:chOff x="9253727" y="970787"/>
            <a:chExt cx="2270760" cy="1294130"/>
          </a:xfrm>
        </p:grpSpPr>
        <p:sp>
          <p:nvSpPr>
            <p:cNvPr id="799" name="Google Shape;799;p77"/>
            <p:cNvSpPr/>
            <p:nvPr/>
          </p:nvSpPr>
          <p:spPr>
            <a:xfrm>
              <a:off x="9253727" y="970787"/>
              <a:ext cx="2270760" cy="1294130"/>
            </a:xfrm>
            <a:custGeom>
              <a:rect b="b" l="l" r="r" t="t"/>
              <a:pathLst>
                <a:path extrusionOk="0" h="1294130" w="2270759">
                  <a:moveTo>
                    <a:pt x="1135379" y="0"/>
                  </a:moveTo>
                  <a:lnTo>
                    <a:pt x="1075086" y="896"/>
                  </a:lnTo>
                  <a:lnTo>
                    <a:pt x="1015611" y="3557"/>
                  </a:lnTo>
                  <a:lnTo>
                    <a:pt x="957033" y="7937"/>
                  </a:lnTo>
                  <a:lnTo>
                    <a:pt x="899432" y="13992"/>
                  </a:lnTo>
                  <a:lnTo>
                    <a:pt x="842886" y="21676"/>
                  </a:lnTo>
                  <a:lnTo>
                    <a:pt x="787472" y="30945"/>
                  </a:lnTo>
                  <a:lnTo>
                    <a:pt x="733270" y="41754"/>
                  </a:lnTo>
                  <a:lnTo>
                    <a:pt x="680358" y="54059"/>
                  </a:lnTo>
                  <a:lnTo>
                    <a:pt x="628815" y="67815"/>
                  </a:lnTo>
                  <a:lnTo>
                    <a:pt x="578719" y="82976"/>
                  </a:lnTo>
                  <a:lnTo>
                    <a:pt x="530149" y="99499"/>
                  </a:lnTo>
                  <a:lnTo>
                    <a:pt x="483182" y="117339"/>
                  </a:lnTo>
                  <a:lnTo>
                    <a:pt x="437898" y="136450"/>
                  </a:lnTo>
                  <a:lnTo>
                    <a:pt x="394375" y="156789"/>
                  </a:lnTo>
                  <a:lnTo>
                    <a:pt x="352692" y="178310"/>
                  </a:lnTo>
                  <a:lnTo>
                    <a:pt x="312927" y="200968"/>
                  </a:lnTo>
                  <a:lnTo>
                    <a:pt x="275158" y="224719"/>
                  </a:lnTo>
                  <a:lnTo>
                    <a:pt x="239465" y="249519"/>
                  </a:lnTo>
                  <a:lnTo>
                    <a:pt x="205925" y="275322"/>
                  </a:lnTo>
                  <a:lnTo>
                    <a:pt x="174617" y="302083"/>
                  </a:lnTo>
                  <a:lnTo>
                    <a:pt x="145620" y="329759"/>
                  </a:lnTo>
                  <a:lnTo>
                    <a:pt x="119012" y="358303"/>
                  </a:lnTo>
                  <a:lnTo>
                    <a:pt x="73277" y="417821"/>
                  </a:lnTo>
                  <a:lnTo>
                    <a:pt x="38040" y="480279"/>
                  </a:lnTo>
                  <a:lnTo>
                    <a:pt x="13930" y="545319"/>
                  </a:lnTo>
                  <a:lnTo>
                    <a:pt x="1573" y="612583"/>
                  </a:lnTo>
                  <a:lnTo>
                    <a:pt x="0" y="646938"/>
                  </a:lnTo>
                  <a:lnTo>
                    <a:pt x="1573" y="681292"/>
                  </a:lnTo>
                  <a:lnTo>
                    <a:pt x="13930" y="748556"/>
                  </a:lnTo>
                  <a:lnTo>
                    <a:pt x="38040" y="813596"/>
                  </a:lnTo>
                  <a:lnTo>
                    <a:pt x="73277" y="876054"/>
                  </a:lnTo>
                  <a:lnTo>
                    <a:pt x="119012" y="935572"/>
                  </a:lnTo>
                  <a:lnTo>
                    <a:pt x="145620" y="964116"/>
                  </a:lnTo>
                  <a:lnTo>
                    <a:pt x="174617" y="991792"/>
                  </a:lnTo>
                  <a:lnTo>
                    <a:pt x="205925" y="1018553"/>
                  </a:lnTo>
                  <a:lnTo>
                    <a:pt x="239465" y="1044356"/>
                  </a:lnTo>
                  <a:lnTo>
                    <a:pt x="275158" y="1069156"/>
                  </a:lnTo>
                  <a:lnTo>
                    <a:pt x="312927" y="1092907"/>
                  </a:lnTo>
                  <a:lnTo>
                    <a:pt x="352692" y="1115565"/>
                  </a:lnTo>
                  <a:lnTo>
                    <a:pt x="394375" y="1137086"/>
                  </a:lnTo>
                  <a:lnTo>
                    <a:pt x="437898" y="1157425"/>
                  </a:lnTo>
                  <a:lnTo>
                    <a:pt x="483182" y="1176536"/>
                  </a:lnTo>
                  <a:lnTo>
                    <a:pt x="530149" y="1194376"/>
                  </a:lnTo>
                  <a:lnTo>
                    <a:pt x="578719" y="1210899"/>
                  </a:lnTo>
                  <a:lnTo>
                    <a:pt x="628815" y="1226060"/>
                  </a:lnTo>
                  <a:lnTo>
                    <a:pt x="680358" y="1239816"/>
                  </a:lnTo>
                  <a:lnTo>
                    <a:pt x="733270" y="1252121"/>
                  </a:lnTo>
                  <a:lnTo>
                    <a:pt x="787472" y="1262930"/>
                  </a:lnTo>
                  <a:lnTo>
                    <a:pt x="842886" y="1272199"/>
                  </a:lnTo>
                  <a:lnTo>
                    <a:pt x="899432" y="1279883"/>
                  </a:lnTo>
                  <a:lnTo>
                    <a:pt x="957033" y="1285938"/>
                  </a:lnTo>
                  <a:lnTo>
                    <a:pt x="1015611" y="1290318"/>
                  </a:lnTo>
                  <a:lnTo>
                    <a:pt x="1075086" y="1292979"/>
                  </a:lnTo>
                  <a:lnTo>
                    <a:pt x="1135379" y="1293876"/>
                  </a:lnTo>
                  <a:lnTo>
                    <a:pt x="1195673" y="1292979"/>
                  </a:lnTo>
                  <a:lnTo>
                    <a:pt x="1255148" y="1290318"/>
                  </a:lnTo>
                  <a:lnTo>
                    <a:pt x="1313726" y="1285938"/>
                  </a:lnTo>
                  <a:lnTo>
                    <a:pt x="1371327" y="1279883"/>
                  </a:lnTo>
                  <a:lnTo>
                    <a:pt x="1427873" y="1272199"/>
                  </a:lnTo>
                  <a:lnTo>
                    <a:pt x="1483287" y="1262930"/>
                  </a:lnTo>
                  <a:lnTo>
                    <a:pt x="1537489" y="1252121"/>
                  </a:lnTo>
                  <a:lnTo>
                    <a:pt x="1590401" y="1239816"/>
                  </a:lnTo>
                  <a:lnTo>
                    <a:pt x="1641944" y="1226060"/>
                  </a:lnTo>
                  <a:lnTo>
                    <a:pt x="1692040" y="1210899"/>
                  </a:lnTo>
                  <a:lnTo>
                    <a:pt x="1740610" y="1194376"/>
                  </a:lnTo>
                  <a:lnTo>
                    <a:pt x="1787577" y="1176536"/>
                  </a:lnTo>
                  <a:lnTo>
                    <a:pt x="1832861" y="1157425"/>
                  </a:lnTo>
                  <a:lnTo>
                    <a:pt x="1876384" y="1137086"/>
                  </a:lnTo>
                  <a:lnTo>
                    <a:pt x="1918067" y="1115565"/>
                  </a:lnTo>
                  <a:lnTo>
                    <a:pt x="1957832" y="1092907"/>
                  </a:lnTo>
                  <a:lnTo>
                    <a:pt x="1995601" y="1069156"/>
                  </a:lnTo>
                  <a:lnTo>
                    <a:pt x="2031294" y="1044356"/>
                  </a:lnTo>
                  <a:lnTo>
                    <a:pt x="2064834" y="1018553"/>
                  </a:lnTo>
                  <a:lnTo>
                    <a:pt x="2096142" y="991792"/>
                  </a:lnTo>
                  <a:lnTo>
                    <a:pt x="2125139" y="964116"/>
                  </a:lnTo>
                  <a:lnTo>
                    <a:pt x="2151747" y="935572"/>
                  </a:lnTo>
                  <a:lnTo>
                    <a:pt x="2197482" y="876054"/>
                  </a:lnTo>
                  <a:lnTo>
                    <a:pt x="2232719" y="813596"/>
                  </a:lnTo>
                  <a:lnTo>
                    <a:pt x="2256829" y="748556"/>
                  </a:lnTo>
                  <a:lnTo>
                    <a:pt x="2269186" y="681292"/>
                  </a:lnTo>
                  <a:lnTo>
                    <a:pt x="2270760" y="646938"/>
                  </a:lnTo>
                  <a:lnTo>
                    <a:pt x="2269186" y="612583"/>
                  </a:lnTo>
                  <a:lnTo>
                    <a:pt x="2256829" y="545319"/>
                  </a:lnTo>
                  <a:lnTo>
                    <a:pt x="2232719" y="480279"/>
                  </a:lnTo>
                  <a:lnTo>
                    <a:pt x="2197482" y="417821"/>
                  </a:lnTo>
                  <a:lnTo>
                    <a:pt x="2151747" y="358303"/>
                  </a:lnTo>
                  <a:lnTo>
                    <a:pt x="2125139" y="329759"/>
                  </a:lnTo>
                  <a:lnTo>
                    <a:pt x="2096142" y="302083"/>
                  </a:lnTo>
                  <a:lnTo>
                    <a:pt x="2064834" y="275322"/>
                  </a:lnTo>
                  <a:lnTo>
                    <a:pt x="2031294" y="249519"/>
                  </a:lnTo>
                  <a:lnTo>
                    <a:pt x="1995601" y="224719"/>
                  </a:lnTo>
                  <a:lnTo>
                    <a:pt x="1957832" y="200968"/>
                  </a:lnTo>
                  <a:lnTo>
                    <a:pt x="1918067" y="178310"/>
                  </a:lnTo>
                  <a:lnTo>
                    <a:pt x="1876384" y="156789"/>
                  </a:lnTo>
                  <a:lnTo>
                    <a:pt x="1832861" y="136450"/>
                  </a:lnTo>
                  <a:lnTo>
                    <a:pt x="1787577" y="117339"/>
                  </a:lnTo>
                  <a:lnTo>
                    <a:pt x="1740610" y="99499"/>
                  </a:lnTo>
                  <a:lnTo>
                    <a:pt x="1692040" y="82976"/>
                  </a:lnTo>
                  <a:lnTo>
                    <a:pt x="1641944" y="67815"/>
                  </a:lnTo>
                  <a:lnTo>
                    <a:pt x="1590401" y="54059"/>
                  </a:lnTo>
                  <a:lnTo>
                    <a:pt x="1537489" y="41754"/>
                  </a:lnTo>
                  <a:lnTo>
                    <a:pt x="1483287" y="30945"/>
                  </a:lnTo>
                  <a:lnTo>
                    <a:pt x="1427873" y="21676"/>
                  </a:lnTo>
                  <a:lnTo>
                    <a:pt x="1371327" y="13992"/>
                  </a:lnTo>
                  <a:lnTo>
                    <a:pt x="1313726" y="7937"/>
                  </a:lnTo>
                  <a:lnTo>
                    <a:pt x="1255148" y="3557"/>
                  </a:lnTo>
                  <a:lnTo>
                    <a:pt x="1195673" y="896"/>
                  </a:lnTo>
                  <a:lnTo>
                    <a:pt x="1135379"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0" name="Google Shape;800;p77"/>
            <p:cNvSpPr/>
            <p:nvPr/>
          </p:nvSpPr>
          <p:spPr>
            <a:xfrm>
              <a:off x="9253727" y="970787"/>
              <a:ext cx="2270760" cy="1294130"/>
            </a:xfrm>
            <a:custGeom>
              <a:rect b="b" l="l" r="r" t="t"/>
              <a:pathLst>
                <a:path extrusionOk="0" h="1294130" w="2270759">
                  <a:moveTo>
                    <a:pt x="0" y="646938"/>
                  </a:moveTo>
                  <a:lnTo>
                    <a:pt x="6243" y="578695"/>
                  </a:lnTo>
                  <a:lnTo>
                    <a:pt x="24555" y="512499"/>
                  </a:lnTo>
                  <a:lnTo>
                    <a:pt x="54307" y="448705"/>
                  </a:lnTo>
                  <a:lnTo>
                    <a:pt x="94871" y="387672"/>
                  </a:lnTo>
                  <a:lnTo>
                    <a:pt x="145620" y="329759"/>
                  </a:lnTo>
                  <a:lnTo>
                    <a:pt x="174617" y="302083"/>
                  </a:lnTo>
                  <a:lnTo>
                    <a:pt x="205925" y="275322"/>
                  </a:lnTo>
                  <a:lnTo>
                    <a:pt x="239465" y="249519"/>
                  </a:lnTo>
                  <a:lnTo>
                    <a:pt x="275158" y="224719"/>
                  </a:lnTo>
                  <a:lnTo>
                    <a:pt x="312927" y="200968"/>
                  </a:lnTo>
                  <a:lnTo>
                    <a:pt x="352692" y="178310"/>
                  </a:lnTo>
                  <a:lnTo>
                    <a:pt x="394375" y="156789"/>
                  </a:lnTo>
                  <a:lnTo>
                    <a:pt x="437898" y="136450"/>
                  </a:lnTo>
                  <a:lnTo>
                    <a:pt x="483182" y="117339"/>
                  </a:lnTo>
                  <a:lnTo>
                    <a:pt x="530149" y="99499"/>
                  </a:lnTo>
                  <a:lnTo>
                    <a:pt x="578719" y="82976"/>
                  </a:lnTo>
                  <a:lnTo>
                    <a:pt x="628815" y="67815"/>
                  </a:lnTo>
                  <a:lnTo>
                    <a:pt x="680358" y="54059"/>
                  </a:lnTo>
                  <a:lnTo>
                    <a:pt x="733270" y="41754"/>
                  </a:lnTo>
                  <a:lnTo>
                    <a:pt x="787472" y="30945"/>
                  </a:lnTo>
                  <a:lnTo>
                    <a:pt x="842886" y="21676"/>
                  </a:lnTo>
                  <a:lnTo>
                    <a:pt x="899432" y="13992"/>
                  </a:lnTo>
                  <a:lnTo>
                    <a:pt x="957033" y="7937"/>
                  </a:lnTo>
                  <a:lnTo>
                    <a:pt x="1015611" y="3557"/>
                  </a:lnTo>
                  <a:lnTo>
                    <a:pt x="1075086" y="896"/>
                  </a:lnTo>
                  <a:lnTo>
                    <a:pt x="1135379" y="0"/>
                  </a:lnTo>
                  <a:lnTo>
                    <a:pt x="1195673" y="896"/>
                  </a:lnTo>
                  <a:lnTo>
                    <a:pt x="1255148" y="3557"/>
                  </a:lnTo>
                  <a:lnTo>
                    <a:pt x="1313726" y="7937"/>
                  </a:lnTo>
                  <a:lnTo>
                    <a:pt x="1371327" y="13992"/>
                  </a:lnTo>
                  <a:lnTo>
                    <a:pt x="1427873" y="21676"/>
                  </a:lnTo>
                  <a:lnTo>
                    <a:pt x="1483287" y="30945"/>
                  </a:lnTo>
                  <a:lnTo>
                    <a:pt x="1537489" y="41754"/>
                  </a:lnTo>
                  <a:lnTo>
                    <a:pt x="1590401" y="54059"/>
                  </a:lnTo>
                  <a:lnTo>
                    <a:pt x="1641944" y="67815"/>
                  </a:lnTo>
                  <a:lnTo>
                    <a:pt x="1692040" y="82976"/>
                  </a:lnTo>
                  <a:lnTo>
                    <a:pt x="1740610" y="99499"/>
                  </a:lnTo>
                  <a:lnTo>
                    <a:pt x="1787577" y="117339"/>
                  </a:lnTo>
                  <a:lnTo>
                    <a:pt x="1832861" y="136450"/>
                  </a:lnTo>
                  <a:lnTo>
                    <a:pt x="1876384" y="156789"/>
                  </a:lnTo>
                  <a:lnTo>
                    <a:pt x="1918067" y="178310"/>
                  </a:lnTo>
                  <a:lnTo>
                    <a:pt x="1957832" y="200968"/>
                  </a:lnTo>
                  <a:lnTo>
                    <a:pt x="1995601" y="224719"/>
                  </a:lnTo>
                  <a:lnTo>
                    <a:pt x="2031294" y="249519"/>
                  </a:lnTo>
                  <a:lnTo>
                    <a:pt x="2064834" y="275322"/>
                  </a:lnTo>
                  <a:lnTo>
                    <a:pt x="2096142" y="302083"/>
                  </a:lnTo>
                  <a:lnTo>
                    <a:pt x="2125139" y="329759"/>
                  </a:lnTo>
                  <a:lnTo>
                    <a:pt x="2151747" y="358303"/>
                  </a:lnTo>
                  <a:lnTo>
                    <a:pt x="2197482" y="417821"/>
                  </a:lnTo>
                  <a:lnTo>
                    <a:pt x="2232719" y="480279"/>
                  </a:lnTo>
                  <a:lnTo>
                    <a:pt x="2256829" y="545319"/>
                  </a:lnTo>
                  <a:lnTo>
                    <a:pt x="2269186" y="612583"/>
                  </a:lnTo>
                  <a:lnTo>
                    <a:pt x="2270760" y="646938"/>
                  </a:lnTo>
                  <a:lnTo>
                    <a:pt x="2269186" y="681292"/>
                  </a:lnTo>
                  <a:lnTo>
                    <a:pt x="2256829" y="748556"/>
                  </a:lnTo>
                  <a:lnTo>
                    <a:pt x="2232719" y="813596"/>
                  </a:lnTo>
                  <a:lnTo>
                    <a:pt x="2197482" y="876054"/>
                  </a:lnTo>
                  <a:lnTo>
                    <a:pt x="2151747" y="935572"/>
                  </a:lnTo>
                  <a:lnTo>
                    <a:pt x="2125139" y="964116"/>
                  </a:lnTo>
                  <a:lnTo>
                    <a:pt x="2096142" y="991792"/>
                  </a:lnTo>
                  <a:lnTo>
                    <a:pt x="2064834" y="1018553"/>
                  </a:lnTo>
                  <a:lnTo>
                    <a:pt x="2031294" y="1044356"/>
                  </a:lnTo>
                  <a:lnTo>
                    <a:pt x="1995601" y="1069156"/>
                  </a:lnTo>
                  <a:lnTo>
                    <a:pt x="1957832" y="1092907"/>
                  </a:lnTo>
                  <a:lnTo>
                    <a:pt x="1918067" y="1115565"/>
                  </a:lnTo>
                  <a:lnTo>
                    <a:pt x="1876384" y="1137086"/>
                  </a:lnTo>
                  <a:lnTo>
                    <a:pt x="1832861" y="1157425"/>
                  </a:lnTo>
                  <a:lnTo>
                    <a:pt x="1787577" y="1176536"/>
                  </a:lnTo>
                  <a:lnTo>
                    <a:pt x="1740610" y="1194376"/>
                  </a:lnTo>
                  <a:lnTo>
                    <a:pt x="1692040" y="1210899"/>
                  </a:lnTo>
                  <a:lnTo>
                    <a:pt x="1641944" y="1226060"/>
                  </a:lnTo>
                  <a:lnTo>
                    <a:pt x="1590401" y="1239816"/>
                  </a:lnTo>
                  <a:lnTo>
                    <a:pt x="1537489" y="1252121"/>
                  </a:lnTo>
                  <a:lnTo>
                    <a:pt x="1483287" y="1262930"/>
                  </a:lnTo>
                  <a:lnTo>
                    <a:pt x="1427873" y="1272199"/>
                  </a:lnTo>
                  <a:lnTo>
                    <a:pt x="1371327" y="1279883"/>
                  </a:lnTo>
                  <a:lnTo>
                    <a:pt x="1313726" y="1285938"/>
                  </a:lnTo>
                  <a:lnTo>
                    <a:pt x="1255148" y="1290318"/>
                  </a:lnTo>
                  <a:lnTo>
                    <a:pt x="1195673" y="1292979"/>
                  </a:lnTo>
                  <a:lnTo>
                    <a:pt x="1135379" y="1293876"/>
                  </a:lnTo>
                  <a:lnTo>
                    <a:pt x="1075086" y="1292979"/>
                  </a:lnTo>
                  <a:lnTo>
                    <a:pt x="1015611" y="1290318"/>
                  </a:lnTo>
                  <a:lnTo>
                    <a:pt x="957033" y="1285938"/>
                  </a:lnTo>
                  <a:lnTo>
                    <a:pt x="899432" y="1279883"/>
                  </a:lnTo>
                  <a:lnTo>
                    <a:pt x="842886" y="1272199"/>
                  </a:lnTo>
                  <a:lnTo>
                    <a:pt x="787472" y="1262930"/>
                  </a:lnTo>
                  <a:lnTo>
                    <a:pt x="733270" y="1252121"/>
                  </a:lnTo>
                  <a:lnTo>
                    <a:pt x="680358" y="1239816"/>
                  </a:lnTo>
                  <a:lnTo>
                    <a:pt x="628815" y="1226060"/>
                  </a:lnTo>
                  <a:lnTo>
                    <a:pt x="578719" y="1210899"/>
                  </a:lnTo>
                  <a:lnTo>
                    <a:pt x="530149" y="1194376"/>
                  </a:lnTo>
                  <a:lnTo>
                    <a:pt x="483182" y="1176536"/>
                  </a:lnTo>
                  <a:lnTo>
                    <a:pt x="437898" y="1157425"/>
                  </a:lnTo>
                  <a:lnTo>
                    <a:pt x="394375" y="1137086"/>
                  </a:lnTo>
                  <a:lnTo>
                    <a:pt x="352692" y="1115565"/>
                  </a:lnTo>
                  <a:lnTo>
                    <a:pt x="312927" y="1092907"/>
                  </a:lnTo>
                  <a:lnTo>
                    <a:pt x="275158" y="1069156"/>
                  </a:lnTo>
                  <a:lnTo>
                    <a:pt x="239465" y="1044356"/>
                  </a:lnTo>
                  <a:lnTo>
                    <a:pt x="205925" y="1018553"/>
                  </a:lnTo>
                  <a:lnTo>
                    <a:pt x="174617" y="991792"/>
                  </a:lnTo>
                  <a:lnTo>
                    <a:pt x="145620" y="964116"/>
                  </a:lnTo>
                  <a:lnTo>
                    <a:pt x="119012" y="935572"/>
                  </a:lnTo>
                  <a:lnTo>
                    <a:pt x="73277" y="876054"/>
                  </a:lnTo>
                  <a:lnTo>
                    <a:pt x="38040" y="813596"/>
                  </a:lnTo>
                  <a:lnTo>
                    <a:pt x="13930" y="748556"/>
                  </a:lnTo>
                  <a:lnTo>
                    <a:pt x="1573" y="681292"/>
                  </a:lnTo>
                  <a:lnTo>
                    <a:pt x="0" y="646938"/>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01" name="Google Shape;801;p77"/>
          <p:cNvSpPr txBox="1"/>
          <p:nvPr/>
        </p:nvSpPr>
        <p:spPr>
          <a:xfrm>
            <a:off x="9316591" y="707580"/>
            <a:ext cx="1383030" cy="1120820"/>
          </a:xfrm>
          <a:prstGeom prst="rect">
            <a:avLst/>
          </a:prstGeom>
          <a:noFill/>
          <a:ln>
            <a:noFill/>
          </a:ln>
        </p:spPr>
        <p:txBody>
          <a:bodyPr anchorCtr="0" anchor="t" bIns="0" lIns="0" spcFirstLastPara="1" rIns="0" wrap="square" tIns="12700">
            <a:spAutoFit/>
          </a:bodyPr>
          <a:lstStyle/>
          <a:p>
            <a:pPr indent="309245" lvl="0" marL="12700" marR="5080" rtl="0" algn="ctr">
              <a:lnSpc>
                <a:spcPct val="100000"/>
              </a:lnSpc>
              <a:spcBef>
                <a:spcPts val="0"/>
              </a:spcBef>
              <a:spcAft>
                <a:spcPts val="0"/>
              </a:spcAft>
              <a:buNone/>
            </a:pPr>
            <a:r>
              <a:rPr lang="pt-BR" sz="1800">
                <a:solidFill>
                  <a:srgbClr val="FFFFFF"/>
                </a:solidFill>
                <a:latin typeface="Arial"/>
                <a:ea typeface="Arial"/>
                <a:cs typeface="Arial"/>
                <a:sym typeface="Arial"/>
              </a:rPr>
              <a:t>Atenção:  diferença de per  capita e porção!</a:t>
            </a:r>
            <a:endParaRPr sz="1800">
              <a:solidFill>
                <a:schemeClr val="dk1"/>
              </a:solidFill>
              <a:latin typeface="Arial"/>
              <a:ea typeface="Arial"/>
              <a:cs typeface="Arial"/>
              <a:sym typeface="Arial"/>
            </a:endParaRPr>
          </a:p>
        </p:txBody>
      </p:sp>
      <p:sp>
        <p:nvSpPr>
          <p:cNvPr id="802" name="Google Shape;802;p77"/>
          <p:cNvSpPr txBox="1"/>
          <p:nvPr/>
        </p:nvSpPr>
        <p:spPr>
          <a:xfrm>
            <a:off x="1682329" y="4840983"/>
            <a:ext cx="41155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800">
                <a:solidFill>
                  <a:schemeClr val="dk1"/>
                </a:solidFill>
                <a:latin typeface="Calibri"/>
                <a:ea typeface="Calibri"/>
                <a:cs typeface="Calibri"/>
                <a:sym typeface="Calibri"/>
              </a:rPr>
              <a:t>PER CAPITA DO ALIMENTO</a:t>
            </a:r>
            <a:endParaRPr/>
          </a:p>
        </p:txBody>
      </p:sp>
      <p:sp>
        <p:nvSpPr>
          <p:cNvPr id="803" name="Google Shape;803;p77"/>
          <p:cNvSpPr txBox="1"/>
          <p:nvPr/>
        </p:nvSpPr>
        <p:spPr>
          <a:xfrm>
            <a:off x="7604045" y="4812791"/>
            <a:ext cx="411556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2400">
                <a:solidFill>
                  <a:schemeClr val="dk1"/>
                </a:solidFill>
                <a:latin typeface="Calibri"/>
                <a:ea typeface="Calibri"/>
                <a:cs typeface="Calibri"/>
                <a:sym typeface="Calibri"/>
              </a:rPr>
              <a:t>PORÇÃO DO </a:t>
            </a:r>
            <a:endParaRPr/>
          </a:p>
          <a:p>
            <a:pPr indent="0" lvl="0" marL="0" marR="0" rtl="0" algn="ctr">
              <a:spcBef>
                <a:spcPts val="0"/>
              </a:spcBef>
              <a:spcAft>
                <a:spcPts val="0"/>
              </a:spcAft>
              <a:buNone/>
            </a:pPr>
            <a:r>
              <a:rPr lang="pt-BR" sz="2400">
                <a:solidFill>
                  <a:schemeClr val="dk1"/>
                </a:solidFill>
                <a:latin typeface="Calibri"/>
                <a:ea typeface="Calibri"/>
                <a:cs typeface="Calibri"/>
                <a:sym typeface="Calibri"/>
              </a:rPr>
              <a:t>ALIMENTO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78"/>
          <p:cNvSpPr txBox="1"/>
          <p:nvPr>
            <p:ph type="title"/>
          </p:nvPr>
        </p:nvSpPr>
        <p:spPr>
          <a:xfrm>
            <a:off x="1676400" y="2667000"/>
            <a:ext cx="8422766" cy="68071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t>Demonstração prática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79"/>
          <p:cNvSpPr txBox="1"/>
          <p:nvPr/>
        </p:nvSpPr>
        <p:spPr>
          <a:xfrm>
            <a:off x="232764" y="1469525"/>
            <a:ext cx="11612169" cy="1863972"/>
          </a:xfrm>
          <a:prstGeom prst="rect">
            <a:avLst/>
          </a:prstGeom>
          <a:noFill/>
          <a:ln>
            <a:noFill/>
          </a:ln>
        </p:spPr>
        <p:txBody>
          <a:bodyPr anchorCtr="0" anchor="t" bIns="0" lIns="0" spcFirstLastPara="1" rIns="0" wrap="square" tIns="67925">
            <a:spAutoFit/>
          </a:bodyPr>
          <a:lstStyle/>
          <a:p>
            <a:pPr indent="0" lvl="0" marL="12065" marR="5080" rtl="0" algn="ctr">
              <a:lnSpc>
                <a:spcPct val="108124"/>
              </a:lnSpc>
              <a:spcBef>
                <a:spcPts val="0"/>
              </a:spcBef>
              <a:spcAft>
                <a:spcPts val="0"/>
              </a:spcAft>
              <a:buNone/>
            </a:pPr>
            <a:r>
              <a:rPr lang="pt-BR" sz="3200">
                <a:solidFill>
                  <a:schemeClr val="dk1"/>
                </a:solidFill>
                <a:latin typeface="Arial"/>
                <a:ea typeface="Arial"/>
                <a:cs typeface="Arial"/>
                <a:sym typeface="Arial"/>
              </a:rPr>
              <a:t>Verificar o </a:t>
            </a:r>
            <a:r>
              <a:rPr b="1" lang="pt-BR" sz="3200">
                <a:solidFill>
                  <a:schemeClr val="dk1"/>
                </a:solidFill>
                <a:latin typeface="Arial"/>
                <a:ea typeface="Arial"/>
                <a:cs typeface="Arial"/>
                <a:sym typeface="Arial"/>
              </a:rPr>
              <a:t>ganho ou perda de peso dos alimentos</a:t>
            </a:r>
            <a:r>
              <a:rPr lang="pt-BR" sz="3200">
                <a:solidFill>
                  <a:schemeClr val="dk1"/>
                </a:solidFill>
                <a:latin typeface="Arial"/>
                <a:ea typeface="Arial"/>
                <a:cs typeface="Arial"/>
                <a:sym typeface="Arial"/>
              </a:rPr>
              <a:t>, quando submetidos  às operações de cocção, pois os alimentos nesta fase do preparo podem  sofrer tanto perda quanto ganho de peso (água)</a:t>
            </a:r>
            <a:endParaRPr sz="3200">
              <a:solidFill>
                <a:schemeClr val="dk1"/>
              </a:solidFill>
              <a:latin typeface="Arial"/>
              <a:ea typeface="Arial"/>
              <a:cs typeface="Arial"/>
              <a:sym typeface="Arial"/>
            </a:endParaRPr>
          </a:p>
        </p:txBody>
      </p:sp>
      <p:sp>
        <p:nvSpPr>
          <p:cNvPr id="814" name="Google Shape;814;p79"/>
          <p:cNvSpPr/>
          <p:nvPr/>
        </p:nvSpPr>
        <p:spPr>
          <a:xfrm>
            <a:off x="7107935" y="3182111"/>
            <a:ext cx="2513076" cy="202539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5" name="Google Shape;815;p79"/>
          <p:cNvSpPr/>
          <p:nvPr/>
        </p:nvSpPr>
        <p:spPr>
          <a:xfrm>
            <a:off x="2264664" y="3182111"/>
            <a:ext cx="2615184" cy="203149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6" name="Google Shape;816;p79"/>
          <p:cNvSpPr/>
          <p:nvPr/>
        </p:nvSpPr>
        <p:spPr>
          <a:xfrm>
            <a:off x="5326379" y="3901440"/>
            <a:ext cx="1424940" cy="626745"/>
          </a:xfrm>
          <a:custGeom>
            <a:rect b="b" l="l" r="r" t="t"/>
            <a:pathLst>
              <a:path extrusionOk="0" h="626745" w="1424940">
                <a:moveTo>
                  <a:pt x="1111758" y="0"/>
                </a:moveTo>
                <a:lnTo>
                  <a:pt x="1111758" y="156591"/>
                </a:lnTo>
                <a:lnTo>
                  <a:pt x="0" y="156591"/>
                </a:lnTo>
                <a:lnTo>
                  <a:pt x="0" y="469773"/>
                </a:lnTo>
                <a:lnTo>
                  <a:pt x="1111758" y="469773"/>
                </a:lnTo>
                <a:lnTo>
                  <a:pt x="1111758" y="626364"/>
                </a:lnTo>
                <a:lnTo>
                  <a:pt x="1424940" y="313182"/>
                </a:lnTo>
                <a:lnTo>
                  <a:pt x="1111758"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17" name="Google Shape;817;p79"/>
          <p:cNvSpPr txBox="1"/>
          <p:nvPr/>
        </p:nvSpPr>
        <p:spPr>
          <a:xfrm>
            <a:off x="3304856" y="5628329"/>
            <a:ext cx="7606158" cy="100203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pt-BR" sz="3200">
                <a:solidFill>
                  <a:srgbClr val="009999"/>
                </a:solidFill>
                <a:latin typeface="Arial"/>
                <a:ea typeface="Arial"/>
                <a:cs typeface="Arial"/>
                <a:sym typeface="Arial"/>
              </a:rPr>
              <a:t>IC &gt; 1 </a:t>
            </a:r>
            <a:r>
              <a:rPr lang="pt-BR" sz="2000">
                <a:solidFill>
                  <a:srgbClr val="009999"/>
                </a:solidFill>
                <a:latin typeface="Arial"/>
                <a:ea typeface="Arial"/>
                <a:cs typeface="Arial"/>
                <a:sym typeface="Arial"/>
              </a:rPr>
              <a:t>indica que teve </a:t>
            </a:r>
            <a:r>
              <a:rPr b="1" lang="pt-BR" sz="2400" u="sng">
                <a:solidFill>
                  <a:srgbClr val="009999"/>
                </a:solidFill>
                <a:latin typeface="Arial"/>
                <a:ea typeface="Arial"/>
                <a:cs typeface="Arial"/>
                <a:sym typeface="Arial"/>
              </a:rPr>
              <a:t>ganho de peso</a:t>
            </a:r>
            <a:r>
              <a:rPr b="1" lang="pt-BR" sz="2400">
                <a:solidFill>
                  <a:srgbClr val="009999"/>
                </a:solidFill>
                <a:latin typeface="Arial"/>
                <a:ea typeface="Arial"/>
                <a:cs typeface="Arial"/>
                <a:sym typeface="Arial"/>
              </a:rPr>
              <a:t> </a:t>
            </a:r>
            <a:r>
              <a:rPr lang="pt-BR" sz="2000">
                <a:solidFill>
                  <a:srgbClr val="009999"/>
                </a:solidFill>
                <a:latin typeface="Arial"/>
                <a:ea typeface="Arial"/>
                <a:cs typeface="Arial"/>
                <a:sym typeface="Arial"/>
              </a:rPr>
              <a:t>durante o preparo</a:t>
            </a:r>
            <a:endParaRPr sz="200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b="1" lang="pt-BR" sz="3200">
                <a:solidFill>
                  <a:srgbClr val="009999"/>
                </a:solidFill>
                <a:latin typeface="Arial"/>
                <a:ea typeface="Arial"/>
                <a:cs typeface="Arial"/>
                <a:sym typeface="Arial"/>
              </a:rPr>
              <a:t>IC &lt; 1 </a:t>
            </a:r>
            <a:r>
              <a:rPr lang="pt-BR" sz="2000">
                <a:solidFill>
                  <a:srgbClr val="009999"/>
                </a:solidFill>
                <a:latin typeface="Arial"/>
                <a:ea typeface="Arial"/>
                <a:cs typeface="Arial"/>
                <a:sym typeface="Arial"/>
              </a:rPr>
              <a:t>indica que teve </a:t>
            </a:r>
            <a:r>
              <a:rPr b="1" lang="pt-BR" sz="2400" u="sng">
                <a:solidFill>
                  <a:srgbClr val="009999"/>
                </a:solidFill>
                <a:latin typeface="Arial"/>
                <a:ea typeface="Arial"/>
                <a:cs typeface="Arial"/>
                <a:sym typeface="Arial"/>
              </a:rPr>
              <a:t>perda de peso </a:t>
            </a:r>
            <a:r>
              <a:rPr lang="pt-BR" sz="2000">
                <a:solidFill>
                  <a:srgbClr val="009999"/>
                </a:solidFill>
                <a:latin typeface="Arial"/>
                <a:ea typeface="Arial"/>
                <a:cs typeface="Arial"/>
                <a:sym typeface="Arial"/>
              </a:rPr>
              <a:t>durante o preparo</a:t>
            </a:r>
            <a:endParaRPr sz="2000">
              <a:solidFill>
                <a:schemeClr val="dk1"/>
              </a:solidFill>
              <a:latin typeface="Arial"/>
              <a:ea typeface="Arial"/>
              <a:cs typeface="Arial"/>
              <a:sym typeface="Arial"/>
            </a:endParaRPr>
          </a:p>
        </p:txBody>
      </p:sp>
      <p:sp>
        <p:nvSpPr>
          <p:cNvPr id="818" name="Google Shape;818;p79"/>
          <p:cNvSpPr txBox="1"/>
          <p:nvPr/>
        </p:nvSpPr>
        <p:spPr>
          <a:xfrm>
            <a:off x="78739" y="6663887"/>
            <a:ext cx="1240790" cy="171450"/>
          </a:xfrm>
          <a:prstGeom prst="rect">
            <a:avLst/>
          </a:prstGeom>
          <a:noFill/>
          <a:ln>
            <a:noFill/>
          </a:ln>
        </p:spPr>
        <p:txBody>
          <a:bodyPr anchorCtr="0" anchor="t" bIns="0" lIns="0" spcFirstLastPara="1" rIns="0" wrap="square" tIns="4425">
            <a:spAutoFit/>
          </a:bodyPr>
          <a:lstStyle/>
          <a:p>
            <a:pPr indent="0" lvl="0" marL="12700" marR="0" rtl="0" algn="l">
              <a:lnSpc>
                <a:spcPct val="100000"/>
              </a:lnSpc>
              <a:spcBef>
                <a:spcPts val="0"/>
              </a:spcBef>
              <a:spcAft>
                <a:spcPts val="0"/>
              </a:spcAft>
              <a:buNone/>
            </a:pPr>
            <a:r>
              <a:rPr lang="pt-BR" sz="1000">
                <a:solidFill>
                  <a:srgbClr val="7E7E7E"/>
                </a:solidFill>
                <a:latin typeface="Arial"/>
                <a:ea typeface="Arial"/>
                <a:cs typeface="Arial"/>
                <a:sym typeface="Arial"/>
              </a:rPr>
              <a:t>Imagens: Google Images.</a:t>
            </a:r>
            <a:endParaRPr sz="1000">
              <a:solidFill>
                <a:schemeClr val="dk1"/>
              </a:solidFill>
              <a:latin typeface="Arial"/>
              <a:ea typeface="Arial"/>
              <a:cs typeface="Arial"/>
              <a:sym typeface="Arial"/>
            </a:endParaRPr>
          </a:p>
        </p:txBody>
      </p:sp>
      <p:sp>
        <p:nvSpPr>
          <p:cNvPr id="819" name="Google Shape;819;p79"/>
          <p:cNvSpPr txBox="1"/>
          <p:nvPr/>
        </p:nvSpPr>
        <p:spPr>
          <a:xfrm>
            <a:off x="4879848" y="933396"/>
            <a:ext cx="4114800" cy="45212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pt-BR" sz="2800">
                <a:solidFill>
                  <a:schemeClr val="dk1"/>
                </a:solidFill>
                <a:latin typeface="Arial"/>
                <a:ea typeface="Arial"/>
                <a:cs typeface="Arial"/>
                <a:sym typeface="Arial"/>
              </a:rPr>
              <a:t>Para que serve?</a:t>
            </a:r>
            <a:endParaRPr sz="2800">
              <a:solidFill>
                <a:schemeClr val="dk1"/>
              </a:solidFill>
              <a:latin typeface="Arial"/>
              <a:ea typeface="Arial"/>
              <a:cs typeface="Arial"/>
              <a:sym typeface="Arial"/>
            </a:endParaRPr>
          </a:p>
        </p:txBody>
      </p:sp>
      <p:sp>
        <p:nvSpPr>
          <p:cNvPr id="820" name="Google Shape;820;p79"/>
          <p:cNvSpPr txBox="1"/>
          <p:nvPr>
            <p:ph type="title"/>
          </p:nvPr>
        </p:nvSpPr>
        <p:spPr>
          <a:xfrm>
            <a:off x="3366642" y="151532"/>
            <a:ext cx="6626225" cy="67518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a:t>ÍNDICE DE COCÇÃO (IC)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0"/>
          <p:cNvSpPr txBox="1"/>
          <p:nvPr>
            <p:ph type="title"/>
          </p:nvPr>
        </p:nvSpPr>
        <p:spPr>
          <a:xfrm>
            <a:off x="1023924" y="1090625"/>
            <a:ext cx="9923780" cy="1490345"/>
          </a:xfrm>
          <a:prstGeom prst="rect">
            <a:avLst/>
          </a:prstGeom>
          <a:noFill/>
          <a:ln>
            <a:noFill/>
          </a:ln>
        </p:spPr>
        <p:txBody>
          <a:bodyPr anchorCtr="0" anchor="t" bIns="0" lIns="0" spcFirstLastPara="1" rIns="0" wrap="square" tIns="13325">
            <a:spAutoFit/>
          </a:bodyPr>
          <a:lstStyle/>
          <a:p>
            <a:pPr indent="0" lvl="0" marL="12700" marR="5080" rtl="0" algn="ctr">
              <a:lnSpc>
                <a:spcPct val="100000"/>
              </a:lnSpc>
              <a:spcBef>
                <a:spcPts val="0"/>
              </a:spcBef>
              <a:spcAft>
                <a:spcPts val="0"/>
              </a:spcAft>
              <a:buNone/>
            </a:pPr>
            <a:r>
              <a:rPr b="0" lang="pt-BR" sz="3200">
                <a:latin typeface="Arial"/>
                <a:ea typeface="Arial"/>
                <a:cs typeface="Arial"/>
                <a:sym typeface="Arial"/>
              </a:rPr>
              <a:t>Tenho </a:t>
            </a:r>
            <a:r>
              <a:rPr lang="pt-BR" sz="3200"/>
              <a:t>100g </a:t>
            </a:r>
            <a:r>
              <a:rPr b="0" lang="pt-BR" sz="3200">
                <a:latin typeface="Arial"/>
                <a:ea typeface="Arial"/>
                <a:cs typeface="Arial"/>
                <a:sym typeface="Arial"/>
              </a:rPr>
              <a:t>de macarrão espaguete seco que, após cozimento em  água fervente </a:t>
            </a:r>
            <a:r>
              <a:rPr b="0" lang="pt-BR" sz="3200">
                <a:solidFill>
                  <a:srgbClr val="FF0000"/>
                </a:solidFill>
                <a:latin typeface="Arial"/>
                <a:ea typeface="Arial"/>
                <a:cs typeface="Arial"/>
                <a:sym typeface="Arial"/>
              </a:rPr>
              <a:t>rende</a:t>
            </a:r>
            <a:r>
              <a:rPr b="0" lang="pt-BR" sz="3200">
                <a:latin typeface="Arial"/>
                <a:ea typeface="Arial"/>
                <a:cs typeface="Arial"/>
                <a:sym typeface="Arial"/>
              </a:rPr>
              <a:t> </a:t>
            </a:r>
            <a:r>
              <a:rPr lang="pt-BR" sz="3200"/>
              <a:t>283 g</a:t>
            </a:r>
            <a:r>
              <a:rPr b="0" lang="pt-BR" sz="3200">
                <a:latin typeface="Arial"/>
                <a:ea typeface="Arial"/>
                <a:cs typeface="Arial"/>
                <a:sym typeface="Arial"/>
              </a:rPr>
              <a:t>. Qual é o </a:t>
            </a:r>
            <a:r>
              <a:rPr lang="pt-BR" sz="3200"/>
              <a:t>índice de cocção </a:t>
            </a:r>
            <a:r>
              <a:rPr b="0" lang="pt-BR" sz="3200">
                <a:latin typeface="Arial"/>
                <a:ea typeface="Arial"/>
                <a:cs typeface="Arial"/>
                <a:sym typeface="Arial"/>
              </a:rPr>
              <a:t>desse  macarrão?</a:t>
            </a:r>
            <a:endParaRPr sz="3200">
              <a:latin typeface="Arial"/>
              <a:ea typeface="Arial"/>
              <a:cs typeface="Arial"/>
              <a:sym typeface="Arial"/>
            </a:endParaRPr>
          </a:p>
        </p:txBody>
      </p:sp>
      <p:sp>
        <p:nvSpPr>
          <p:cNvPr id="826" name="Google Shape;826;p80"/>
          <p:cNvSpPr txBox="1"/>
          <p:nvPr/>
        </p:nvSpPr>
        <p:spPr>
          <a:xfrm>
            <a:off x="357326" y="427685"/>
            <a:ext cx="8177074" cy="44371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2800">
                <a:solidFill>
                  <a:srgbClr val="008080"/>
                </a:solidFill>
                <a:latin typeface="Arial"/>
                <a:ea typeface="Arial"/>
                <a:cs typeface="Arial"/>
                <a:sym typeface="Arial"/>
              </a:rPr>
              <a:t>Exemplo de cálculo de IC com ganho de peso</a:t>
            </a:r>
            <a:endParaRPr sz="2800">
              <a:solidFill>
                <a:schemeClr val="dk1"/>
              </a:solidFill>
              <a:latin typeface="Arial"/>
              <a:ea typeface="Arial"/>
              <a:cs typeface="Arial"/>
              <a:sym typeface="Arial"/>
            </a:endParaRPr>
          </a:p>
        </p:txBody>
      </p:sp>
      <p:grpSp>
        <p:nvGrpSpPr>
          <p:cNvPr id="827" name="Google Shape;827;p80"/>
          <p:cNvGrpSpPr/>
          <p:nvPr/>
        </p:nvGrpSpPr>
        <p:grpSpPr>
          <a:xfrm>
            <a:off x="1626107" y="2837688"/>
            <a:ext cx="2971800" cy="2993390"/>
            <a:chOff x="1626107" y="2837688"/>
            <a:chExt cx="2971800" cy="2993390"/>
          </a:xfrm>
        </p:grpSpPr>
        <p:sp>
          <p:nvSpPr>
            <p:cNvPr id="828" name="Google Shape;828;p80"/>
            <p:cNvSpPr/>
            <p:nvPr/>
          </p:nvSpPr>
          <p:spPr>
            <a:xfrm>
              <a:off x="1626107" y="2837688"/>
              <a:ext cx="2971799" cy="29931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80"/>
            <p:cNvSpPr/>
            <p:nvPr/>
          </p:nvSpPr>
          <p:spPr>
            <a:xfrm>
              <a:off x="1626107" y="2837688"/>
              <a:ext cx="2971800" cy="2993390"/>
            </a:xfrm>
            <a:custGeom>
              <a:rect b="b" l="l" r="r" t="t"/>
              <a:pathLst>
                <a:path extrusionOk="0" h="2993390" w="2971800">
                  <a:moveTo>
                    <a:pt x="0" y="1496568"/>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8"/>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6"/>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8"/>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30" name="Google Shape;830;p80"/>
          <p:cNvSpPr txBox="1"/>
          <p:nvPr/>
        </p:nvSpPr>
        <p:spPr>
          <a:xfrm>
            <a:off x="5626353" y="2971037"/>
            <a:ext cx="5803647" cy="3305392"/>
          </a:xfrm>
          <a:prstGeom prst="rect">
            <a:avLst/>
          </a:prstGeom>
          <a:noFill/>
          <a:ln>
            <a:noFill/>
          </a:ln>
        </p:spPr>
        <p:txBody>
          <a:bodyPr anchorCtr="0" anchor="t" bIns="0" lIns="0" spcFirstLastPara="1" rIns="0" wrap="square" tIns="12050">
            <a:spAutoFit/>
          </a:bodyPr>
          <a:lstStyle/>
          <a:p>
            <a:pPr indent="0" lvl="0" marL="655955" marR="0" rtl="0" algn="ctr">
              <a:lnSpc>
                <a:spcPct val="100000"/>
              </a:lnSpc>
              <a:spcBef>
                <a:spcPts val="0"/>
              </a:spcBef>
              <a:spcAft>
                <a:spcPts val="0"/>
              </a:spcAft>
              <a:buNone/>
            </a:pPr>
            <a:r>
              <a:rPr b="1" lang="pt-BR" sz="2800">
                <a:solidFill>
                  <a:schemeClr val="dk1"/>
                </a:solidFill>
                <a:latin typeface="Arial"/>
                <a:ea typeface="Arial"/>
                <a:cs typeface="Arial"/>
                <a:sym typeface="Arial"/>
              </a:rPr>
              <a:t>IC =	</a:t>
            </a:r>
            <a:r>
              <a:rPr b="1" lang="pt-BR" sz="2800" u="sng">
                <a:solidFill>
                  <a:schemeClr val="dk1"/>
                </a:solidFill>
                <a:latin typeface="Arial"/>
                <a:ea typeface="Arial"/>
                <a:cs typeface="Arial"/>
                <a:sym typeface="Arial"/>
              </a:rPr>
              <a:t>Peso alimento pronto</a:t>
            </a:r>
            <a:endParaRPr sz="2800">
              <a:solidFill>
                <a:schemeClr val="dk1"/>
              </a:solidFill>
              <a:latin typeface="Arial"/>
              <a:ea typeface="Arial"/>
              <a:cs typeface="Arial"/>
              <a:sym typeface="Arial"/>
            </a:endParaRPr>
          </a:p>
          <a:p>
            <a:pPr indent="0" lvl="0" marL="2078989" marR="0" rtl="0" algn="l">
              <a:lnSpc>
                <a:spcPct val="100000"/>
              </a:lnSpc>
              <a:spcBef>
                <a:spcPts val="0"/>
              </a:spcBef>
              <a:spcAft>
                <a:spcPts val="0"/>
              </a:spcAft>
              <a:buNone/>
            </a:pPr>
            <a:r>
              <a:rPr b="1" lang="pt-BR" sz="2800">
                <a:solidFill>
                  <a:schemeClr val="dk1"/>
                </a:solidFill>
                <a:latin typeface="Arial"/>
                <a:ea typeface="Arial"/>
                <a:cs typeface="Arial"/>
                <a:sym typeface="Arial"/>
              </a:rPr>
              <a:t>Peso Líquido</a:t>
            </a:r>
            <a:endParaRPr sz="2800">
              <a:solidFill>
                <a:schemeClr val="dk1"/>
              </a:solidFill>
              <a:latin typeface="Arial"/>
              <a:ea typeface="Arial"/>
              <a:cs typeface="Arial"/>
              <a:sym typeface="Arial"/>
            </a:endParaRPr>
          </a:p>
          <a:p>
            <a:pPr indent="0" lvl="0" marL="0" marR="0" rtl="0" algn="l">
              <a:lnSpc>
                <a:spcPct val="100000"/>
              </a:lnSpc>
              <a:spcBef>
                <a:spcPts val="20"/>
              </a:spcBef>
              <a:spcAft>
                <a:spcPts val="0"/>
              </a:spcAft>
              <a:buNone/>
            </a:pPr>
            <a:r>
              <a:t/>
            </a:r>
            <a:endParaRPr sz="2500">
              <a:solidFill>
                <a:schemeClr val="dk1"/>
              </a:solidFill>
              <a:latin typeface="Arial"/>
              <a:ea typeface="Arial"/>
              <a:cs typeface="Arial"/>
              <a:sym typeface="Arial"/>
            </a:endParaRPr>
          </a:p>
          <a:p>
            <a:pPr indent="0" lvl="0" marL="1995170" marR="0" rtl="0" algn="l">
              <a:lnSpc>
                <a:spcPct val="100000"/>
              </a:lnSpc>
              <a:spcBef>
                <a:spcPts val="0"/>
              </a:spcBef>
              <a:spcAft>
                <a:spcPts val="0"/>
              </a:spcAft>
              <a:buNone/>
            </a:pPr>
            <a:r>
              <a:rPr lang="pt-BR" sz="2800">
                <a:solidFill>
                  <a:srgbClr val="008080"/>
                </a:solidFill>
                <a:latin typeface="Arial"/>
                <a:ea typeface="Arial"/>
                <a:cs typeface="Arial"/>
                <a:sym typeface="Arial"/>
              </a:rPr>
              <a:t>IC =	</a:t>
            </a:r>
            <a:r>
              <a:rPr lang="pt-BR" sz="2800" u="sng">
                <a:solidFill>
                  <a:srgbClr val="008080"/>
                </a:solidFill>
                <a:latin typeface="Arial"/>
                <a:ea typeface="Arial"/>
                <a:cs typeface="Arial"/>
                <a:sym typeface="Arial"/>
              </a:rPr>
              <a:t>283</a:t>
            </a:r>
            <a:endParaRPr sz="2800">
              <a:solidFill>
                <a:schemeClr val="dk1"/>
              </a:solidFill>
              <a:latin typeface="Arial"/>
              <a:ea typeface="Arial"/>
              <a:cs typeface="Arial"/>
              <a:sym typeface="Arial"/>
            </a:endParaRPr>
          </a:p>
          <a:p>
            <a:pPr indent="0" lvl="0" marL="1995170" marR="0" rtl="0" algn="l">
              <a:lnSpc>
                <a:spcPct val="100000"/>
              </a:lnSpc>
              <a:spcBef>
                <a:spcPts val="0"/>
              </a:spcBef>
              <a:spcAft>
                <a:spcPts val="0"/>
              </a:spcAft>
              <a:buNone/>
            </a:pPr>
            <a:r>
              <a:rPr lang="pt-BR" sz="2800">
                <a:solidFill>
                  <a:srgbClr val="008080"/>
                </a:solidFill>
                <a:latin typeface="Arial"/>
                <a:ea typeface="Arial"/>
                <a:cs typeface="Arial"/>
                <a:sym typeface="Arial"/>
              </a:rPr>
              <a:t>       100</a:t>
            </a:r>
            <a:endParaRPr sz="2800">
              <a:solidFill>
                <a:schemeClr val="dk1"/>
              </a:solidFill>
              <a:latin typeface="Arial"/>
              <a:ea typeface="Arial"/>
              <a:cs typeface="Arial"/>
              <a:sym typeface="Arial"/>
            </a:endParaRPr>
          </a:p>
          <a:p>
            <a:pPr indent="0" lvl="0" marL="0" marR="1329690" rtl="0" algn="r">
              <a:lnSpc>
                <a:spcPct val="100000"/>
              </a:lnSpc>
              <a:spcBef>
                <a:spcPts val="805"/>
              </a:spcBef>
              <a:spcAft>
                <a:spcPts val="0"/>
              </a:spcAft>
              <a:buNone/>
            </a:pPr>
            <a:r>
              <a:rPr lang="pt-BR" sz="2800">
                <a:solidFill>
                  <a:srgbClr val="008080"/>
                </a:solidFill>
                <a:latin typeface="Arial"/>
                <a:ea typeface="Arial"/>
                <a:cs typeface="Arial"/>
                <a:sym typeface="Arial"/>
              </a:rPr>
              <a:t>IC = 2,83</a:t>
            </a:r>
            <a:endParaRPr sz="2800">
              <a:solidFill>
                <a:schemeClr val="dk1"/>
              </a:solidFill>
              <a:latin typeface="Arial"/>
              <a:ea typeface="Arial"/>
              <a:cs typeface="Arial"/>
              <a:sym typeface="Arial"/>
            </a:endParaRPr>
          </a:p>
          <a:p>
            <a:pPr indent="0" lvl="0" marL="12700" marR="0" rtl="0" algn="l">
              <a:lnSpc>
                <a:spcPct val="100000"/>
              </a:lnSpc>
              <a:spcBef>
                <a:spcPts val="2210"/>
              </a:spcBef>
              <a:spcAft>
                <a:spcPts val="0"/>
              </a:spcAft>
              <a:buNone/>
            </a:pPr>
            <a:r>
              <a:rPr b="1" lang="pt-BR" sz="2400">
                <a:solidFill>
                  <a:srgbClr val="444444"/>
                </a:solidFill>
                <a:latin typeface="Arial"/>
                <a:ea typeface="Arial"/>
                <a:cs typeface="Arial"/>
                <a:sym typeface="Arial"/>
              </a:rPr>
              <a:t>Resposta: </a:t>
            </a:r>
            <a:r>
              <a:rPr lang="pt-BR" sz="2400">
                <a:solidFill>
                  <a:srgbClr val="008080"/>
                </a:solidFill>
                <a:latin typeface="Arial"/>
                <a:ea typeface="Arial"/>
                <a:cs typeface="Arial"/>
                <a:sym typeface="Arial"/>
              </a:rPr>
              <a:t>O IC desse macarrão é 2,83.</a:t>
            </a:r>
            <a:endParaRPr sz="24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81"/>
          <p:cNvSpPr txBox="1"/>
          <p:nvPr>
            <p:ph idx="1" type="body"/>
          </p:nvPr>
        </p:nvSpPr>
        <p:spPr>
          <a:xfrm>
            <a:off x="457200" y="914400"/>
            <a:ext cx="11326494" cy="1490793"/>
          </a:xfrm>
          <a:prstGeom prst="rect">
            <a:avLst/>
          </a:prstGeom>
          <a:noFill/>
          <a:ln>
            <a:noFill/>
          </a:ln>
        </p:spPr>
        <p:txBody>
          <a:bodyPr anchorCtr="0" anchor="t" bIns="0" lIns="0" spcFirstLastPara="1" rIns="0" wrap="square" tIns="13325">
            <a:spAutoFit/>
          </a:bodyPr>
          <a:lstStyle/>
          <a:p>
            <a:pPr indent="0" lvl="0" marL="92710" marR="5080" rtl="0" algn="ctr">
              <a:lnSpc>
                <a:spcPct val="100000"/>
              </a:lnSpc>
              <a:spcBef>
                <a:spcPts val="0"/>
              </a:spcBef>
              <a:spcAft>
                <a:spcPts val="0"/>
              </a:spcAft>
              <a:buNone/>
            </a:pPr>
            <a:r>
              <a:rPr lang="pt-BR" sz="3200"/>
              <a:t>Tenho </a:t>
            </a:r>
            <a:r>
              <a:rPr b="1" lang="pt-BR" sz="3200"/>
              <a:t>750g </a:t>
            </a:r>
            <a:r>
              <a:rPr lang="pt-BR" sz="3200"/>
              <a:t>de filé de peixe limpo que será frito em imersão. Sabendo  que o </a:t>
            </a:r>
            <a:r>
              <a:rPr b="1" lang="pt-BR" sz="3200"/>
              <a:t>índice de cocção </a:t>
            </a:r>
            <a:r>
              <a:rPr lang="pt-BR" sz="3200"/>
              <a:t>do filé de peixe frito é 0,60, quanto essa  quantidade de peixe irá </a:t>
            </a:r>
            <a:r>
              <a:rPr lang="pt-BR" sz="3200">
                <a:solidFill>
                  <a:srgbClr val="FF0000"/>
                </a:solidFill>
              </a:rPr>
              <a:t>render</a:t>
            </a:r>
            <a:r>
              <a:rPr lang="pt-BR" sz="3200"/>
              <a:t>?</a:t>
            </a:r>
            <a:endParaRPr/>
          </a:p>
        </p:txBody>
      </p:sp>
      <p:sp>
        <p:nvSpPr>
          <p:cNvPr id="836" name="Google Shape;836;p81"/>
          <p:cNvSpPr txBox="1"/>
          <p:nvPr/>
        </p:nvSpPr>
        <p:spPr>
          <a:xfrm>
            <a:off x="357326" y="427685"/>
            <a:ext cx="4443273" cy="50526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3200">
                <a:solidFill>
                  <a:srgbClr val="008080"/>
                </a:solidFill>
                <a:latin typeface="Arial"/>
                <a:ea typeface="Arial"/>
                <a:cs typeface="Arial"/>
                <a:sym typeface="Arial"/>
              </a:rPr>
              <a:t>Exercício:</a:t>
            </a:r>
            <a:endParaRPr sz="3200">
              <a:solidFill>
                <a:schemeClr val="dk1"/>
              </a:solidFill>
              <a:latin typeface="Arial"/>
              <a:ea typeface="Arial"/>
              <a:cs typeface="Arial"/>
              <a:sym typeface="Arial"/>
            </a:endParaRPr>
          </a:p>
        </p:txBody>
      </p:sp>
      <p:grpSp>
        <p:nvGrpSpPr>
          <p:cNvPr id="837" name="Google Shape;837;p81"/>
          <p:cNvGrpSpPr/>
          <p:nvPr/>
        </p:nvGrpSpPr>
        <p:grpSpPr>
          <a:xfrm>
            <a:off x="844296" y="2455742"/>
            <a:ext cx="2971800" cy="2993390"/>
            <a:chOff x="1626107" y="2837688"/>
            <a:chExt cx="2971800" cy="2993390"/>
          </a:xfrm>
        </p:grpSpPr>
        <p:sp>
          <p:nvSpPr>
            <p:cNvPr id="838" name="Google Shape;838;p81"/>
            <p:cNvSpPr/>
            <p:nvPr/>
          </p:nvSpPr>
          <p:spPr>
            <a:xfrm>
              <a:off x="1626107" y="2837688"/>
              <a:ext cx="2971799" cy="29931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81"/>
            <p:cNvSpPr/>
            <p:nvPr/>
          </p:nvSpPr>
          <p:spPr>
            <a:xfrm>
              <a:off x="1626107" y="2837688"/>
              <a:ext cx="2971800" cy="2993390"/>
            </a:xfrm>
            <a:custGeom>
              <a:rect b="b" l="l" r="r" t="t"/>
              <a:pathLst>
                <a:path extrusionOk="0" h="2993390" w="2971800">
                  <a:moveTo>
                    <a:pt x="0" y="1496568"/>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8"/>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6"/>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8"/>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82"/>
          <p:cNvSpPr txBox="1"/>
          <p:nvPr>
            <p:ph idx="1" type="body"/>
          </p:nvPr>
        </p:nvSpPr>
        <p:spPr>
          <a:xfrm>
            <a:off x="457200" y="914400"/>
            <a:ext cx="11326494" cy="1490793"/>
          </a:xfrm>
          <a:prstGeom prst="rect">
            <a:avLst/>
          </a:prstGeom>
          <a:noFill/>
          <a:ln>
            <a:noFill/>
          </a:ln>
        </p:spPr>
        <p:txBody>
          <a:bodyPr anchorCtr="0" anchor="t" bIns="0" lIns="0" spcFirstLastPara="1" rIns="0" wrap="square" tIns="13325">
            <a:spAutoFit/>
          </a:bodyPr>
          <a:lstStyle/>
          <a:p>
            <a:pPr indent="0" lvl="0" marL="92710" marR="5080" rtl="0" algn="ctr">
              <a:lnSpc>
                <a:spcPct val="100000"/>
              </a:lnSpc>
              <a:spcBef>
                <a:spcPts val="0"/>
              </a:spcBef>
              <a:spcAft>
                <a:spcPts val="0"/>
              </a:spcAft>
              <a:buNone/>
            </a:pPr>
            <a:r>
              <a:rPr lang="pt-BR" sz="3200"/>
              <a:t>Tenho </a:t>
            </a:r>
            <a:r>
              <a:rPr b="1" lang="pt-BR" sz="3200"/>
              <a:t>750g </a:t>
            </a:r>
            <a:r>
              <a:rPr lang="pt-BR" sz="3200"/>
              <a:t>de filé de peixe limpo que será frito em imersão. Sabendo  que o </a:t>
            </a:r>
            <a:r>
              <a:rPr b="1" lang="pt-BR" sz="3200"/>
              <a:t>índice de cocção </a:t>
            </a:r>
            <a:r>
              <a:rPr lang="pt-BR" sz="3200"/>
              <a:t>do filé de peixe frito é 0,60, quanto essa  quantidade de peixe irá </a:t>
            </a:r>
            <a:r>
              <a:rPr lang="pt-BR" sz="3200">
                <a:solidFill>
                  <a:srgbClr val="FF0000"/>
                </a:solidFill>
              </a:rPr>
              <a:t>render</a:t>
            </a:r>
            <a:r>
              <a:rPr lang="pt-BR" sz="3200"/>
              <a:t>?</a:t>
            </a:r>
            <a:endParaRPr/>
          </a:p>
        </p:txBody>
      </p:sp>
      <p:sp>
        <p:nvSpPr>
          <p:cNvPr id="845" name="Google Shape;845;p82"/>
          <p:cNvSpPr txBox="1"/>
          <p:nvPr/>
        </p:nvSpPr>
        <p:spPr>
          <a:xfrm>
            <a:off x="357326" y="427685"/>
            <a:ext cx="4443273"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1800">
                <a:solidFill>
                  <a:srgbClr val="008080"/>
                </a:solidFill>
                <a:latin typeface="Arial"/>
                <a:ea typeface="Arial"/>
                <a:cs typeface="Arial"/>
                <a:sym typeface="Arial"/>
              </a:rPr>
              <a:t>Exercício:</a:t>
            </a:r>
            <a:endParaRPr sz="1800">
              <a:solidFill>
                <a:schemeClr val="dk1"/>
              </a:solidFill>
              <a:latin typeface="Arial"/>
              <a:ea typeface="Arial"/>
              <a:cs typeface="Arial"/>
              <a:sym typeface="Arial"/>
            </a:endParaRPr>
          </a:p>
        </p:txBody>
      </p:sp>
      <p:grpSp>
        <p:nvGrpSpPr>
          <p:cNvPr id="846" name="Google Shape;846;p82"/>
          <p:cNvGrpSpPr/>
          <p:nvPr/>
        </p:nvGrpSpPr>
        <p:grpSpPr>
          <a:xfrm>
            <a:off x="844296" y="2455742"/>
            <a:ext cx="2971800" cy="2993390"/>
            <a:chOff x="1626107" y="2837688"/>
            <a:chExt cx="2971800" cy="2993390"/>
          </a:xfrm>
        </p:grpSpPr>
        <p:sp>
          <p:nvSpPr>
            <p:cNvPr id="847" name="Google Shape;847;p82"/>
            <p:cNvSpPr/>
            <p:nvPr/>
          </p:nvSpPr>
          <p:spPr>
            <a:xfrm>
              <a:off x="1626107" y="2837688"/>
              <a:ext cx="2971799" cy="29931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82"/>
            <p:cNvSpPr/>
            <p:nvPr/>
          </p:nvSpPr>
          <p:spPr>
            <a:xfrm>
              <a:off x="1626107" y="2837688"/>
              <a:ext cx="2971800" cy="2993390"/>
            </a:xfrm>
            <a:custGeom>
              <a:rect b="b" l="l" r="r" t="t"/>
              <a:pathLst>
                <a:path extrusionOk="0" h="2993390" w="2971800">
                  <a:moveTo>
                    <a:pt x="0" y="1496568"/>
                  </a:moveTo>
                  <a:lnTo>
                    <a:pt x="763" y="1448133"/>
                  </a:lnTo>
                  <a:lnTo>
                    <a:pt x="3038" y="1400083"/>
                  </a:lnTo>
                  <a:lnTo>
                    <a:pt x="6801" y="1352440"/>
                  </a:lnTo>
                  <a:lnTo>
                    <a:pt x="12030" y="1305228"/>
                  </a:lnTo>
                  <a:lnTo>
                    <a:pt x="18701" y="1258470"/>
                  </a:lnTo>
                  <a:lnTo>
                    <a:pt x="26791" y="1212189"/>
                  </a:lnTo>
                  <a:lnTo>
                    <a:pt x="36278" y="1166408"/>
                  </a:lnTo>
                  <a:lnTo>
                    <a:pt x="47137" y="1121151"/>
                  </a:lnTo>
                  <a:lnTo>
                    <a:pt x="59347" y="1076440"/>
                  </a:lnTo>
                  <a:lnTo>
                    <a:pt x="72884" y="1032300"/>
                  </a:lnTo>
                  <a:lnTo>
                    <a:pt x="87725" y="988753"/>
                  </a:lnTo>
                  <a:lnTo>
                    <a:pt x="103846" y="945822"/>
                  </a:lnTo>
                  <a:lnTo>
                    <a:pt x="121226" y="903531"/>
                  </a:lnTo>
                  <a:lnTo>
                    <a:pt x="139840" y="861903"/>
                  </a:lnTo>
                  <a:lnTo>
                    <a:pt x="159666" y="820961"/>
                  </a:lnTo>
                  <a:lnTo>
                    <a:pt x="180681" y="780728"/>
                  </a:lnTo>
                  <a:lnTo>
                    <a:pt x="202861" y="741228"/>
                  </a:lnTo>
                  <a:lnTo>
                    <a:pt x="226184" y="702484"/>
                  </a:lnTo>
                  <a:lnTo>
                    <a:pt x="250626" y="664519"/>
                  </a:lnTo>
                  <a:lnTo>
                    <a:pt x="276165" y="627356"/>
                  </a:lnTo>
                  <a:lnTo>
                    <a:pt x="302777" y="591019"/>
                  </a:lnTo>
                  <a:lnTo>
                    <a:pt x="330440" y="555530"/>
                  </a:lnTo>
                  <a:lnTo>
                    <a:pt x="359129" y="520914"/>
                  </a:lnTo>
                  <a:lnTo>
                    <a:pt x="388823" y="487192"/>
                  </a:lnTo>
                  <a:lnTo>
                    <a:pt x="419498" y="454390"/>
                  </a:lnTo>
                  <a:lnTo>
                    <a:pt x="451132" y="422529"/>
                  </a:lnTo>
                  <a:lnTo>
                    <a:pt x="483700" y="391632"/>
                  </a:lnTo>
                  <a:lnTo>
                    <a:pt x="517180" y="361724"/>
                  </a:lnTo>
                  <a:lnTo>
                    <a:pt x="551549" y="332828"/>
                  </a:lnTo>
                  <a:lnTo>
                    <a:pt x="586784" y="304966"/>
                  </a:lnTo>
                  <a:lnTo>
                    <a:pt x="622862" y="278162"/>
                  </a:lnTo>
                  <a:lnTo>
                    <a:pt x="659760" y="252438"/>
                  </a:lnTo>
                  <a:lnTo>
                    <a:pt x="697454" y="227820"/>
                  </a:lnTo>
                  <a:lnTo>
                    <a:pt x="735922" y="204328"/>
                  </a:lnTo>
                  <a:lnTo>
                    <a:pt x="775141" y="181988"/>
                  </a:lnTo>
                  <a:lnTo>
                    <a:pt x="815087" y="160821"/>
                  </a:lnTo>
                  <a:lnTo>
                    <a:pt x="855737" y="140852"/>
                  </a:lnTo>
                  <a:lnTo>
                    <a:pt x="897069" y="122103"/>
                  </a:lnTo>
                  <a:lnTo>
                    <a:pt x="939059" y="104598"/>
                  </a:lnTo>
                  <a:lnTo>
                    <a:pt x="981685" y="88360"/>
                  </a:lnTo>
                  <a:lnTo>
                    <a:pt x="1024923" y="73412"/>
                  </a:lnTo>
                  <a:lnTo>
                    <a:pt x="1068749" y="59777"/>
                  </a:lnTo>
                  <a:lnTo>
                    <a:pt x="1113142" y="47479"/>
                  </a:lnTo>
                  <a:lnTo>
                    <a:pt x="1158078" y="36541"/>
                  </a:lnTo>
                  <a:lnTo>
                    <a:pt x="1203535" y="26985"/>
                  </a:lnTo>
                  <a:lnTo>
                    <a:pt x="1249488" y="18837"/>
                  </a:lnTo>
                  <a:lnTo>
                    <a:pt x="1295914" y="12117"/>
                  </a:lnTo>
                  <a:lnTo>
                    <a:pt x="1342792" y="6851"/>
                  </a:lnTo>
                  <a:lnTo>
                    <a:pt x="1390098" y="3060"/>
                  </a:lnTo>
                  <a:lnTo>
                    <a:pt x="1437808" y="768"/>
                  </a:lnTo>
                  <a:lnTo>
                    <a:pt x="1485900" y="0"/>
                  </a:lnTo>
                  <a:lnTo>
                    <a:pt x="1533991" y="768"/>
                  </a:lnTo>
                  <a:lnTo>
                    <a:pt x="1581701" y="3060"/>
                  </a:lnTo>
                  <a:lnTo>
                    <a:pt x="1629007" y="6851"/>
                  </a:lnTo>
                  <a:lnTo>
                    <a:pt x="1675885" y="12117"/>
                  </a:lnTo>
                  <a:lnTo>
                    <a:pt x="1722311" y="18837"/>
                  </a:lnTo>
                  <a:lnTo>
                    <a:pt x="1768264" y="26985"/>
                  </a:lnTo>
                  <a:lnTo>
                    <a:pt x="1813721" y="36541"/>
                  </a:lnTo>
                  <a:lnTo>
                    <a:pt x="1858657" y="47479"/>
                  </a:lnTo>
                  <a:lnTo>
                    <a:pt x="1903050" y="59777"/>
                  </a:lnTo>
                  <a:lnTo>
                    <a:pt x="1946876" y="73412"/>
                  </a:lnTo>
                  <a:lnTo>
                    <a:pt x="1990114" y="88360"/>
                  </a:lnTo>
                  <a:lnTo>
                    <a:pt x="2032740" y="104598"/>
                  </a:lnTo>
                  <a:lnTo>
                    <a:pt x="2074730" y="122103"/>
                  </a:lnTo>
                  <a:lnTo>
                    <a:pt x="2116062" y="140852"/>
                  </a:lnTo>
                  <a:lnTo>
                    <a:pt x="2156712" y="160821"/>
                  </a:lnTo>
                  <a:lnTo>
                    <a:pt x="2196658" y="181988"/>
                  </a:lnTo>
                  <a:lnTo>
                    <a:pt x="2235877" y="204328"/>
                  </a:lnTo>
                  <a:lnTo>
                    <a:pt x="2274345" y="227820"/>
                  </a:lnTo>
                  <a:lnTo>
                    <a:pt x="2312039" y="252438"/>
                  </a:lnTo>
                  <a:lnTo>
                    <a:pt x="2348937" y="278162"/>
                  </a:lnTo>
                  <a:lnTo>
                    <a:pt x="2385015" y="304966"/>
                  </a:lnTo>
                  <a:lnTo>
                    <a:pt x="2420250" y="332828"/>
                  </a:lnTo>
                  <a:lnTo>
                    <a:pt x="2454619" y="361724"/>
                  </a:lnTo>
                  <a:lnTo>
                    <a:pt x="2488099" y="391632"/>
                  </a:lnTo>
                  <a:lnTo>
                    <a:pt x="2520667" y="422529"/>
                  </a:lnTo>
                  <a:lnTo>
                    <a:pt x="2552301" y="454390"/>
                  </a:lnTo>
                  <a:lnTo>
                    <a:pt x="2582976" y="487192"/>
                  </a:lnTo>
                  <a:lnTo>
                    <a:pt x="2612670" y="520914"/>
                  </a:lnTo>
                  <a:lnTo>
                    <a:pt x="2641359" y="555530"/>
                  </a:lnTo>
                  <a:lnTo>
                    <a:pt x="2669022" y="591019"/>
                  </a:lnTo>
                  <a:lnTo>
                    <a:pt x="2695634" y="627356"/>
                  </a:lnTo>
                  <a:lnTo>
                    <a:pt x="2721173" y="664519"/>
                  </a:lnTo>
                  <a:lnTo>
                    <a:pt x="2745615" y="702484"/>
                  </a:lnTo>
                  <a:lnTo>
                    <a:pt x="2768938" y="741228"/>
                  </a:lnTo>
                  <a:lnTo>
                    <a:pt x="2791118" y="780728"/>
                  </a:lnTo>
                  <a:lnTo>
                    <a:pt x="2812133" y="820961"/>
                  </a:lnTo>
                  <a:lnTo>
                    <a:pt x="2831959" y="861903"/>
                  </a:lnTo>
                  <a:lnTo>
                    <a:pt x="2850573" y="903531"/>
                  </a:lnTo>
                  <a:lnTo>
                    <a:pt x="2867953" y="945822"/>
                  </a:lnTo>
                  <a:lnTo>
                    <a:pt x="2884074" y="988753"/>
                  </a:lnTo>
                  <a:lnTo>
                    <a:pt x="2898915" y="1032300"/>
                  </a:lnTo>
                  <a:lnTo>
                    <a:pt x="2912452" y="1076440"/>
                  </a:lnTo>
                  <a:lnTo>
                    <a:pt x="2924662" y="1121151"/>
                  </a:lnTo>
                  <a:lnTo>
                    <a:pt x="2935521" y="1166408"/>
                  </a:lnTo>
                  <a:lnTo>
                    <a:pt x="2945008" y="1212189"/>
                  </a:lnTo>
                  <a:lnTo>
                    <a:pt x="2953098" y="1258470"/>
                  </a:lnTo>
                  <a:lnTo>
                    <a:pt x="2959769" y="1305228"/>
                  </a:lnTo>
                  <a:lnTo>
                    <a:pt x="2964998" y="1352440"/>
                  </a:lnTo>
                  <a:lnTo>
                    <a:pt x="2968761" y="1400083"/>
                  </a:lnTo>
                  <a:lnTo>
                    <a:pt x="2971036" y="1448133"/>
                  </a:lnTo>
                  <a:lnTo>
                    <a:pt x="2971800" y="1496568"/>
                  </a:lnTo>
                  <a:lnTo>
                    <a:pt x="2971036" y="1545002"/>
                  </a:lnTo>
                  <a:lnTo>
                    <a:pt x="2968761" y="1593052"/>
                  </a:lnTo>
                  <a:lnTo>
                    <a:pt x="2964998" y="1640695"/>
                  </a:lnTo>
                  <a:lnTo>
                    <a:pt x="2959769" y="1687907"/>
                  </a:lnTo>
                  <a:lnTo>
                    <a:pt x="2953098" y="1734665"/>
                  </a:lnTo>
                  <a:lnTo>
                    <a:pt x="2945008" y="1780946"/>
                  </a:lnTo>
                  <a:lnTo>
                    <a:pt x="2935521" y="1826727"/>
                  </a:lnTo>
                  <a:lnTo>
                    <a:pt x="2924662" y="1871984"/>
                  </a:lnTo>
                  <a:lnTo>
                    <a:pt x="2912452" y="1916695"/>
                  </a:lnTo>
                  <a:lnTo>
                    <a:pt x="2898915" y="1960835"/>
                  </a:lnTo>
                  <a:lnTo>
                    <a:pt x="2884074" y="2004382"/>
                  </a:lnTo>
                  <a:lnTo>
                    <a:pt x="2867953" y="2047313"/>
                  </a:lnTo>
                  <a:lnTo>
                    <a:pt x="2850573" y="2089604"/>
                  </a:lnTo>
                  <a:lnTo>
                    <a:pt x="2831959" y="2131232"/>
                  </a:lnTo>
                  <a:lnTo>
                    <a:pt x="2812133" y="2172174"/>
                  </a:lnTo>
                  <a:lnTo>
                    <a:pt x="2791118" y="2212407"/>
                  </a:lnTo>
                  <a:lnTo>
                    <a:pt x="2768938" y="2251907"/>
                  </a:lnTo>
                  <a:lnTo>
                    <a:pt x="2745615" y="2290651"/>
                  </a:lnTo>
                  <a:lnTo>
                    <a:pt x="2721173" y="2328616"/>
                  </a:lnTo>
                  <a:lnTo>
                    <a:pt x="2695634" y="2365779"/>
                  </a:lnTo>
                  <a:lnTo>
                    <a:pt x="2669022" y="2402116"/>
                  </a:lnTo>
                  <a:lnTo>
                    <a:pt x="2641359" y="2437605"/>
                  </a:lnTo>
                  <a:lnTo>
                    <a:pt x="2612670" y="2472221"/>
                  </a:lnTo>
                  <a:lnTo>
                    <a:pt x="2582976" y="2505943"/>
                  </a:lnTo>
                  <a:lnTo>
                    <a:pt x="2552301" y="2538745"/>
                  </a:lnTo>
                  <a:lnTo>
                    <a:pt x="2520667" y="2570606"/>
                  </a:lnTo>
                  <a:lnTo>
                    <a:pt x="2488099" y="2601503"/>
                  </a:lnTo>
                  <a:lnTo>
                    <a:pt x="2454619" y="2631411"/>
                  </a:lnTo>
                  <a:lnTo>
                    <a:pt x="2420250" y="2660307"/>
                  </a:lnTo>
                  <a:lnTo>
                    <a:pt x="2385015" y="2688169"/>
                  </a:lnTo>
                  <a:lnTo>
                    <a:pt x="2348937" y="2714973"/>
                  </a:lnTo>
                  <a:lnTo>
                    <a:pt x="2312039" y="2740697"/>
                  </a:lnTo>
                  <a:lnTo>
                    <a:pt x="2274345" y="2765315"/>
                  </a:lnTo>
                  <a:lnTo>
                    <a:pt x="2235877" y="2788807"/>
                  </a:lnTo>
                  <a:lnTo>
                    <a:pt x="2196658" y="2811147"/>
                  </a:lnTo>
                  <a:lnTo>
                    <a:pt x="2156712" y="2832314"/>
                  </a:lnTo>
                  <a:lnTo>
                    <a:pt x="2116062" y="2852283"/>
                  </a:lnTo>
                  <a:lnTo>
                    <a:pt x="2074730" y="2871032"/>
                  </a:lnTo>
                  <a:lnTo>
                    <a:pt x="2032740" y="2888537"/>
                  </a:lnTo>
                  <a:lnTo>
                    <a:pt x="1990114" y="2904775"/>
                  </a:lnTo>
                  <a:lnTo>
                    <a:pt x="1946876" y="2919723"/>
                  </a:lnTo>
                  <a:lnTo>
                    <a:pt x="1903050" y="2933358"/>
                  </a:lnTo>
                  <a:lnTo>
                    <a:pt x="1858657" y="2945656"/>
                  </a:lnTo>
                  <a:lnTo>
                    <a:pt x="1813721" y="2956594"/>
                  </a:lnTo>
                  <a:lnTo>
                    <a:pt x="1768264" y="2966150"/>
                  </a:lnTo>
                  <a:lnTo>
                    <a:pt x="1722311" y="2974298"/>
                  </a:lnTo>
                  <a:lnTo>
                    <a:pt x="1675885" y="2981018"/>
                  </a:lnTo>
                  <a:lnTo>
                    <a:pt x="1629007" y="2986284"/>
                  </a:lnTo>
                  <a:lnTo>
                    <a:pt x="1581701" y="2990075"/>
                  </a:lnTo>
                  <a:lnTo>
                    <a:pt x="1533991" y="2992367"/>
                  </a:lnTo>
                  <a:lnTo>
                    <a:pt x="1485900" y="2993136"/>
                  </a:lnTo>
                  <a:lnTo>
                    <a:pt x="1437808" y="2992367"/>
                  </a:lnTo>
                  <a:lnTo>
                    <a:pt x="1390098" y="2990075"/>
                  </a:lnTo>
                  <a:lnTo>
                    <a:pt x="1342792" y="2986284"/>
                  </a:lnTo>
                  <a:lnTo>
                    <a:pt x="1295914" y="2981018"/>
                  </a:lnTo>
                  <a:lnTo>
                    <a:pt x="1249488" y="2974298"/>
                  </a:lnTo>
                  <a:lnTo>
                    <a:pt x="1203535" y="2966150"/>
                  </a:lnTo>
                  <a:lnTo>
                    <a:pt x="1158078" y="2956594"/>
                  </a:lnTo>
                  <a:lnTo>
                    <a:pt x="1113142" y="2945656"/>
                  </a:lnTo>
                  <a:lnTo>
                    <a:pt x="1068749" y="2933358"/>
                  </a:lnTo>
                  <a:lnTo>
                    <a:pt x="1024923" y="2919723"/>
                  </a:lnTo>
                  <a:lnTo>
                    <a:pt x="981685" y="2904775"/>
                  </a:lnTo>
                  <a:lnTo>
                    <a:pt x="939059" y="2888537"/>
                  </a:lnTo>
                  <a:lnTo>
                    <a:pt x="897069" y="2871032"/>
                  </a:lnTo>
                  <a:lnTo>
                    <a:pt x="855737" y="2852283"/>
                  </a:lnTo>
                  <a:lnTo>
                    <a:pt x="815087" y="2832314"/>
                  </a:lnTo>
                  <a:lnTo>
                    <a:pt x="775141" y="2811147"/>
                  </a:lnTo>
                  <a:lnTo>
                    <a:pt x="735922" y="2788807"/>
                  </a:lnTo>
                  <a:lnTo>
                    <a:pt x="697454" y="2765315"/>
                  </a:lnTo>
                  <a:lnTo>
                    <a:pt x="659760" y="2740697"/>
                  </a:lnTo>
                  <a:lnTo>
                    <a:pt x="622862" y="2714973"/>
                  </a:lnTo>
                  <a:lnTo>
                    <a:pt x="586784" y="2688169"/>
                  </a:lnTo>
                  <a:lnTo>
                    <a:pt x="551549" y="2660307"/>
                  </a:lnTo>
                  <a:lnTo>
                    <a:pt x="517180" y="2631411"/>
                  </a:lnTo>
                  <a:lnTo>
                    <a:pt x="483700" y="2601503"/>
                  </a:lnTo>
                  <a:lnTo>
                    <a:pt x="451132" y="2570606"/>
                  </a:lnTo>
                  <a:lnTo>
                    <a:pt x="419498" y="2538745"/>
                  </a:lnTo>
                  <a:lnTo>
                    <a:pt x="388823" y="2505943"/>
                  </a:lnTo>
                  <a:lnTo>
                    <a:pt x="359129" y="2472221"/>
                  </a:lnTo>
                  <a:lnTo>
                    <a:pt x="330440" y="2437605"/>
                  </a:lnTo>
                  <a:lnTo>
                    <a:pt x="302777" y="2402116"/>
                  </a:lnTo>
                  <a:lnTo>
                    <a:pt x="276165" y="2365779"/>
                  </a:lnTo>
                  <a:lnTo>
                    <a:pt x="250626" y="2328616"/>
                  </a:lnTo>
                  <a:lnTo>
                    <a:pt x="226184" y="2290651"/>
                  </a:lnTo>
                  <a:lnTo>
                    <a:pt x="202861" y="2251907"/>
                  </a:lnTo>
                  <a:lnTo>
                    <a:pt x="180681" y="2212407"/>
                  </a:lnTo>
                  <a:lnTo>
                    <a:pt x="159666" y="2172174"/>
                  </a:lnTo>
                  <a:lnTo>
                    <a:pt x="139840" y="2131232"/>
                  </a:lnTo>
                  <a:lnTo>
                    <a:pt x="121226" y="2089604"/>
                  </a:lnTo>
                  <a:lnTo>
                    <a:pt x="103846" y="2047313"/>
                  </a:lnTo>
                  <a:lnTo>
                    <a:pt x="87725" y="2004382"/>
                  </a:lnTo>
                  <a:lnTo>
                    <a:pt x="72884" y="1960835"/>
                  </a:lnTo>
                  <a:lnTo>
                    <a:pt x="59347" y="1916695"/>
                  </a:lnTo>
                  <a:lnTo>
                    <a:pt x="47137" y="1871984"/>
                  </a:lnTo>
                  <a:lnTo>
                    <a:pt x="36278" y="1826727"/>
                  </a:lnTo>
                  <a:lnTo>
                    <a:pt x="26791" y="1780946"/>
                  </a:lnTo>
                  <a:lnTo>
                    <a:pt x="18701" y="1734665"/>
                  </a:lnTo>
                  <a:lnTo>
                    <a:pt x="12030" y="1687907"/>
                  </a:lnTo>
                  <a:lnTo>
                    <a:pt x="6801" y="1640695"/>
                  </a:lnTo>
                  <a:lnTo>
                    <a:pt x="3038" y="1593052"/>
                  </a:lnTo>
                  <a:lnTo>
                    <a:pt x="763" y="1545002"/>
                  </a:lnTo>
                  <a:lnTo>
                    <a:pt x="0" y="1496568"/>
                  </a:lnTo>
                  <a:close/>
                </a:path>
              </a:pathLst>
            </a:custGeom>
            <a:noFill/>
            <a:ln cap="flat" cmpd="sng" w="12175">
              <a:solidFill>
                <a:srgbClr val="00808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49" name="Google Shape;849;p82"/>
          <p:cNvSpPr txBox="1"/>
          <p:nvPr/>
        </p:nvSpPr>
        <p:spPr>
          <a:xfrm>
            <a:off x="2918205" y="2971037"/>
            <a:ext cx="8695690" cy="3274695"/>
          </a:xfrm>
          <a:prstGeom prst="rect">
            <a:avLst/>
          </a:prstGeom>
          <a:noFill/>
          <a:ln>
            <a:noFill/>
          </a:ln>
        </p:spPr>
        <p:txBody>
          <a:bodyPr anchorCtr="0" anchor="t" bIns="0" lIns="0" spcFirstLastPara="1" rIns="0" wrap="square" tIns="12050">
            <a:spAutoFit/>
          </a:bodyPr>
          <a:lstStyle/>
          <a:p>
            <a:pPr indent="0" lvl="0" marL="3312795" marR="0" rtl="0" algn="l">
              <a:lnSpc>
                <a:spcPct val="100000"/>
              </a:lnSpc>
              <a:spcBef>
                <a:spcPts val="0"/>
              </a:spcBef>
              <a:spcAft>
                <a:spcPts val="0"/>
              </a:spcAft>
              <a:buNone/>
            </a:pPr>
            <a:r>
              <a:rPr b="1" lang="pt-BR" sz="2800">
                <a:solidFill>
                  <a:schemeClr val="dk1"/>
                </a:solidFill>
                <a:latin typeface="Arial"/>
                <a:ea typeface="Arial"/>
                <a:cs typeface="Arial"/>
                <a:sym typeface="Arial"/>
              </a:rPr>
              <a:t>IC =	</a:t>
            </a:r>
            <a:r>
              <a:rPr b="1" lang="pt-BR" sz="2800" u="sng">
                <a:solidFill>
                  <a:schemeClr val="dk1"/>
                </a:solidFill>
                <a:latin typeface="Arial"/>
                <a:ea typeface="Arial"/>
                <a:cs typeface="Arial"/>
                <a:sym typeface="Arial"/>
              </a:rPr>
              <a:t>Peso alimento pronto</a:t>
            </a:r>
            <a:endParaRPr sz="2800">
              <a:solidFill>
                <a:schemeClr val="dk1"/>
              </a:solidFill>
              <a:latin typeface="Arial"/>
              <a:ea typeface="Arial"/>
              <a:cs typeface="Arial"/>
              <a:sym typeface="Arial"/>
            </a:endParaRPr>
          </a:p>
          <a:p>
            <a:pPr indent="0" lvl="0" marL="4542790" marR="0" rtl="0" algn="l">
              <a:lnSpc>
                <a:spcPct val="100000"/>
              </a:lnSpc>
              <a:spcBef>
                <a:spcPts val="0"/>
              </a:spcBef>
              <a:spcAft>
                <a:spcPts val="0"/>
              </a:spcAft>
              <a:buNone/>
            </a:pPr>
            <a:r>
              <a:rPr b="1" lang="pt-BR" sz="2800">
                <a:solidFill>
                  <a:schemeClr val="dk1"/>
                </a:solidFill>
                <a:latin typeface="Arial"/>
                <a:ea typeface="Arial"/>
                <a:cs typeface="Arial"/>
                <a:sym typeface="Arial"/>
              </a:rPr>
              <a:t>Peso Líquido</a:t>
            </a:r>
            <a:endParaRPr sz="2800">
              <a:solidFill>
                <a:schemeClr val="dk1"/>
              </a:solidFill>
              <a:latin typeface="Arial"/>
              <a:ea typeface="Arial"/>
              <a:cs typeface="Arial"/>
              <a:sym typeface="Arial"/>
            </a:endParaRPr>
          </a:p>
          <a:p>
            <a:pPr indent="0" lvl="0" marL="3494404" marR="0" rtl="0" algn="l">
              <a:lnSpc>
                <a:spcPct val="100000"/>
              </a:lnSpc>
              <a:spcBef>
                <a:spcPts val="795"/>
              </a:spcBef>
              <a:spcAft>
                <a:spcPts val="0"/>
              </a:spcAft>
              <a:buNone/>
            </a:pPr>
            <a:r>
              <a:rPr lang="pt-BR" sz="2400">
                <a:solidFill>
                  <a:srgbClr val="008080"/>
                </a:solidFill>
                <a:latin typeface="Arial"/>
                <a:ea typeface="Arial"/>
                <a:cs typeface="Arial"/>
                <a:sym typeface="Arial"/>
              </a:rPr>
              <a:t>0,60 =	</a:t>
            </a:r>
            <a:r>
              <a:rPr lang="pt-BR" sz="2400" u="sng">
                <a:solidFill>
                  <a:srgbClr val="008080"/>
                </a:solidFill>
                <a:latin typeface="Arial"/>
                <a:ea typeface="Arial"/>
                <a:cs typeface="Arial"/>
                <a:sym typeface="Arial"/>
              </a:rPr>
              <a:t>Peso alimento pronto</a:t>
            </a:r>
            <a:endParaRPr sz="2400">
              <a:solidFill>
                <a:schemeClr val="dk1"/>
              </a:solidFill>
              <a:latin typeface="Arial"/>
              <a:ea typeface="Arial"/>
              <a:cs typeface="Arial"/>
              <a:sym typeface="Arial"/>
            </a:endParaRPr>
          </a:p>
          <a:p>
            <a:pPr indent="0" lvl="0" marL="5690870" marR="0" rtl="0" algn="l">
              <a:lnSpc>
                <a:spcPct val="100000"/>
              </a:lnSpc>
              <a:spcBef>
                <a:spcPts val="5"/>
              </a:spcBef>
              <a:spcAft>
                <a:spcPts val="0"/>
              </a:spcAft>
              <a:buNone/>
            </a:pPr>
            <a:r>
              <a:rPr lang="pt-BR" sz="2400">
                <a:solidFill>
                  <a:srgbClr val="008080"/>
                </a:solidFill>
                <a:latin typeface="Arial"/>
                <a:ea typeface="Arial"/>
                <a:cs typeface="Arial"/>
                <a:sym typeface="Arial"/>
              </a:rPr>
              <a:t>750</a:t>
            </a:r>
            <a:endParaRPr sz="2400">
              <a:solidFill>
                <a:schemeClr val="dk1"/>
              </a:solidFill>
              <a:latin typeface="Arial"/>
              <a:ea typeface="Arial"/>
              <a:cs typeface="Arial"/>
              <a:sym typeface="Arial"/>
            </a:endParaRPr>
          </a:p>
          <a:p>
            <a:pPr indent="0" lvl="0" marL="3312795" marR="0" rtl="0" algn="l">
              <a:lnSpc>
                <a:spcPct val="100000"/>
              </a:lnSpc>
              <a:spcBef>
                <a:spcPts val="380"/>
              </a:spcBef>
              <a:spcAft>
                <a:spcPts val="0"/>
              </a:spcAft>
              <a:buNone/>
            </a:pPr>
            <a:r>
              <a:rPr lang="pt-BR" sz="2400">
                <a:solidFill>
                  <a:srgbClr val="008080"/>
                </a:solidFill>
                <a:latin typeface="Arial"/>
                <a:ea typeface="Arial"/>
                <a:cs typeface="Arial"/>
                <a:sym typeface="Arial"/>
              </a:rPr>
              <a:t>Peso alimento pronto = 0,60 X 750</a:t>
            </a:r>
            <a:endParaRPr sz="2400">
              <a:solidFill>
                <a:schemeClr val="dk1"/>
              </a:solidFill>
              <a:latin typeface="Arial"/>
              <a:ea typeface="Arial"/>
              <a:cs typeface="Arial"/>
              <a:sym typeface="Arial"/>
            </a:endParaRPr>
          </a:p>
          <a:p>
            <a:pPr indent="0" lvl="0" marL="3312795" marR="0" rtl="0" algn="l">
              <a:lnSpc>
                <a:spcPct val="100000"/>
              </a:lnSpc>
              <a:spcBef>
                <a:spcPts val="760"/>
              </a:spcBef>
              <a:spcAft>
                <a:spcPts val="0"/>
              </a:spcAft>
              <a:buNone/>
            </a:pPr>
            <a:r>
              <a:rPr lang="pt-BR" sz="2400">
                <a:solidFill>
                  <a:srgbClr val="008080"/>
                </a:solidFill>
                <a:latin typeface="Arial"/>
                <a:ea typeface="Arial"/>
                <a:cs typeface="Arial"/>
                <a:sym typeface="Arial"/>
              </a:rPr>
              <a:t>Peso alimento pronto = 450 g</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220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b="1" lang="pt-BR" sz="2400">
                <a:solidFill>
                  <a:srgbClr val="444444"/>
                </a:solidFill>
                <a:latin typeface="Arial"/>
                <a:ea typeface="Arial"/>
                <a:cs typeface="Arial"/>
                <a:sym typeface="Arial"/>
              </a:rPr>
              <a:t>Resposta: </a:t>
            </a:r>
            <a:r>
              <a:rPr lang="pt-BR" sz="2400">
                <a:solidFill>
                  <a:srgbClr val="008080"/>
                </a:solidFill>
                <a:latin typeface="Arial"/>
                <a:ea typeface="Arial"/>
                <a:cs typeface="Arial"/>
                <a:sym typeface="Arial"/>
              </a:rPr>
              <a:t>Os 750g de filé de peixe limpo renderão 450g de filé de peixe frito.</a:t>
            </a:r>
            <a:endParaRPr sz="24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83"/>
          <p:cNvSpPr txBox="1"/>
          <p:nvPr>
            <p:ph type="title"/>
          </p:nvPr>
        </p:nvSpPr>
        <p:spPr>
          <a:xfrm>
            <a:off x="773467" y="381000"/>
            <a:ext cx="10596879" cy="6350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pt-BR" sz="4000"/>
              <a:t>O que vai impactar esse Índice de Cocção?</a:t>
            </a:r>
            <a:endParaRPr sz="4000"/>
          </a:p>
        </p:txBody>
      </p:sp>
      <p:grpSp>
        <p:nvGrpSpPr>
          <p:cNvPr id="855" name="Google Shape;855;p83"/>
          <p:cNvGrpSpPr/>
          <p:nvPr/>
        </p:nvGrpSpPr>
        <p:grpSpPr>
          <a:xfrm>
            <a:off x="7543788" y="5562600"/>
            <a:ext cx="4343400" cy="1143000"/>
            <a:chOff x="7598054" y="5605830"/>
            <a:chExt cx="4290695" cy="863600"/>
          </a:xfrm>
        </p:grpSpPr>
        <p:sp>
          <p:nvSpPr>
            <p:cNvPr id="856" name="Google Shape;856;p83"/>
            <p:cNvSpPr/>
            <p:nvPr/>
          </p:nvSpPr>
          <p:spPr>
            <a:xfrm>
              <a:off x="7598054" y="5605830"/>
              <a:ext cx="4290695" cy="863600"/>
            </a:xfrm>
            <a:custGeom>
              <a:rect b="b" l="l" r="r" t="t"/>
              <a:pathLst>
                <a:path extrusionOk="0" h="863600" w="4290695">
                  <a:moveTo>
                    <a:pt x="630021" y="22148"/>
                  </a:moveTo>
                  <a:lnTo>
                    <a:pt x="628281" y="13538"/>
                  </a:lnTo>
                  <a:lnTo>
                    <a:pt x="623544" y="6489"/>
                  </a:lnTo>
                  <a:lnTo>
                    <a:pt x="616508" y="1752"/>
                  </a:lnTo>
                  <a:lnTo>
                    <a:pt x="607923" y="0"/>
                  </a:lnTo>
                  <a:lnTo>
                    <a:pt x="599325" y="1752"/>
                  </a:lnTo>
                  <a:lnTo>
                    <a:pt x="592302" y="6489"/>
                  </a:lnTo>
                  <a:lnTo>
                    <a:pt x="587552" y="13538"/>
                  </a:lnTo>
                  <a:lnTo>
                    <a:pt x="585825" y="22148"/>
                  </a:lnTo>
                  <a:lnTo>
                    <a:pt x="587552" y="30772"/>
                  </a:lnTo>
                  <a:lnTo>
                    <a:pt x="592302" y="37807"/>
                  </a:lnTo>
                  <a:lnTo>
                    <a:pt x="599325" y="42557"/>
                  </a:lnTo>
                  <a:lnTo>
                    <a:pt x="607923" y="44284"/>
                  </a:lnTo>
                  <a:lnTo>
                    <a:pt x="616508" y="42557"/>
                  </a:lnTo>
                  <a:lnTo>
                    <a:pt x="623544" y="37807"/>
                  </a:lnTo>
                  <a:lnTo>
                    <a:pt x="628281" y="30772"/>
                  </a:lnTo>
                  <a:lnTo>
                    <a:pt x="630021" y="22148"/>
                  </a:lnTo>
                  <a:close/>
                </a:path>
                <a:path extrusionOk="0" h="863600" w="4290695">
                  <a:moveTo>
                    <a:pt x="4290466" y="444334"/>
                  </a:moveTo>
                  <a:lnTo>
                    <a:pt x="4264164" y="404418"/>
                  </a:lnTo>
                  <a:lnTo>
                    <a:pt x="4199293" y="366420"/>
                  </a:lnTo>
                  <a:lnTo>
                    <a:pt x="4152112" y="348678"/>
                  </a:lnTo>
                  <a:lnTo>
                    <a:pt x="4159059" y="344360"/>
                  </a:lnTo>
                  <a:lnTo>
                    <a:pt x="4191355" y="311543"/>
                  </a:lnTo>
                  <a:lnTo>
                    <a:pt x="4194860" y="292176"/>
                  </a:lnTo>
                  <a:lnTo>
                    <a:pt x="4187469" y="273202"/>
                  </a:lnTo>
                  <a:lnTo>
                    <a:pt x="4142282" y="237477"/>
                  </a:lnTo>
                  <a:lnTo>
                    <a:pt x="4105630" y="221221"/>
                  </a:lnTo>
                  <a:lnTo>
                    <a:pt x="4060393" y="206387"/>
                  </a:lnTo>
                  <a:lnTo>
                    <a:pt x="4007116" y="193230"/>
                  </a:lnTo>
                  <a:lnTo>
                    <a:pt x="3946385" y="182003"/>
                  </a:lnTo>
                  <a:lnTo>
                    <a:pt x="3878783" y="172948"/>
                  </a:lnTo>
                  <a:lnTo>
                    <a:pt x="3804894" y="166331"/>
                  </a:lnTo>
                  <a:lnTo>
                    <a:pt x="3783114" y="146050"/>
                  </a:lnTo>
                  <a:lnTo>
                    <a:pt x="3748125" y="127127"/>
                  </a:lnTo>
                  <a:lnTo>
                    <a:pt x="3700843" y="110007"/>
                  </a:lnTo>
                  <a:lnTo>
                    <a:pt x="3642207" y="95072"/>
                  </a:lnTo>
                  <a:lnTo>
                    <a:pt x="3597249" y="86525"/>
                  </a:lnTo>
                  <a:lnTo>
                    <a:pt x="3549713" y="79489"/>
                  </a:lnTo>
                  <a:lnTo>
                    <a:pt x="3500107" y="73964"/>
                  </a:lnTo>
                  <a:lnTo>
                    <a:pt x="3448926" y="69913"/>
                  </a:lnTo>
                  <a:lnTo>
                    <a:pt x="3396691" y="67360"/>
                  </a:lnTo>
                  <a:lnTo>
                    <a:pt x="3343910" y="66268"/>
                  </a:lnTo>
                  <a:lnTo>
                    <a:pt x="3291090" y="66636"/>
                  </a:lnTo>
                  <a:lnTo>
                    <a:pt x="3238754" y="68453"/>
                  </a:lnTo>
                  <a:lnTo>
                    <a:pt x="3187382" y="71716"/>
                  </a:lnTo>
                  <a:lnTo>
                    <a:pt x="3137509" y="76403"/>
                  </a:lnTo>
                  <a:lnTo>
                    <a:pt x="3089643" y="82511"/>
                  </a:lnTo>
                  <a:lnTo>
                    <a:pt x="3044279" y="90017"/>
                  </a:lnTo>
                  <a:lnTo>
                    <a:pt x="3001937" y="98933"/>
                  </a:lnTo>
                  <a:lnTo>
                    <a:pt x="2963138" y="109220"/>
                  </a:lnTo>
                  <a:lnTo>
                    <a:pt x="2930931" y="99707"/>
                  </a:lnTo>
                  <a:lnTo>
                    <a:pt x="2855049" y="83820"/>
                  </a:lnTo>
                  <a:lnTo>
                    <a:pt x="2812135" y="77584"/>
                  </a:lnTo>
                  <a:lnTo>
                    <a:pt x="2757779" y="71843"/>
                  </a:lnTo>
                  <a:lnTo>
                    <a:pt x="2702217" y="68084"/>
                  </a:lnTo>
                  <a:lnTo>
                    <a:pt x="2646108" y="66243"/>
                  </a:lnTo>
                  <a:lnTo>
                    <a:pt x="2590152" y="66281"/>
                  </a:lnTo>
                  <a:lnTo>
                    <a:pt x="2535059" y="68122"/>
                  </a:lnTo>
                  <a:lnTo>
                    <a:pt x="2481503" y="71716"/>
                  </a:lnTo>
                  <a:lnTo>
                    <a:pt x="2430183" y="77000"/>
                  </a:lnTo>
                  <a:lnTo>
                    <a:pt x="2381783" y="83921"/>
                  </a:lnTo>
                  <a:lnTo>
                    <a:pt x="2337016" y="92417"/>
                  </a:lnTo>
                  <a:lnTo>
                    <a:pt x="2296553" y="102438"/>
                  </a:lnTo>
                  <a:lnTo>
                    <a:pt x="2231364" y="126771"/>
                  </a:lnTo>
                  <a:lnTo>
                    <a:pt x="2203107" y="120230"/>
                  </a:lnTo>
                  <a:lnTo>
                    <a:pt x="2141524" y="108775"/>
                  </a:lnTo>
                  <a:lnTo>
                    <a:pt x="2052256" y="97383"/>
                  </a:lnTo>
                  <a:lnTo>
                    <a:pt x="1994725" y="92621"/>
                  </a:lnTo>
                  <a:lnTo>
                    <a:pt x="1936369" y="89611"/>
                  </a:lnTo>
                  <a:lnTo>
                    <a:pt x="1877707" y="88290"/>
                  </a:lnTo>
                  <a:lnTo>
                    <a:pt x="1819300" y="88633"/>
                  </a:lnTo>
                  <a:lnTo>
                    <a:pt x="1761655" y="90589"/>
                  </a:lnTo>
                  <a:lnTo>
                    <a:pt x="1705343" y="94119"/>
                  </a:lnTo>
                  <a:lnTo>
                    <a:pt x="1650873" y="99187"/>
                  </a:lnTo>
                  <a:lnTo>
                    <a:pt x="1598790" y="105740"/>
                  </a:lnTo>
                  <a:lnTo>
                    <a:pt x="1549641" y="113753"/>
                  </a:lnTo>
                  <a:lnTo>
                    <a:pt x="1503959" y="123164"/>
                  </a:lnTo>
                  <a:lnTo>
                    <a:pt x="1462265" y="133946"/>
                  </a:lnTo>
                  <a:lnTo>
                    <a:pt x="1425105" y="146050"/>
                  </a:lnTo>
                  <a:lnTo>
                    <a:pt x="1393037" y="159423"/>
                  </a:lnTo>
                  <a:lnTo>
                    <a:pt x="1343533" y="152781"/>
                  </a:lnTo>
                  <a:lnTo>
                    <a:pt x="1292301" y="147231"/>
                  </a:lnTo>
                  <a:lnTo>
                    <a:pt x="1239596" y="142786"/>
                  </a:lnTo>
                  <a:lnTo>
                    <a:pt x="1185722" y="139471"/>
                  </a:lnTo>
                  <a:lnTo>
                    <a:pt x="1130935" y="137287"/>
                  </a:lnTo>
                  <a:lnTo>
                    <a:pt x="1075550" y="136258"/>
                  </a:lnTo>
                  <a:lnTo>
                    <a:pt x="1019810" y="136398"/>
                  </a:lnTo>
                  <a:lnTo>
                    <a:pt x="964031" y="137718"/>
                  </a:lnTo>
                  <a:lnTo>
                    <a:pt x="892225" y="141198"/>
                  </a:lnTo>
                  <a:lnTo>
                    <a:pt x="823696" y="146507"/>
                  </a:lnTo>
                  <a:lnTo>
                    <a:pt x="758799" y="153517"/>
                  </a:lnTo>
                  <a:lnTo>
                    <a:pt x="697890" y="162115"/>
                  </a:lnTo>
                  <a:lnTo>
                    <a:pt x="641311" y="172199"/>
                  </a:lnTo>
                  <a:lnTo>
                    <a:pt x="589407" y="183642"/>
                  </a:lnTo>
                  <a:lnTo>
                    <a:pt x="542544" y="196316"/>
                  </a:lnTo>
                  <a:lnTo>
                    <a:pt x="501040" y="210134"/>
                  </a:lnTo>
                  <a:lnTo>
                    <a:pt x="465277" y="224955"/>
                  </a:lnTo>
                  <a:lnTo>
                    <a:pt x="412318" y="257162"/>
                  </a:lnTo>
                  <a:lnTo>
                    <a:pt x="386461" y="292011"/>
                  </a:lnTo>
                  <a:lnTo>
                    <a:pt x="384568" y="310146"/>
                  </a:lnTo>
                  <a:lnTo>
                    <a:pt x="390499" y="328574"/>
                  </a:lnTo>
                  <a:lnTo>
                    <a:pt x="386943" y="331063"/>
                  </a:lnTo>
                  <a:lnTo>
                    <a:pt x="329399" y="333590"/>
                  </a:lnTo>
                  <a:lnTo>
                    <a:pt x="274345" y="337997"/>
                  </a:lnTo>
                  <a:lnTo>
                    <a:pt x="222427" y="344208"/>
                  </a:lnTo>
                  <a:lnTo>
                    <a:pt x="174294" y="352094"/>
                  </a:lnTo>
                  <a:lnTo>
                    <a:pt x="130606" y="361543"/>
                  </a:lnTo>
                  <a:lnTo>
                    <a:pt x="92011" y="372465"/>
                  </a:lnTo>
                  <a:lnTo>
                    <a:pt x="25996" y="402653"/>
                  </a:lnTo>
                  <a:lnTo>
                    <a:pt x="0" y="440093"/>
                  </a:lnTo>
                  <a:lnTo>
                    <a:pt x="6299" y="458762"/>
                  </a:lnTo>
                  <a:lnTo>
                    <a:pt x="55308" y="493928"/>
                  </a:lnTo>
                  <a:lnTo>
                    <a:pt x="97142" y="509562"/>
                  </a:lnTo>
                  <a:lnTo>
                    <a:pt x="149961" y="523341"/>
                  </a:lnTo>
                  <a:lnTo>
                    <a:pt x="213334" y="534822"/>
                  </a:lnTo>
                  <a:lnTo>
                    <a:pt x="156756" y="553885"/>
                  </a:lnTo>
                  <a:lnTo>
                    <a:pt x="118237" y="575335"/>
                  </a:lnTo>
                  <a:lnTo>
                    <a:pt x="98818" y="598360"/>
                  </a:lnTo>
                  <a:lnTo>
                    <a:pt x="99542" y="622160"/>
                  </a:lnTo>
                  <a:lnTo>
                    <a:pt x="137350" y="655789"/>
                  </a:lnTo>
                  <a:lnTo>
                    <a:pt x="212166" y="683755"/>
                  </a:lnTo>
                  <a:lnTo>
                    <a:pt x="260972" y="695121"/>
                  </a:lnTo>
                  <a:lnTo>
                    <a:pt x="316052" y="704481"/>
                  </a:lnTo>
                  <a:lnTo>
                    <a:pt x="376440" y="711631"/>
                  </a:lnTo>
                  <a:lnTo>
                    <a:pt x="441121" y="716381"/>
                  </a:lnTo>
                  <a:lnTo>
                    <a:pt x="509130" y="718527"/>
                  </a:lnTo>
                  <a:lnTo>
                    <a:pt x="579475" y="717880"/>
                  </a:lnTo>
                  <a:lnTo>
                    <a:pt x="620407" y="734123"/>
                  </a:lnTo>
                  <a:lnTo>
                    <a:pt x="695413" y="756970"/>
                  </a:lnTo>
                  <a:lnTo>
                    <a:pt x="737133" y="767067"/>
                  </a:lnTo>
                  <a:lnTo>
                    <a:pt x="781354" y="776249"/>
                  </a:lnTo>
                  <a:lnTo>
                    <a:pt x="827849" y="784517"/>
                  </a:lnTo>
                  <a:lnTo>
                    <a:pt x="876376" y="791857"/>
                  </a:lnTo>
                  <a:lnTo>
                    <a:pt x="926693" y="798233"/>
                  </a:lnTo>
                  <a:lnTo>
                    <a:pt x="978598" y="803643"/>
                  </a:lnTo>
                  <a:lnTo>
                    <a:pt x="1031824" y="808075"/>
                  </a:lnTo>
                  <a:lnTo>
                    <a:pt x="1086154" y="811517"/>
                  </a:lnTo>
                  <a:lnTo>
                    <a:pt x="1141349" y="813943"/>
                  </a:lnTo>
                  <a:lnTo>
                    <a:pt x="1197165" y="815340"/>
                  </a:lnTo>
                  <a:lnTo>
                    <a:pt x="1253401" y="815708"/>
                  </a:lnTo>
                  <a:lnTo>
                    <a:pt x="1309789" y="815022"/>
                  </a:lnTo>
                  <a:lnTo>
                    <a:pt x="1366113" y="813257"/>
                  </a:lnTo>
                  <a:lnTo>
                    <a:pt x="1422133" y="810412"/>
                  </a:lnTo>
                  <a:lnTo>
                    <a:pt x="1477619" y="806462"/>
                  </a:lnTo>
                  <a:lnTo>
                    <a:pt x="1532331" y="801408"/>
                  </a:lnTo>
                  <a:lnTo>
                    <a:pt x="1586052" y="795223"/>
                  </a:lnTo>
                  <a:lnTo>
                    <a:pt x="1638528" y="787882"/>
                  </a:lnTo>
                  <a:lnTo>
                    <a:pt x="1677936" y="801370"/>
                  </a:lnTo>
                  <a:lnTo>
                    <a:pt x="1722132" y="813727"/>
                  </a:lnTo>
                  <a:lnTo>
                    <a:pt x="1770722" y="824890"/>
                  </a:lnTo>
                  <a:lnTo>
                    <a:pt x="1823313" y="834783"/>
                  </a:lnTo>
                  <a:lnTo>
                    <a:pt x="1879523" y="843330"/>
                  </a:lnTo>
                  <a:lnTo>
                    <a:pt x="1938959" y="850468"/>
                  </a:lnTo>
                  <a:lnTo>
                    <a:pt x="2001240" y="856119"/>
                  </a:lnTo>
                  <a:lnTo>
                    <a:pt x="2063864" y="860132"/>
                  </a:lnTo>
                  <a:lnTo>
                    <a:pt x="2126564" y="862558"/>
                  </a:lnTo>
                  <a:lnTo>
                    <a:pt x="2188959" y="863460"/>
                  </a:lnTo>
                  <a:lnTo>
                    <a:pt x="2250732" y="862888"/>
                  </a:lnTo>
                  <a:lnTo>
                    <a:pt x="2311501" y="860882"/>
                  </a:lnTo>
                  <a:lnTo>
                    <a:pt x="2370950" y="857504"/>
                  </a:lnTo>
                  <a:lnTo>
                    <a:pt x="2428697" y="852779"/>
                  </a:lnTo>
                  <a:lnTo>
                    <a:pt x="2484412" y="846772"/>
                  </a:lnTo>
                  <a:lnTo>
                    <a:pt x="2537739" y="839533"/>
                  </a:lnTo>
                  <a:lnTo>
                    <a:pt x="2588323" y="831100"/>
                  </a:lnTo>
                  <a:lnTo>
                    <a:pt x="2635821" y="821512"/>
                  </a:lnTo>
                  <a:lnTo>
                    <a:pt x="2679890" y="810831"/>
                  </a:lnTo>
                  <a:lnTo>
                    <a:pt x="2720162" y="799109"/>
                  </a:lnTo>
                  <a:lnTo>
                    <a:pt x="2756293" y="786384"/>
                  </a:lnTo>
                  <a:lnTo>
                    <a:pt x="2814764" y="758113"/>
                  </a:lnTo>
                  <a:lnTo>
                    <a:pt x="2836392" y="742657"/>
                  </a:lnTo>
                  <a:lnTo>
                    <a:pt x="2882430" y="749211"/>
                  </a:lnTo>
                  <a:lnTo>
                    <a:pt x="2930423" y="754634"/>
                  </a:lnTo>
                  <a:lnTo>
                    <a:pt x="2980055" y="758913"/>
                  </a:lnTo>
                  <a:lnTo>
                    <a:pt x="3031020" y="762038"/>
                  </a:lnTo>
                  <a:lnTo>
                    <a:pt x="3083014" y="763968"/>
                  </a:lnTo>
                  <a:lnTo>
                    <a:pt x="3135731" y="764679"/>
                  </a:lnTo>
                  <a:lnTo>
                    <a:pt x="3207753" y="763701"/>
                  </a:lnTo>
                  <a:lnTo>
                    <a:pt x="3277184" y="760539"/>
                  </a:lnTo>
                  <a:lnTo>
                    <a:pt x="3343465" y="755345"/>
                  </a:lnTo>
                  <a:lnTo>
                    <a:pt x="3406063" y="748233"/>
                  </a:lnTo>
                  <a:lnTo>
                    <a:pt x="3464445" y="739343"/>
                  </a:lnTo>
                  <a:lnTo>
                    <a:pt x="3518039" y="728827"/>
                  </a:lnTo>
                  <a:lnTo>
                    <a:pt x="3566337" y="716813"/>
                  </a:lnTo>
                  <a:lnTo>
                    <a:pt x="3608768" y="703427"/>
                  </a:lnTo>
                  <a:lnTo>
                    <a:pt x="3644811" y="688809"/>
                  </a:lnTo>
                  <a:lnTo>
                    <a:pt x="3695547" y="656412"/>
                  </a:lnTo>
                  <a:lnTo>
                    <a:pt x="3714216" y="620699"/>
                  </a:lnTo>
                  <a:lnTo>
                    <a:pt x="3770858" y="618020"/>
                  </a:lnTo>
                  <a:lnTo>
                    <a:pt x="3826179" y="614146"/>
                  </a:lnTo>
                  <a:lnTo>
                    <a:pt x="3879888" y="609092"/>
                  </a:lnTo>
                  <a:lnTo>
                    <a:pt x="3931678" y="602894"/>
                  </a:lnTo>
                  <a:lnTo>
                    <a:pt x="3981285" y="595591"/>
                  </a:lnTo>
                  <a:lnTo>
                    <a:pt x="4028414" y="587209"/>
                  </a:lnTo>
                  <a:lnTo>
                    <a:pt x="4092079" y="573163"/>
                  </a:lnTo>
                  <a:lnTo>
                    <a:pt x="4147147" y="557580"/>
                  </a:lnTo>
                  <a:lnTo>
                    <a:pt x="4193502" y="540689"/>
                  </a:lnTo>
                  <a:lnTo>
                    <a:pt x="4231030" y="522693"/>
                  </a:lnTo>
                  <a:lnTo>
                    <a:pt x="4279112" y="484352"/>
                  </a:lnTo>
                  <a:lnTo>
                    <a:pt x="4289437" y="464439"/>
                  </a:lnTo>
                  <a:lnTo>
                    <a:pt x="4290466" y="444334"/>
                  </a:lnTo>
                  <a:close/>
                </a:path>
              </a:pathLst>
            </a:custGeom>
            <a:solidFill>
              <a:srgbClr val="00999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7" name="Google Shape;857;p83"/>
            <p:cNvSpPr/>
            <p:nvPr/>
          </p:nvSpPr>
          <p:spPr>
            <a:xfrm>
              <a:off x="8270874" y="5614898"/>
              <a:ext cx="88519" cy="8855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8" name="Google Shape;858;p83"/>
            <p:cNvSpPr/>
            <p:nvPr/>
          </p:nvSpPr>
          <p:spPr>
            <a:xfrm>
              <a:off x="8400414" y="5636132"/>
              <a:ext cx="132841" cy="13284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59" name="Google Shape;859;p83"/>
          <p:cNvSpPr txBox="1"/>
          <p:nvPr/>
        </p:nvSpPr>
        <p:spPr>
          <a:xfrm>
            <a:off x="1066800" y="1508758"/>
            <a:ext cx="9808845" cy="4962705"/>
          </a:xfrm>
          <a:prstGeom prst="rect">
            <a:avLst/>
          </a:prstGeom>
          <a:noFill/>
          <a:ln>
            <a:noFill/>
          </a:ln>
        </p:spPr>
        <p:txBody>
          <a:bodyPr anchorCtr="0" anchor="t" bIns="0" lIns="0" spcFirstLastPara="1" rIns="0" wrap="square" tIns="13325">
            <a:spAutoFit/>
          </a:bodyPr>
          <a:lstStyle/>
          <a:p>
            <a:pPr indent="0" lvl="0" marL="195580" marR="191135" rtl="0" algn="ctr">
              <a:lnSpc>
                <a:spcPct val="120000"/>
              </a:lnSpc>
              <a:spcBef>
                <a:spcPts val="0"/>
              </a:spcBef>
              <a:spcAft>
                <a:spcPts val="0"/>
              </a:spcAft>
              <a:buNone/>
            </a:pPr>
            <a:r>
              <a:rPr lang="pt-BR" sz="2400">
                <a:solidFill>
                  <a:srgbClr val="008080"/>
                </a:solidFill>
                <a:latin typeface="Arial"/>
                <a:ea typeface="Arial"/>
                <a:cs typeface="Arial"/>
                <a:sym typeface="Arial"/>
              </a:rPr>
              <a:t>Tipo de calor (úmido, seco), intensidade de calor, tempo de cocção, tipo de utensílio,  adequação de equipamentos, qualificação das pessoas que cozinham, diferentes alimentos (ex.  arroz integral, arroz cateto,...), diferentes preparações de um mesmo alimento (ex.  assado, grelhado, refogado, ensopado, desidratado,...), etc.</a:t>
            </a:r>
            <a:endParaRPr sz="2400">
              <a:solidFill>
                <a:schemeClr val="dk1"/>
              </a:solidFill>
              <a:latin typeface="Arial"/>
              <a:ea typeface="Arial"/>
              <a:cs typeface="Arial"/>
              <a:sym typeface="Arial"/>
            </a:endParaRPr>
          </a:p>
          <a:p>
            <a:pPr indent="0" lvl="0" marL="0" marR="0" rtl="0" algn="l">
              <a:lnSpc>
                <a:spcPct val="100000"/>
              </a:lnSpc>
              <a:spcBef>
                <a:spcPts val="40"/>
              </a:spcBef>
              <a:spcAft>
                <a:spcPts val="0"/>
              </a:spcAft>
              <a:buNone/>
            </a:pPr>
            <a:r>
              <a:t/>
            </a:r>
            <a:endParaRPr sz="2750">
              <a:solidFill>
                <a:schemeClr val="dk1"/>
              </a:solidFill>
              <a:latin typeface="Arial"/>
              <a:ea typeface="Arial"/>
              <a:cs typeface="Arial"/>
              <a:sym typeface="Arial"/>
            </a:endParaRPr>
          </a:p>
          <a:p>
            <a:pPr indent="0" lvl="0" marL="12700" marR="5080" rtl="0" algn="ctr">
              <a:lnSpc>
                <a:spcPct val="120100"/>
              </a:lnSpc>
              <a:spcBef>
                <a:spcPts val="0"/>
              </a:spcBef>
              <a:spcAft>
                <a:spcPts val="0"/>
              </a:spcAft>
              <a:buNone/>
            </a:pPr>
            <a:r>
              <a:rPr b="1" lang="pt-BR" sz="4000">
                <a:solidFill>
                  <a:schemeClr val="dk1"/>
                </a:solidFill>
                <a:latin typeface="Arial"/>
                <a:ea typeface="Arial"/>
                <a:cs typeface="Arial"/>
                <a:sym typeface="Arial"/>
              </a:rPr>
              <a:t>E por que é importante estar atento ao IC?</a:t>
            </a:r>
            <a:endParaRPr sz="4000">
              <a:solidFill>
                <a:schemeClr val="dk1"/>
              </a:solidFill>
              <a:latin typeface="Arial"/>
              <a:ea typeface="Arial"/>
              <a:cs typeface="Arial"/>
              <a:sym typeface="Arial"/>
            </a:endParaRPr>
          </a:p>
          <a:p>
            <a:pPr indent="0" lvl="0" marL="7041515" marR="0" rtl="0" algn="ctr">
              <a:lnSpc>
                <a:spcPct val="118214"/>
              </a:lnSpc>
              <a:spcBef>
                <a:spcPts val="1470"/>
              </a:spcBef>
              <a:spcAft>
                <a:spcPts val="0"/>
              </a:spcAft>
              <a:buNone/>
            </a:pPr>
            <a:r>
              <a:rPr lang="pt-BR" sz="1400">
                <a:solidFill>
                  <a:srgbClr val="FFFFFF"/>
                </a:solidFill>
                <a:latin typeface="Arial"/>
                <a:ea typeface="Arial"/>
                <a:cs typeface="Arial"/>
                <a:sym typeface="Arial"/>
              </a:rPr>
              <a:t>Rendimento, desperdício, e qualidade nutricional e</a:t>
            </a:r>
            <a:endParaRPr sz="1400">
              <a:solidFill>
                <a:schemeClr val="dk1"/>
              </a:solidFill>
              <a:latin typeface="Arial"/>
              <a:ea typeface="Arial"/>
              <a:cs typeface="Arial"/>
              <a:sym typeface="Arial"/>
            </a:endParaRPr>
          </a:p>
          <a:p>
            <a:pPr indent="0" lvl="0" marL="7042784" marR="0" rtl="0" algn="ctr">
              <a:lnSpc>
                <a:spcPct val="118214"/>
              </a:lnSpc>
              <a:spcBef>
                <a:spcPts val="0"/>
              </a:spcBef>
              <a:spcAft>
                <a:spcPts val="0"/>
              </a:spcAft>
              <a:buNone/>
            </a:pPr>
            <a:r>
              <a:rPr lang="pt-BR" sz="1400">
                <a:solidFill>
                  <a:srgbClr val="FFFFFF"/>
                </a:solidFill>
                <a:latin typeface="Arial"/>
                <a:ea typeface="Arial"/>
                <a:cs typeface="Arial"/>
                <a:sym typeface="Arial"/>
              </a:rPr>
              <a:t>sensorial dos pratos preparados</a:t>
            </a:r>
            <a:endParaRPr sz="14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84"/>
          <p:cNvSpPr txBox="1"/>
          <p:nvPr>
            <p:ph type="title"/>
          </p:nvPr>
        </p:nvSpPr>
        <p:spPr>
          <a:xfrm>
            <a:off x="990600" y="1981200"/>
            <a:ext cx="9979660" cy="1546860"/>
          </a:xfrm>
          <a:prstGeom prst="rect">
            <a:avLst/>
          </a:prstGeom>
          <a:noFill/>
          <a:ln>
            <a:noFill/>
          </a:ln>
        </p:spPr>
        <p:txBody>
          <a:bodyPr anchorCtr="0" anchor="t" bIns="0" lIns="0" spcFirstLastPara="1" rIns="0" wrap="square" tIns="74925">
            <a:spAutoFit/>
          </a:bodyPr>
          <a:lstStyle/>
          <a:p>
            <a:pPr indent="-2539" lvl="0" marL="12700" marR="5080" rtl="0" algn="ctr">
              <a:lnSpc>
                <a:spcPct val="88600"/>
              </a:lnSpc>
              <a:spcBef>
                <a:spcPts val="0"/>
              </a:spcBef>
              <a:spcAft>
                <a:spcPts val="0"/>
              </a:spcAft>
              <a:buNone/>
            </a:pPr>
            <a:r>
              <a:rPr lang="pt-BR" sz="3600"/>
              <a:t>Como ocorre com o FC, é importante que cada  estabelecimento elabore a sua própria tabela de índices  de cocção (e atualize periodicamente!)</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43" name="Shape 343"/>
        <p:cNvGrpSpPr/>
        <p:nvPr/>
      </p:nvGrpSpPr>
      <p:grpSpPr>
        <a:xfrm>
          <a:off x="0" y="0"/>
          <a:ext cx="0" cy="0"/>
          <a:chOff x="0" y="0"/>
          <a:chExt cx="0" cy="0"/>
        </a:xfrm>
      </p:grpSpPr>
      <p:sp>
        <p:nvSpPr>
          <p:cNvPr id="344" name="Google Shape;344;p40"/>
          <p:cNvSpPr txBox="1"/>
          <p:nvPr>
            <p:ph idx="1" type="body"/>
          </p:nvPr>
        </p:nvSpPr>
        <p:spPr>
          <a:xfrm>
            <a:off x="1162051" y="2674939"/>
            <a:ext cx="9878483" cy="3451225"/>
          </a:xfrm>
          <a:prstGeom prst="rect">
            <a:avLst/>
          </a:prstGeom>
          <a:noFill/>
          <a:ln>
            <a:noFill/>
          </a:ln>
        </p:spPr>
        <p:txBody>
          <a:bodyPr anchorCtr="0" anchor="t" bIns="45700" lIns="91425" spcFirstLastPara="1" rIns="91425" wrap="square" tIns="45700">
            <a:noAutofit/>
          </a:bodyPr>
          <a:lstStyle/>
          <a:p>
            <a:pPr indent="-120650" lvl="0" marL="273050" rtl="0" algn="l">
              <a:spcBef>
                <a:spcPts val="0"/>
              </a:spcBef>
              <a:spcAft>
                <a:spcPts val="0"/>
              </a:spcAft>
              <a:buSzPts val="2400"/>
              <a:buNone/>
            </a:pPr>
            <a:r>
              <a:t/>
            </a:r>
            <a:endParaRPr/>
          </a:p>
        </p:txBody>
      </p:sp>
      <p:sp>
        <p:nvSpPr>
          <p:cNvPr id="345" name="Google Shape;345;p40"/>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346" name="Google Shape;346;p40"/>
          <p:cNvPicPr preferRelativeResize="0"/>
          <p:nvPr/>
        </p:nvPicPr>
        <p:blipFill rotWithShape="1">
          <a:blip r:embed="rId3">
            <a:alphaModFix/>
          </a:blip>
          <a:srcRect b="0" l="0" r="0" t="0"/>
          <a:stretch/>
        </p:blipFill>
        <p:spPr>
          <a:xfrm>
            <a:off x="295275" y="230430"/>
            <a:ext cx="11287125" cy="6324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85"/>
          <p:cNvSpPr txBox="1"/>
          <p:nvPr>
            <p:ph type="title"/>
          </p:nvPr>
        </p:nvSpPr>
        <p:spPr>
          <a:xfrm>
            <a:off x="2286000" y="2895600"/>
            <a:ext cx="7539990" cy="68071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t>Outros índices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86"/>
          <p:cNvSpPr txBox="1"/>
          <p:nvPr/>
        </p:nvSpPr>
        <p:spPr>
          <a:xfrm>
            <a:off x="767904" y="1524000"/>
            <a:ext cx="11576496" cy="3088666"/>
          </a:xfrm>
          <a:prstGeom prst="rect">
            <a:avLst/>
          </a:prstGeom>
          <a:noFill/>
          <a:ln>
            <a:noFill/>
          </a:ln>
        </p:spPr>
        <p:txBody>
          <a:bodyPr anchorCtr="0" anchor="t" bIns="0" lIns="0" spcFirstLastPara="1" rIns="0" wrap="square" tIns="74275">
            <a:spAutoFit/>
          </a:bodyPr>
          <a:lstStyle/>
          <a:p>
            <a:pPr indent="-1383030" lvl="0" marL="1395095" marR="5080" rtl="0" algn="l">
              <a:lnSpc>
                <a:spcPct val="138928"/>
              </a:lnSpc>
              <a:spcBef>
                <a:spcPts val="0"/>
              </a:spcBef>
              <a:spcAft>
                <a:spcPts val="0"/>
              </a:spcAft>
              <a:buNone/>
            </a:pPr>
            <a:r>
              <a:rPr lang="pt-BR" sz="2800">
                <a:solidFill>
                  <a:schemeClr val="dk1"/>
                </a:solidFill>
                <a:latin typeface="Arial"/>
                <a:ea typeface="Arial"/>
                <a:cs typeface="Arial"/>
                <a:sym typeface="Arial"/>
              </a:rPr>
              <a:t>Utiliza-se para avaliar a capacidade de embebição e hidratação  por alimentos tais como leguminosas e cereais </a:t>
            </a:r>
            <a:endParaRPr/>
          </a:p>
          <a:p>
            <a:pPr indent="-1383030" lvl="0" marL="1395095" marR="5080" rtl="0" algn="l">
              <a:lnSpc>
                <a:spcPct val="138928"/>
              </a:lnSpc>
              <a:spcBef>
                <a:spcPts val="585"/>
              </a:spcBef>
              <a:spcAft>
                <a:spcPts val="0"/>
              </a:spcAft>
              <a:buNone/>
            </a:pPr>
            <a:r>
              <a:rPr lang="pt-BR" sz="2800">
                <a:solidFill>
                  <a:schemeClr val="dk1"/>
                </a:solidFill>
                <a:latin typeface="Arial"/>
                <a:ea typeface="Arial"/>
                <a:cs typeface="Arial"/>
                <a:sym typeface="Arial"/>
              </a:rPr>
              <a:t>**principalmente utilizado para alimentos que precisam de remolho</a:t>
            </a:r>
            <a:endParaRPr sz="2800">
              <a:solidFill>
                <a:schemeClr val="dk1"/>
              </a:solidFill>
              <a:latin typeface="Arial"/>
              <a:ea typeface="Arial"/>
              <a:cs typeface="Arial"/>
              <a:sym typeface="Arial"/>
            </a:endParaRPr>
          </a:p>
          <a:p>
            <a:pPr indent="-777240" lvl="0" marL="3799204" marR="2731135" rtl="0" algn="l">
              <a:lnSpc>
                <a:spcPct val="108148"/>
              </a:lnSpc>
              <a:spcBef>
                <a:spcPts val="2710"/>
              </a:spcBef>
              <a:spcAft>
                <a:spcPts val="0"/>
              </a:spcAft>
              <a:buNone/>
            </a:pPr>
            <a:r>
              <a:rPr b="1" lang="pt-BR" sz="2700">
                <a:solidFill>
                  <a:srgbClr val="008080"/>
                </a:solidFill>
                <a:latin typeface="Arial"/>
                <a:ea typeface="Arial"/>
                <a:cs typeface="Arial"/>
                <a:sym typeface="Arial"/>
              </a:rPr>
              <a:t>IR=	</a:t>
            </a:r>
            <a:r>
              <a:rPr b="1" lang="pt-BR" sz="2700" u="sng">
                <a:solidFill>
                  <a:srgbClr val="008080"/>
                </a:solidFill>
                <a:latin typeface="Arial"/>
                <a:ea typeface="Arial"/>
                <a:cs typeface="Arial"/>
                <a:sym typeface="Arial"/>
              </a:rPr>
              <a:t>Peso do alimento reidratado (g) </a:t>
            </a:r>
            <a:r>
              <a:rPr b="1" lang="pt-BR" sz="2700">
                <a:solidFill>
                  <a:srgbClr val="008080"/>
                </a:solidFill>
                <a:latin typeface="Arial"/>
                <a:ea typeface="Arial"/>
                <a:cs typeface="Arial"/>
                <a:sym typeface="Arial"/>
              </a:rPr>
              <a:t> </a:t>
            </a:r>
            <a:endParaRPr b="1" sz="2700">
              <a:solidFill>
                <a:srgbClr val="008080"/>
              </a:solidFill>
              <a:latin typeface="Arial"/>
              <a:ea typeface="Arial"/>
              <a:cs typeface="Arial"/>
              <a:sym typeface="Arial"/>
            </a:endParaRPr>
          </a:p>
          <a:p>
            <a:pPr indent="-777240" lvl="0" marL="3799204" marR="2731135" rtl="0" algn="l">
              <a:lnSpc>
                <a:spcPct val="108148"/>
              </a:lnSpc>
              <a:spcBef>
                <a:spcPts val="2710"/>
              </a:spcBef>
              <a:spcAft>
                <a:spcPts val="0"/>
              </a:spcAft>
              <a:buNone/>
            </a:pPr>
            <a:r>
              <a:rPr b="1" lang="pt-BR" sz="2700">
                <a:solidFill>
                  <a:srgbClr val="008080"/>
                </a:solidFill>
                <a:latin typeface="Arial"/>
                <a:ea typeface="Arial"/>
                <a:cs typeface="Arial"/>
                <a:sym typeface="Arial"/>
              </a:rPr>
              <a:t>        Peso do alimento seco(g)</a:t>
            </a:r>
            <a:endParaRPr sz="2700">
              <a:solidFill>
                <a:schemeClr val="dk1"/>
              </a:solidFill>
              <a:latin typeface="Arial"/>
              <a:ea typeface="Arial"/>
              <a:cs typeface="Arial"/>
              <a:sym typeface="Arial"/>
            </a:endParaRPr>
          </a:p>
        </p:txBody>
      </p:sp>
      <p:sp>
        <p:nvSpPr>
          <p:cNvPr id="875" name="Google Shape;875;p86"/>
          <p:cNvSpPr txBox="1"/>
          <p:nvPr>
            <p:ph type="title"/>
          </p:nvPr>
        </p:nvSpPr>
        <p:spPr>
          <a:xfrm>
            <a:off x="2286000" y="533400"/>
            <a:ext cx="7949693" cy="67518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a:t>ÍNDICE DE REIDRATAÇÃO (IR)</a:t>
            </a:r>
            <a:endParaRPr/>
          </a:p>
        </p:txBody>
      </p:sp>
      <p:sp>
        <p:nvSpPr>
          <p:cNvPr id="876" name="Google Shape;876;p86"/>
          <p:cNvSpPr/>
          <p:nvPr/>
        </p:nvSpPr>
        <p:spPr>
          <a:xfrm>
            <a:off x="8991600" y="4572000"/>
            <a:ext cx="2854452" cy="162458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87"/>
          <p:cNvSpPr txBox="1"/>
          <p:nvPr>
            <p:ph type="title"/>
          </p:nvPr>
        </p:nvSpPr>
        <p:spPr>
          <a:xfrm>
            <a:off x="1676400" y="2667000"/>
            <a:ext cx="8422766" cy="68071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t>Demonstração prática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grpSp>
        <p:nvGrpSpPr>
          <p:cNvPr id="886" name="Google Shape;886;p88"/>
          <p:cNvGrpSpPr/>
          <p:nvPr/>
        </p:nvGrpSpPr>
        <p:grpSpPr>
          <a:xfrm>
            <a:off x="676655" y="0"/>
            <a:ext cx="11515344" cy="6857996"/>
            <a:chOff x="676655" y="0"/>
            <a:chExt cx="11515344" cy="6857996"/>
          </a:xfrm>
        </p:grpSpPr>
        <p:sp>
          <p:nvSpPr>
            <p:cNvPr id="887" name="Google Shape;887;p88"/>
            <p:cNvSpPr/>
            <p:nvPr/>
          </p:nvSpPr>
          <p:spPr>
            <a:xfrm>
              <a:off x="1978991" y="0"/>
              <a:ext cx="10213008" cy="68579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8" name="Google Shape;888;p88"/>
            <p:cNvSpPr/>
            <p:nvPr/>
          </p:nvSpPr>
          <p:spPr>
            <a:xfrm>
              <a:off x="3445763" y="2906267"/>
              <a:ext cx="2502408" cy="166573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9" name="Google Shape;889;p88"/>
            <p:cNvSpPr/>
            <p:nvPr/>
          </p:nvSpPr>
          <p:spPr>
            <a:xfrm>
              <a:off x="676655" y="2906267"/>
              <a:ext cx="2505456" cy="166573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0" name="Google Shape;890;p88"/>
            <p:cNvSpPr/>
            <p:nvPr/>
          </p:nvSpPr>
          <p:spPr>
            <a:xfrm>
              <a:off x="6210300" y="2906267"/>
              <a:ext cx="2505455" cy="166573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1" name="Google Shape;891;p88"/>
            <p:cNvSpPr/>
            <p:nvPr/>
          </p:nvSpPr>
          <p:spPr>
            <a:xfrm>
              <a:off x="8979408" y="2906267"/>
              <a:ext cx="2519172" cy="166573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892" name="Google Shape;892;p88"/>
          <p:cNvSpPr txBox="1"/>
          <p:nvPr>
            <p:ph type="title"/>
          </p:nvPr>
        </p:nvSpPr>
        <p:spPr>
          <a:xfrm>
            <a:off x="3182111" y="131556"/>
            <a:ext cx="6264784" cy="67518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pt-BR"/>
              <a:t>ABSORÇÃO DE ÓLEO</a:t>
            </a:r>
            <a:endParaRPr/>
          </a:p>
        </p:txBody>
      </p:sp>
      <p:sp>
        <p:nvSpPr>
          <p:cNvPr id="893" name="Google Shape;893;p88"/>
          <p:cNvSpPr txBox="1"/>
          <p:nvPr/>
        </p:nvSpPr>
        <p:spPr>
          <a:xfrm>
            <a:off x="626770" y="912367"/>
            <a:ext cx="10982325" cy="936154"/>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3000">
                <a:solidFill>
                  <a:schemeClr val="dk1"/>
                </a:solidFill>
                <a:latin typeface="Arial"/>
                <a:ea typeface="Arial"/>
                <a:cs typeface="Arial"/>
                <a:sym typeface="Arial"/>
              </a:rPr>
              <a:t>Quantifica a capacidade do alimento para absorver óleo/gordura no seu interior: importante para o cálculo do valor nutricional</a:t>
            </a:r>
            <a:endParaRPr sz="3000">
              <a:solidFill>
                <a:schemeClr val="dk1"/>
              </a:solidFill>
              <a:latin typeface="Arial"/>
              <a:ea typeface="Arial"/>
              <a:cs typeface="Arial"/>
              <a:sym typeface="Arial"/>
            </a:endParaRPr>
          </a:p>
        </p:txBody>
      </p:sp>
      <p:sp>
        <p:nvSpPr>
          <p:cNvPr id="894" name="Google Shape;894;p88"/>
          <p:cNvSpPr txBox="1"/>
          <p:nvPr/>
        </p:nvSpPr>
        <p:spPr>
          <a:xfrm>
            <a:off x="4935472" y="1767585"/>
            <a:ext cx="4894327" cy="756920"/>
          </a:xfrm>
          <a:prstGeom prst="rect">
            <a:avLst/>
          </a:prstGeom>
          <a:noFill/>
          <a:ln>
            <a:noFill/>
          </a:ln>
        </p:spPr>
        <p:txBody>
          <a:bodyPr anchorCtr="0" anchor="t" bIns="0" lIns="0" spcFirstLastPara="1" rIns="0" wrap="square" tIns="12700">
            <a:spAutoFit/>
          </a:bodyPr>
          <a:lstStyle/>
          <a:p>
            <a:pPr indent="-419100" lvl="0" marL="431800" marR="5080" rtl="0" algn="l">
              <a:lnSpc>
                <a:spcPct val="100000"/>
              </a:lnSpc>
              <a:spcBef>
                <a:spcPts val="0"/>
              </a:spcBef>
              <a:spcAft>
                <a:spcPts val="0"/>
              </a:spcAft>
              <a:buNone/>
            </a:pPr>
            <a:r>
              <a:rPr lang="pt-BR" sz="2400" u="sng">
                <a:solidFill>
                  <a:srgbClr val="008080"/>
                </a:solidFill>
                <a:latin typeface="Arial"/>
                <a:ea typeface="Arial"/>
                <a:cs typeface="Arial"/>
                <a:sym typeface="Arial"/>
              </a:rPr>
              <a:t>Quantidade de óleo absorvido (g) </a:t>
            </a:r>
            <a:r>
              <a:rPr lang="pt-BR" sz="2400">
                <a:solidFill>
                  <a:srgbClr val="008080"/>
                </a:solidFill>
                <a:latin typeface="Arial"/>
                <a:ea typeface="Arial"/>
                <a:cs typeface="Arial"/>
                <a:sym typeface="Arial"/>
              </a:rPr>
              <a:t> Peso final da preparação</a:t>
            </a:r>
            <a:endParaRPr sz="2400">
              <a:solidFill>
                <a:schemeClr val="dk1"/>
              </a:solidFill>
              <a:latin typeface="Arial"/>
              <a:ea typeface="Arial"/>
              <a:cs typeface="Arial"/>
              <a:sym typeface="Arial"/>
            </a:endParaRPr>
          </a:p>
        </p:txBody>
      </p:sp>
      <p:sp>
        <p:nvSpPr>
          <p:cNvPr id="895" name="Google Shape;895;p88"/>
          <p:cNvSpPr txBox="1"/>
          <p:nvPr/>
        </p:nvSpPr>
        <p:spPr>
          <a:xfrm>
            <a:off x="1351254" y="1870405"/>
            <a:ext cx="3393339" cy="3917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2400">
                <a:solidFill>
                  <a:srgbClr val="008080"/>
                </a:solidFill>
                <a:latin typeface="Arial"/>
                <a:ea typeface="Arial"/>
                <a:cs typeface="Arial"/>
                <a:sym typeface="Arial"/>
              </a:rPr>
              <a:t>% de absorção de óleo=</a:t>
            </a:r>
            <a:endParaRPr sz="2400">
              <a:solidFill>
                <a:schemeClr val="dk1"/>
              </a:solidFill>
              <a:latin typeface="Arial"/>
              <a:ea typeface="Arial"/>
              <a:cs typeface="Arial"/>
              <a:sym typeface="Arial"/>
            </a:endParaRPr>
          </a:p>
        </p:txBody>
      </p:sp>
      <p:sp>
        <p:nvSpPr>
          <p:cNvPr id="896" name="Google Shape;896;p88"/>
          <p:cNvSpPr txBox="1"/>
          <p:nvPr/>
        </p:nvSpPr>
        <p:spPr>
          <a:xfrm>
            <a:off x="9681270" y="1835490"/>
            <a:ext cx="910530" cy="3911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2400">
                <a:solidFill>
                  <a:srgbClr val="008080"/>
                </a:solidFill>
                <a:latin typeface="Arial"/>
                <a:ea typeface="Arial"/>
                <a:cs typeface="Arial"/>
                <a:sym typeface="Arial"/>
              </a:rPr>
              <a:t>X 100</a:t>
            </a:r>
            <a:endParaRPr sz="2400">
              <a:solidFill>
                <a:schemeClr val="dk1"/>
              </a:solidFill>
              <a:latin typeface="Arial"/>
              <a:ea typeface="Arial"/>
              <a:cs typeface="Arial"/>
              <a:sym typeface="Arial"/>
            </a:endParaRPr>
          </a:p>
        </p:txBody>
      </p:sp>
      <p:sp>
        <p:nvSpPr>
          <p:cNvPr id="897" name="Google Shape;897;p88"/>
          <p:cNvSpPr txBox="1"/>
          <p:nvPr/>
        </p:nvSpPr>
        <p:spPr>
          <a:xfrm>
            <a:off x="717612" y="6140612"/>
            <a:ext cx="11193781" cy="32060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2000">
                <a:solidFill>
                  <a:schemeClr val="dk1"/>
                </a:solidFill>
                <a:latin typeface="Arial"/>
                <a:ea typeface="Arial"/>
                <a:cs typeface="Arial"/>
                <a:sym typeface="Arial"/>
              </a:rPr>
              <a:t>Peso inicial do óleo (panela) – [(peso final do óleo) + peso do óleo absorvido no papel absorvente]</a:t>
            </a:r>
            <a:endParaRPr sz="2000">
              <a:solidFill>
                <a:schemeClr val="dk1"/>
              </a:solidFill>
              <a:latin typeface="Arial"/>
              <a:ea typeface="Arial"/>
              <a:cs typeface="Arial"/>
              <a:sym typeface="Arial"/>
            </a:endParaRPr>
          </a:p>
        </p:txBody>
      </p:sp>
      <p:grpSp>
        <p:nvGrpSpPr>
          <p:cNvPr id="898" name="Google Shape;898;p88"/>
          <p:cNvGrpSpPr/>
          <p:nvPr/>
        </p:nvGrpSpPr>
        <p:grpSpPr>
          <a:xfrm>
            <a:off x="4046545" y="4757928"/>
            <a:ext cx="2092181" cy="986155"/>
            <a:chOff x="4468367" y="4757928"/>
            <a:chExt cx="1671955" cy="986155"/>
          </a:xfrm>
        </p:grpSpPr>
        <p:sp>
          <p:nvSpPr>
            <p:cNvPr id="899" name="Google Shape;899;p88"/>
            <p:cNvSpPr/>
            <p:nvPr/>
          </p:nvSpPr>
          <p:spPr>
            <a:xfrm>
              <a:off x="4468367" y="4757928"/>
              <a:ext cx="1671827" cy="98602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0" name="Google Shape;900;p88"/>
            <p:cNvSpPr/>
            <p:nvPr/>
          </p:nvSpPr>
          <p:spPr>
            <a:xfrm>
              <a:off x="4468367" y="4757928"/>
              <a:ext cx="1671955" cy="986155"/>
            </a:xfrm>
            <a:custGeom>
              <a:rect b="b" l="l" r="r" t="t"/>
              <a:pathLst>
                <a:path extrusionOk="0" h="986154" w="1671954">
                  <a:moveTo>
                    <a:pt x="0" y="493014"/>
                  </a:moveTo>
                  <a:lnTo>
                    <a:pt x="8301" y="423263"/>
                  </a:lnTo>
                  <a:lnTo>
                    <a:pt x="32451" y="356519"/>
                  </a:lnTo>
                  <a:lnTo>
                    <a:pt x="71317" y="293449"/>
                  </a:lnTo>
                  <a:lnTo>
                    <a:pt x="95915" y="263500"/>
                  </a:lnTo>
                  <a:lnTo>
                    <a:pt x="123767" y="234720"/>
                  </a:lnTo>
                  <a:lnTo>
                    <a:pt x="154733" y="207192"/>
                  </a:lnTo>
                  <a:lnTo>
                    <a:pt x="188671" y="181000"/>
                  </a:lnTo>
                  <a:lnTo>
                    <a:pt x="225439" y="156227"/>
                  </a:lnTo>
                  <a:lnTo>
                    <a:pt x="264895" y="132956"/>
                  </a:lnTo>
                  <a:lnTo>
                    <a:pt x="306899" y="111271"/>
                  </a:lnTo>
                  <a:lnTo>
                    <a:pt x="351309" y="91256"/>
                  </a:lnTo>
                  <a:lnTo>
                    <a:pt x="397983" y="72993"/>
                  </a:lnTo>
                  <a:lnTo>
                    <a:pt x="446780" y="56567"/>
                  </a:lnTo>
                  <a:lnTo>
                    <a:pt x="497558" y="42059"/>
                  </a:lnTo>
                  <a:lnTo>
                    <a:pt x="550176" y="29555"/>
                  </a:lnTo>
                  <a:lnTo>
                    <a:pt x="604493" y="19138"/>
                  </a:lnTo>
                  <a:lnTo>
                    <a:pt x="660366" y="10890"/>
                  </a:lnTo>
                  <a:lnTo>
                    <a:pt x="717655" y="4895"/>
                  </a:lnTo>
                  <a:lnTo>
                    <a:pt x="776218" y="1237"/>
                  </a:lnTo>
                  <a:lnTo>
                    <a:pt x="835914" y="0"/>
                  </a:lnTo>
                  <a:lnTo>
                    <a:pt x="895609" y="1237"/>
                  </a:lnTo>
                  <a:lnTo>
                    <a:pt x="954172" y="4895"/>
                  </a:lnTo>
                  <a:lnTo>
                    <a:pt x="1011461" y="10890"/>
                  </a:lnTo>
                  <a:lnTo>
                    <a:pt x="1067334" y="19138"/>
                  </a:lnTo>
                  <a:lnTo>
                    <a:pt x="1121651" y="29555"/>
                  </a:lnTo>
                  <a:lnTo>
                    <a:pt x="1174269" y="42059"/>
                  </a:lnTo>
                  <a:lnTo>
                    <a:pt x="1225047" y="56567"/>
                  </a:lnTo>
                  <a:lnTo>
                    <a:pt x="1273844" y="72993"/>
                  </a:lnTo>
                  <a:lnTo>
                    <a:pt x="1320518" y="91256"/>
                  </a:lnTo>
                  <a:lnTo>
                    <a:pt x="1364928" y="111271"/>
                  </a:lnTo>
                  <a:lnTo>
                    <a:pt x="1406932" y="132956"/>
                  </a:lnTo>
                  <a:lnTo>
                    <a:pt x="1446388" y="156227"/>
                  </a:lnTo>
                  <a:lnTo>
                    <a:pt x="1483156" y="181000"/>
                  </a:lnTo>
                  <a:lnTo>
                    <a:pt x="1517094" y="207192"/>
                  </a:lnTo>
                  <a:lnTo>
                    <a:pt x="1548060" y="234720"/>
                  </a:lnTo>
                  <a:lnTo>
                    <a:pt x="1575912" y="263500"/>
                  </a:lnTo>
                  <a:lnTo>
                    <a:pt x="1600510" y="293449"/>
                  </a:lnTo>
                  <a:lnTo>
                    <a:pt x="1639376" y="356519"/>
                  </a:lnTo>
                  <a:lnTo>
                    <a:pt x="1663526" y="423263"/>
                  </a:lnTo>
                  <a:lnTo>
                    <a:pt x="1671828" y="493014"/>
                  </a:lnTo>
                  <a:lnTo>
                    <a:pt x="1669729" y="528223"/>
                  </a:lnTo>
                  <a:lnTo>
                    <a:pt x="1653362" y="596554"/>
                  </a:lnTo>
                  <a:lnTo>
                    <a:pt x="1621712" y="661544"/>
                  </a:lnTo>
                  <a:lnTo>
                    <a:pt x="1575912" y="722527"/>
                  </a:lnTo>
                  <a:lnTo>
                    <a:pt x="1548060" y="751307"/>
                  </a:lnTo>
                  <a:lnTo>
                    <a:pt x="1517094" y="778835"/>
                  </a:lnTo>
                  <a:lnTo>
                    <a:pt x="1483156" y="805027"/>
                  </a:lnTo>
                  <a:lnTo>
                    <a:pt x="1446388" y="829800"/>
                  </a:lnTo>
                  <a:lnTo>
                    <a:pt x="1406932" y="853071"/>
                  </a:lnTo>
                  <a:lnTo>
                    <a:pt x="1364928" y="874756"/>
                  </a:lnTo>
                  <a:lnTo>
                    <a:pt x="1320518" y="894771"/>
                  </a:lnTo>
                  <a:lnTo>
                    <a:pt x="1273844" y="913034"/>
                  </a:lnTo>
                  <a:lnTo>
                    <a:pt x="1225047" y="929460"/>
                  </a:lnTo>
                  <a:lnTo>
                    <a:pt x="1174269" y="943968"/>
                  </a:lnTo>
                  <a:lnTo>
                    <a:pt x="1121651" y="956472"/>
                  </a:lnTo>
                  <a:lnTo>
                    <a:pt x="1067334" y="966889"/>
                  </a:lnTo>
                  <a:lnTo>
                    <a:pt x="1011461" y="975137"/>
                  </a:lnTo>
                  <a:lnTo>
                    <a:pt x="954172" y="981132"/>
                  </a:lnTo>
                  <a:lnTo>
                    <a:pt x="895609" y="984790"/>
                  </a:lnTo>
                  <a:lnTo>
                    <a:pt x="835914" y="986028"/>
                  </a:lnTo>
                  <a:lnTo>
                    <a:pt x="776218" y="984790"/>
                  </a:lnTo>
                  <a:lnTo>
                    <a:pt x="717655" y="981132"/>
                  </a:lnTo>
                  <a:lnTo>
                    <a:pt x="660366" y="975137"/>
                  </a:lnTo>
                  <a:lnTo>
                    <a:pt x="604493" y="966889"/>
                  </a:lnTo>
                  <a:lnTo>
                    <a:pt x="550176" y="956472"/>
                  </a:lnTo>
                  <a:lnTo>
                    <a:pt x="497558" y="943968"/>
                  </a:lnTo>
                  <a:lnTo>
                    <a:pt x="446780" y="929460"/>
                  </a:lnTo>
                  <a:lnTo>
                    <a:pt x="397983" y="913034"/>
                  </a:lnTo>
                  <a:lnTo>
                    <a:pt x="351309" y="894771"/>
                  </a:lnTo>
                  <a:lnTo>
                    <a:pt x="306899" y="874756"/>
                  </a:lnTo>
                  <a:lnTo>
                    <a:pt x="264895" y="853071"/>
                  </a:lnTo>
                  <a:lnTo>
                    <a:pt x="225439" y="829800"/>
                  </a:lnTo>
                  <a:lnTo>
                    <a:pt x="188671" y="805027"/>
                  </a:lnTo>
                  <a:lnTo>
                    <a:pt x="154733" y="778835"/>
                  </a:lnTo>
                  <a:lnTo>
                    <a:pt x="123767" y="751307"/>
                  </a:lnTo>
                  <a:lnTo>
                    <a:pt x="95915" y="722527"/>
                  </a:lnTo>
                  <a:lnTo>
                    <a:pt x="71317" y="692578"/>
                  </a:lnTo>
                  <a:lnTo>
                    <a:pt x="32451" y="629508"/>
                  </a:lnTo>
                  <a:lnTo>
                    <a:pt x="8301" y="562764"/>
                  </a:lnTo>
                  <a:lnTo>
                    <a:pt x="0" y="493014"/>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1" name="Google Shape;901;p88"/>
          <p:cNvSpPr txBox="1"/>
          <p:nvPr/>
        </p:nvSpPr>
        <p:spPr>
          <a:xfrm>
            <a:off x="4650037" y="4992775"/>
            <a:ext cx="1019915" cy="566181"/>
          </a:xfrm>
          <a:prstGeom prst="rect">
            <a:avLst/>
          </a:prstGeom>
          <a:noFill/>
          <a:ln>
            <a:noFill/>
          </a:ln>
        </p:spPr>
        <p:txBody>
          <a:bodyPr anchorCtr="0" anchor="t" bIns="0" lIns="0" spcFirstLastPara="1" rIns="0" wrap="square" tIns="12050">
            <a:spAutoFit/>
          </a:bodyPr>
          <a:lstStyle/>
          <a:p>
            <a:pPr indent="0" lvl="0" marL="59689" marR="0" rtl="0" algn="l">
              <a:lnSpc>
                <a:spcPct val="100000"/>
              </a:lnSpc>
              <a:spcBef>
                <a:spcPts val="0"/>
              </a:spcBef>
              <a:spcAft>
                <a:spcPts val="0"/>
              </a:spcAft>
              <a:buNone/>
            </a:pPr>
            <a:r>
              <a:rPr b="1" lang="pt-BR" sz="1800">
                <a:solidFill>
                  <a:schemeClr val="dk1"/>
                </a:solidFill>
                <a:latin typeface="Arial"/>
                <a:ea typeface="Arial"/>
                <a:cs typeface="Arial"/>
                <a:sym typeface="Arial"/>
              </a:rPr>
              <a:t>Tipo de</a:t>
            </a:r>
            <a:endParaRPr b="1" sz="18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b="1" lang="pt-BR" sz="1800">
                <a:solidFill>
                  <a:schemeClr val="dk1"/>
                </a:solidFill>
                <a:latin typeface="Arial"/>
                <a:ea typeface="Arial"/>
                <a:cs typeface="Arial"/>
                <a:sym typeface="Arial"/>
              </a:rPr>
              <a:t>alimento</a:t>
            </a:r>
            <a:endParaRPr b="1" sz="1800">
              <a:solidFill>
                <a:schemeClr val="dk1"/>
              </a:solidFill>
              <a:latin typeface="Arial"/>
              <a:ea typeface="Arial"/>
              <a:cs typeface="Arial"/>
              <a:sym typeface="Arial"/>
            </a:endParaRPr>
          </a:p>
        </p:txBody>
      </p:sp>
      <p:grpSp>
        <p:nvGrpSpPr>
          <p:cNvPr id="902" name="Google Shape;902;p88"/>
          <p:cNvGrpSpPr/>
          <p:nvPr/>
        </p:nvGrpSpPr>
        <p:grpSpPr>
          <a:xfrm>
            <a:off x="6019377" y="4730495"/>
            <a:ext cx="1974572" cy="984885"/>
            <a:chOff x="6018275" y="4730495"/>
            <a:chExt cx="1671955" cy="984885"/>
          </a:xfrm>
        </p:grpSpPr>
        <p:sp>
          <p:nvSpPr>
            <p:cNvPr id="903" name="Google Shape;903;p88"/>
            <p:cNvSpPr/>
            <p:nvPr/>
          </p:nvSpPr>
          <p:spPr>
            <a:xfrm>
              <a:off x="6018275" y="4730495"/>
              <a:ext cx="1671955" cy="984885"/>
            </a:xfrm>
            <a:custGeom>
              <a:rect b="b" l="l" r="r" t="t"/>
              <a:pathLst>
                <a:path extrusionOk="0" h="984885" w="1671954">
                  <a:moveTo>
                    <a:pt x="835914" y="0"/>
                  </a:moveTo>
                  <a:lnTo>
                    <a:pt x="776218" y="1235"/>
                  </a:lnTo>
                  <a:lnTo>
                    <a:pt x="717655" y="4887"/>
                  </a:lnTo>
                  <a:lnTo>
                    <a:pt x="660366" y="10871"/>
                  </a:lnTo>
                  <a:lnTo>
                    <a:pt x="604493" y="19105"/>
                  </a:lnTo>
                  <a:lnTo>
                    <a:pt x="550176" y="29505"/>
                  </a:lnTo>
                  <a:lnTo>
                    <a:pt x="497558" y="41988"/>
                  </a:lnTo>
                  <a:lnTo>
                    <a:pt x="446780" y="56471"/>
                  </a:lnTo>
                  <a:lnTo>
                    <a:pt x="397983" y="72871"/>
                  </a:lnTo>
                  <a:lnTo>
                    <a:pt x="351309" y="91104"/>
                  </a:lnTo>
                  <a:lnTo>
                    <a:pt x="306899" y="111087"/>
                  </a:lnTo>
                  <a:lnTo>
                    <a:pt x="264895" y="132736"/>
                  </a:lnTo>
                  <a:lnTo>
                    <a:pt x="225439" y="155970"/>
                  </a:lnTo>
                  <a:lnTo>
                    <a:pt x="188671" y="180704"/>
                  </a:lnTo>
                  <a:lnTo>
                    <a:pt x="154733" y="206855"/>
                  </a:lnTo>
                  <a:lnTo>
                    <a:pt x="123767" y="234339"/>
                  </a:lnTo>
                  <a:lnTo>
                    <a:pt x="95915" y="263075"/>
                  </a:lnTo>
                  <a:lnTo>
                    <a:pt x="71317" y="292978"/>
                  </a:lnTo>
                  <a:lnTo>
                    <a:pt x="32451" y="355953"/>
                  </a:lnTo>
                  <a:lnTo>
                    <a:pt x="8301" y="422600"/>
                  </a:lnTo>
                  <a:lnTo>
                    <a:pt x="0" y="492251"/>
                  </a:lnTo>
                  <a:lnTo>
                    <a:pt x="2098" y="527411"/>
                  </a:lnTo>
                  <a:lnTo>
                    <a:pt x="18465" y="595644"/>
                  </a:lnTo>
                  <a:lnTo>
                    <a:pt x="50115" y="660538"/>
                  </a:lnTo>
                  <a:lnTo>
                    <a:pt x="95915" y="721428"/>
                  </a:lnTo>
                  <a:lnTo>
                    <a:pt x="123767" y="750164"/>
                  </a:lnTo>
                  <a:lnTo>
                    <a:pt x="154733" y="777648"/>
                  </a:lnTo>
                  <a:lnTo>
                    <a:pt x="188671" y="803799"/>
                  </a:lnTo>
                  <a:lnTo>
                    <a:pt x="225439" y="828533"/>
                  </a:lnTo>
                  <a:lnTo>
                    <a:pt x="264895" y="851767"/>
                  </a:lnTo>
                  <a:lnTo>
                    <a:pt x="306899" y="873416"/>
                  </a:lnTo>
                  <a:lnTo>
                    <a:pt x="351309" y="893399"/>
                  </a:lnTo>
                  <a:lnTo>
                    <a:pt x="397983" y="911632"/>
                  </a:lnTo>
                  <a:lnTo>
                    <a:pt x="446780" y="928032"/>
                  </a:lnTo>
                  <a:lnTo>
                    <a:pt x="497558" y="942515"/>
                  </a:lnTo>
                  <a:lnTo>
                    <a:pt x="550176" y="954998"/>
                  </a:lnTo>
                  <a:lnTo>
                    <a:pt x="604493" y="965398"/>
                  </a:lnTo>
                  <a:lnTo>
                    <a:pt x="660366" y="973632"/>
                  </a:lnTo>
                  <a:lnTo>
                    <a:pt x="717655" y="979616"/>
                  </a:lnTo>
                  <a:lnTo>
                    <a:pt x="776218" y="983268"/>
                  </a:lnTo>
                  <a:lnTo>
                    <a:pt x="835914" y="984503"/>
                  </a:lnTo>
                  <a:lnTo>
                    <a:pt x="895609" y="983268"/>
                  </a:lnTo>
                  <a:lnTo>
                    <a:pt x="954172" y="979616"/>
                  </a:lnTo>
                  <a:lnTo>
                    <a:pt x="1011461" y="973632"/>
                  </a:lnTo>
                  <a:lnTo>
                    <a:pt x="1067334" y="965398"/>
                  </a:lnTo>
                  <a:lnTo>
                    <a:pt x="1121651" y="954998"/>
                  </a:lnTo>
                  <a:lnTo>
                    <a:pt x="1174269" y="942515"/>
                  </a:lnTo>
                  <a:lnTo>
                    <a:pt x="1225047" y="928032"/>
                  </a:lnTo>
                  <a:lnTo>
                    <a:pt x="1273844" y="911632"/>
                  </a:lnTo>
                  <a:lnTo>
                    <a:pt x="1320518" y="893399"/>
                  </a:lnTo>
                  <a:lnTo>
                    <a:pt x="1364928" y="873416"/>
                  </a:lnTo>
                  <a:lnTo>
                    <a:pt x="1406932" y="851767"/>
                  </a:lnTo>
                  <a:lnTo>
                    <a:pt x="1446388" y="828533"/>
                  </a:lnTo>
                  <a:lnTo>
                    <a:pt x="1483156" y="803799"/>
                  </a:lnTo>
                  <a:lnTo>
                    <a:pt x="1517094" y="777648"/>
                  </a:lnTo>
                  <a:lnTo>
                    <a:pt x="1548060" y="750164"/>
                  </a:lnTo>
                  <a:lnTo>
                    <a:pt x="1575912" y="721428"/>
                  </a:lnTo>
                  <a:lnTo>
                    <a:pt x="1600510" y="691525"/>
                  </a:lnTo>
                  <a:lnTo>
                    <a:pt x="1639376" y="628550"/>
                  </a:lnTo>
                  <a:lnTo>
                    <a:pt x="1663526" y="561903"/>
                  </a:lnTo>
                  <a:lnTo>
                    <a:pt x="1671827" y="492251"/>
                  </a:lnTo>
                  <a:lnTo>
                    <a:pt x="1669729" y="457092"/>
                  </a:lnTo>
                  <a:lnTo>
                    <a:pt x="1653362" y="388859"/>
                  </a:lnTo>
                  <a:lnTo>
                    <a:pt x="1621712" y="323965"/>
                  </a:lnTo>
                  <a:lnTo>
                    <a:pt x="1575912" y="263075"/>
                  </a:lnTo>
                  <a:lnTo>
                    <a:pt x="1548060" y="234339"/>
                  </a:lnTo>
                  <a:lnTo>
                    <a:pt x="1517094" y="206855"/>
                  </a:lnTo>
                  <a:lnTo>
                    <a:pt x="1483156" y="180704"/>
                  </a:lnTo>
                  <a:lnTo>
                    <a:pt x="1446388" y="155970"/>
                  </a:lnTo>
                  <a:lnTo>
                    <a:pt x="1406932" y="132736"/>
                  </a:lnTo>
                  <a:lnTo>
                    <a:pt x="1364928" y="111087"/>
                  </a:lnTo>
                  <a:lnTo>
                    <a:pt x="1320518" y="91104"/>
                  </a:lnTo>
                  <a:lnTo>
                    <a:pt x="1273844" y="72871"/>
                  </a:lnTo>
                  <a:lnTo>
                    <a:pt x="1225047" y="56471"/>
                  </a:lnTo>
                  <a:lnTo>
                    <a:pt x="1174269" y="41988"/>
                  </a:lnTo>
                  <a:lnTo>
                    <a:pt x="1121651" y="29505"/>
                  </a:lnTo>
                  <a:lnTo>
                    <a:pt x="1067334" y="19105"/>
                  </a:lnTo>
                  <a:lnTo>
                    <a:pt x="1011461" y="10871"/>
                  </a:lnTo>
                  <a:lnTo>
                    <a:pt x="954172" y="4887"/>
                  </a:lnTo>
                  <a:lnTo>
                    <a:pt x="895609" y="1235"/>
                  </a:lnTo>
                  <a:lnTo>
                    <a:pt x="835914"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88"/>
            <p:cNvSpPr/>
            <p:nvPr/>
          </p:nvSpPr>
          <p:spPr>
            <a:xfrm>
              <a:off x="6018275" y="4730495"/>
              <a:ext cx="1671955" cy="984885"/>
            </a:xfrm>
            <a:custGeom>
              <a:rect b="b" l="l" r="r" t="t"/>
              <a:pathLst>
                <a:path extrusionOk="0" h="984885" w="1671954">
                  <a:moveTo>
                    <a:pt x="0" y="492251"/>
                  </a:moveTo>
                  <a:lnTo>
                    <a:pt x="8301" y="422600"/>
                  </a:lnTo>
                  <a:lnTo>
                    <a:pt x="32451" y="355953"/>
                  </a:lnTo>
                  <a:lnTo>
                    <a:pt x="71317" y="292978"/>
                  </a:lnTo>
                  <a:lnTo>
                    <a:pt x="95915" y="263075"/>
                  </a:lnTo>
                  <a:lnTo>
                    <a:pt x="123767" y="234339"/>
                  </a:lnTo>
                  <a:lnTo>
                    <a:pt x="154733" y="206855"/>
                  </a:lnTo>
                  <a:lnTo>
                    <a:pt x="188671" y="180704"/>
                  </a:lnTo>
                  <a:lnTo>
                    <a:pt x="225439" y="155970"/>
                  </a:lnTo>
                  <a:lnTo>
                    <a:pt x="264895" y="132736"/>
                  </a:lnTo>
                  <a:lnTo>
                    <a:pt x="306899" y="111087"/>
                  </a:lnTo>
                  <a:lnTo>
                    <a:pt x="351309" y="91104"/>
                  </a:lnTo>
                  <a:lnTo>
                    <a:pt x="397983" y="72871"/>
                  </a:lnTo>
                  <a:lnTo>
                    <a:pt x="446780" y="56471"/>
                  </a:lnTo>
                  <a:lnTo>
                    <a:pt x="497558" y="41988"/>
                  </a:lnTo>
                  <a:lnTo>
                    <a:pt x="550176" y="29505"/>
                  </a:lnTo>
                  <a:lnTo>
                    <a:pt x="604493" y="19105"/>
                  </a:lnTo>
                  <a:lnTo>
                    <a:pt x="660366" y="10871"/>
                  </a:lnTo>
                  <a:lnTo>
                    <a:pt x="717655" y="4887"/>
                  </a:lnTo>
                  <a:lnTo>
                    <a:pt x="776218" y="1235"/>
                  </a:lnTo>
                  <a:lnTo>
                    <a:pt x="835914" y="0"/>
                  </a:lnTo>
                  <a:lnTo>
                    <a:pt x="895609" y="1235"/>
                  </a:lnTo>
                  <a:lnTo>
                    <a:pt x="954172" y="4887"/>
                  </a:lnTo>
                  <a:lnTo>
                    <a:pt x="1011461" y="10871"/>
                  </a:lnTo>
                  <a:lnTo>
                    <a:pt x="1067334" y="19105"/>
                  </a:lnTo>
                  <a:lnTo>
                    <a:pt x="1121651" y="29505"/>
                  </a:lnTo>
                  <a:lnTo>
                    <a:pt x="1174269" y="41988"/>
                  </a:lnTo>
                  <a:lnTo>
                    <a:pt x="1225047" y="56471"/>
                  </a:lnTo>
                  <a:lnTo>
                    <a:pt x="1273844" y="72871"/>
                  </a:lnTo>
                  <a:lnTo>
                    <a:pt x="1320518" y="91104"/>
                  </a:lnTo>
                  <a:lnTo>
                    <a:pt x="1364928" y="111087"/>
                  </a:lnTo>
                  <a:lnTo>
                    <a:pt x="1406932" y="132736"/>
                  </a:lnTo>
                  <a:lnTo>
                    <a:pt x="1446388" y="155970"/>
                  </a:lnTo>
                  <a:lnTo>
                    <a:pt x="1483156" y="180704"/>
                  </a:lnTo>
                  <a:lnTo>
                    <a:pt x="1517094" y="206855"/>
                  </a:lnTo>
                  <a:lnTo>
                    <a:pt x="1548060" y="234339"/>
                  </a:lnTo>
                  <a:lnTo>
                    <a:pt x="1575912" y="263075"/>
                  </a:lnTo>
                  <a:lnTo>
                    <a:pt x="1600510" y="292978"/>
                  </a:lnTo>
                  <a:lnTo>
                    <a:pt x="1639376" y="355953"/>
                  </a:lnTo>
                  <a:lnTo>
                    <a:pt x="1663526" y="422600"/>
                  </a:lnTo>
                  <a:lnTo>
                    <a:pt x="1671827" y="492251"/>
                  </a:lnTo>
                  <a:lnTo>
                    <a:pt x="1669729" y="527411"/>
                  </a:lnTo>
                  <a:lnTo>
                    <a:pt x="1653362" y="595644"/>
                  </a:lnTo>
                  <a:lnTo>
                    <a:pt x="1621712" y="660538"/>
                  </a:lnTo>
                  <a:lnTo>
                    <a:pt x="1575912" y="721428"/>
                  </a:lnTo>
                  <a:lnTo>
                    <a:pt x="1548060" y="750164"/>
                  </a:lnTo>
                  <a:lnTo>
                    <a:pt x="1517094" y="777648"/>
                  </a:lnTo>
                  <a:lnTo>
                    <a:pt x="1483156" y="803799"/>
                  </a:lnTo>
                  <a:lnTo>
                    <a:pt x="1446388" y="828533"/>
                  </a:lnTo>
                  <a:lnTo>
                    <a:pt x="1406932" y="851767"/>
                  </a:lnTo>
                  <a:lnTo>
                    <a:pt x="1364928" y="873416"/>
                  </a:lnTo>
                  <a:lnTo>
                    <a:pt x="1320518" y="893399"/>
                  </a:lnTo>
                  <a:lnTo>
                    <a:pt x="1273844" y="911632"/>
                  </a:lnTo>
                  <a:lnTo>
                    <a:pt x="1225047" y="928032"/>
                  </a:lnTo>
                  <a:lnTo>
                    <a:pt x="1174269" y="942515"/>
                  </a:lnTo>
                  <a:lnTo>
                    <a:pt x="1121651" y="954998"/>
                  </a:lnTo>
                  <a:lnTo>
                    <a:pt x="1067334" y="965398"/>
                  </a:lnTo>
                  <a:lnTo>
                    <a:pt x="1011461" y="973632"/>
                  </a:lnTo>
                  <a:lnTo>
                    <a:pt x="954172" y="979616"/>
                  </a:lnTo>
                  <a:lnTo>
                    <a:pt x="895609" y="983268"/>
                  </a:lnTo>
                  <a:lnTo>
                    <a:pt x="835914" y="984503"/>
                  </a:lnTo>
                  <a:lnTo>
                    <a:pt x="776218" y="983268"/>
                  </a:lnTo>
                  <a:lnTo>
                    <a:pt x="717655" y="979616"/>
                  </a:lnTo>
                  <a:lnTo>
                    <a:pt x="660366" y="973632"/>
                  </a:lnTo>
                  <a:lnTo>
                    <a:pt x="604493" y="965398"/>
                  </a:lnTo>
                  <a:lnTo>
                    <a:pt x="550176" y="954998"/>
                  </a:lnTo>
                  <a:lnTo>
                    <a:pt x="497558" y="942515"/>
                  </a:lnTo>
                  <a:lnTo>
                    <a:pt x="446780" y="928032"/>
                  </a:lnTo>
                  <a:lnTo>
                    <a:pt x="397983" y="911632"/>
                  </a:lnTo>
                  <a:lnTo>
                    <a:pt x="351309" y="893399"/>
                  </a:lnTo>
                  <a:lnTo>
                    <a:pt x="306899" y="873416"/>
                  </a:lnTo>
                  <a:lnTo>
                    <a:pt x="264895" y="851767"/>
                  </a:lnTo>
                  <a:lnTo>
                    <a:pt x="225439" y="828533"/>
                  </a:lnTo>
                  <a:lnTo>
                    <a:pt x="188671" y="803799"/>
                  </a:lnTo>
                  <a:lnTo>
                    <a:pt x="154733" y="777648"/>
                  </a:lnTo>
                  <a:lnTo>
                    <a:pt x="123767" y="750164"/>
                  </a:lnTo>
                  <a:lnTo>
                    <a:pt x="95915" y="721428"/>
                  </a:lnTo>
                  <a:lnTo>
                    <a:pt x="71317" y="691525"/>
                  </a:lnTo>
                  <a:lnTo>
                    <a:pt x="32451" y="628550"/>
                  </a:lnTo>
                  <a:lnTo>
                    <a:pt x="8301" y="561903"/>
                  </a:lnTo>
                  <a:lnTo>
                    <a:pt x="0" y="492251"/>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05" name="Google Shape;905;p88"/>
          <p:cNvSpPr txBox="1"/>
          <p:nvPr/>
        </p:nvSpPr>
        <p:spPr>
          <a:xfrm>
            <a:off x="6346062" y="4864100"/>
            <a:ext cx="1273937" cy="711200"/>
          </a:xfrm>
          <a:prstGeom prst="rect">
            <a:avLst/>
          </a:prstGeom>
          <a:noFill/>
          <a:ln>
            <a:noFill/>
          </a:ln>
        </p:spPr>
        <p:txBody>
          <a:bodyPr anchorCtr="0" anchor="t" bIns="0" lIns="0" spcFirstLastPara="1" rIns="0" wrap="square" tIns="12700">
            <a:spAutoFit/>
          </a:bodyPr>
          <a:lstStyle/>
          <a:p>
            <a:pPr indent="635" lvl="0" marL="12065" marR="5080" rtl="0" algn="ctr">
              <a:lnSpc>
                <a:spcPct val="100000"/>
              </a:lnSpc>
              <a:spcBef>
                <a:spcPts val="0"/>
              </a:spcBef>
              <a:spcAft>
                <a:spcPts val="0"/>
              </a:spcAft>
              <a:buNone/>
            </a:pPr>
            <a:r>
              <a:rPr b="1" lang="pt-BR" sz="1500">
                <a:solidFill>
                  <a:schemeClr val="dk1"/>
                </a:solidFill>
                <a:latin typeface="Arial"/>
                <a:ea typeface="Arial"/>
                <a:cs typeface="Arial"/>
                <a:sym typeface="Arial"/>
              </a:rPr>
              <a:t>Técnica  Tempo  Equipamento</a:t>
            </a:r>
            <a:endParaRPr b="1" sz="15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89"/>
          <p:cNvSpPr txBox="1"/>
          <p:nvPr>
            <p:ph type="title"/>
          </p:nvPr>
        </p:nvSpPr>
        <p:spPr>
          <a:xfrm>
            <a:off x="1676400" y="2667000"/>
            <a:ext cx="8422766" cy="680719"/>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pt-BR"/>
              <a:t>Demonstração prática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grpSp>
        <p:nvGrpSpPr>
          <p:cNvPr id="916" name="Google Shape;916;p90"/>
          <p:cNvGrpSpPr/>
          <p:nvPr/>
        </p:nvGrpSpPr>
        <p:grpSpPr>
          <a:xfrm>
            <a:off x="53821" y="4856988"/>
            <a:ext cx="12191999" cy="2001009"/>
            <a:chOff x="0" y="4856988"/>
            <a:chExt cx="12191999" cy="2001009"/>
          </a:xfrm>
        </p:grpSpPr>
        <p:sp>
          <p:nvSpPr>
            <p:cNvPr id="917" name="Google Shape;917;p90"/>
            <p:cNvSpPr/>
            <p:nvPr/>
          </p:nvSpPr>
          <p:spPr>
            <a:xfrm>
              <a:off x="0" y="5143498"/>
              <a:ext cx="12191999" cy="17144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90"/>
            <p:cNvSpPr/>
            <p:nvPr/>
          </p:nvSpPr>
          <p:spPr>
            <a:xfrm>
              <a:off x="8328179" y="4856988"/>
              <a:ext cx="1700784" cy="127558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19" name="Google Shape;919;p90"/>
          <p:cNvSpPr txBox="1"/>
          <p:nvPr>
            <p:ph type="title"/>
          </p:nvPr>
        </p:nvSpPr>
        <p:spPr>
          <a:xfrm>
            <a:off x="431872" y="164958"/>
            <a:ext cx="11795660" cy="1336904"/>
          </a:xfrm>
          <a:prstGeom prst="rect">
            <a:avLst/>
          </a:prstGeom>
          <a:noFill/>
          <a:ln>
            <a:noFill/>
          </a:ln>
        </p:spPr>
        <p:txBody>
          <a:bodyPr anchorCtr="0" anchor="t" bIns="0" lIns="0" spcFirstLastPara="1" rIns="0" wrap="square" tIns="13325">
            <a:spAutoFit/>
          </a:bodyPr>
          <a:lstStyle/>
          <a:p>
            <a:pPr indent="0" lvl="0" marL="12700" rtl="0" algn="ctr">
              <a:lnSpc>
                <a:spcPct val="100000"/>
              </a:lnSpc>
              <a:spcBef>
                <a:spcPts val="0"/>
              </a:spcBef>
              <a:spcAft>
                <a:spcPts val="0"/>
              </a:spcAft>
              <a:buNone/>
            </a:pPr>
            <a:r>
              <a:rPr lang="pt-BR"/>
              <a:t>ÍNDICE DE CONVERSÃO - DESCONGELAMENTO</a:t>
            </a:r>
            <a:endParaRPr/>
          </a:p>
        </p:txBody>
      </p:sp>
      <p:sp>
        <p:nvSpPr>
          <p:cNvPr id="920" name="Google Shape;920;p90"/>
          <p:cNvSpPr txBox="1"/>
          <p:nvPr/>
        </p:nvSpPr>
        <p:spPr>
          <a:xfrm>
            <a:off x="748829" y="1483870"/>
            <a:ext cx="10725785" cy="1397819"/>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lang="pt-BR" sz="3000">
                <a:solidFill>
                  <a:schemeClr val="dk1"/>
                </a:solidFill>
                <a:latin typeface="Arial"/>
                <a:ea typeface="Arial"/>
                <a:cs typeface="Arial"/>
                <a:sym typeface="Arial"/>
              </a:rPr>
              <a:t>Utiliza-se para saber a diferença no peso do alimento após descongelamento (ajuda  a avaliar a qualidade do alimentos e o preço real)</a:t>
            </a:r>
            <a:endParaRPr sz="3000">
              <a:solidFill>
                <a:schemeClr val="dk1"/>
              </a:solidFill>
              <a:latin typeface="Arial"/>
              <a:ea typeface="Arial"/>
              <a:cs typeface="Arial"/>
              <a:sym typeface="Arial"/>
            </a:endParaRPr>
          </a:p>
        </p:txBody>
      </p:sp>
      <p:sp>
        <p:nvSpPr>
          <p:cNvPr id="921" name="Google Shape;921;p90"/>
          <p:cNvSpPr/>
          <p:nvPr/>
        </p:nvSpPr>
        <p:spPr>
          <a:xfrm>
            <a:off x="8534400" y="2504649"/>
            <a:ext cx="1690116" cy="127406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90"/>
          <p:cNvSpPr txBox="1"/>
          <p:nvPr/>
        </p:nvSpPr>
        <p:spPr>
          <a:xfrm>
            <a:off x="349831" y="3781761"/>
            <a:ext cx="11523777" cy="85153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pt-BR" sz="2700">
                <a:solidFill>
                  <a:srgbClr val="008080"/>
                </a:solidFill>
                <a:latin typeface="Arial"/>
                <a:ea typeface="Arial"/>
                <a:cs typeface="Arial"/>
                <a:sym typeface="Arial"/>
              </a:rPr>
              <a:t>IConversão Descongelamento = </a:t>
            </a:r>
            <a:r>
              <a:rPr lang="pt-BR" sz="2700" u="sng">
                <a:solidFill>
                  <a:srgbClr val="008080"/>
                </a:solidFill>
                <a:latin typeface="Arial"/>
                <a:ea typeface="Arial"/>
                <a:cs typeface="Arial"/>
                <a:sym typeface="Arial"/>
              </a:rPr>
              <a:t>Peso do alimento após descongelamento</a:t>
            </a:r>
            <a:endParaRPr sz="2700">
              <a:solidFill>
                <a:schemeClr val="dk1"/>
              </a:solidFill>
              <a:latin typeface="Arial"/>
              <a:ea typeface="Arial"/>
              <a:cs typeface="Arial"/>
              <a:sym typeface="Arial"/>
            </a:endParaRPr>
          </a:p>
          <a:p>
            <a:pPr indent="0" lvl="0" marL="4667250" marR="0" rtl="0" algn="l">
              <a:lnSpc>
                <a:spcPct val="100000"/>
              </a:lnSpc>
              <a:spcBef>
                <a:spcPts val="20"/>
              </a:spcBef>
              <a:spcAft>
                <a:spcPts val="0"/>
              </a:spcAft>
              <a:buNone/>
            </a:pPr>
            <a:r>
              <a:rPr lang="pt-BR" sz="2700">
                <a:solidFill>
                  <a:srgbClr val="008080"/>
                </a:solidFill>
                <a:latin typeface="Arial"/>
                <a:ea typeface="Arial"/>
                <a:cs typeface="Arial"/>
                <a:sym typeface="Arial"/>
              </a:rPr>
              <a:t>           Peso do alimento congelado</a:t>
            </a:r>
            <a:endParaRPr sz="2700">
              <a:solidFill>
                <a:schemeClr val="dk1"/>
              </a:solidFill>
              <a:latin typeface="Arial"/>
              <a:ea typeface="Arial"/>
              <a:cs typeface="Arial"/>
              <a:sym typeface="Arial"/>
            </a:endParaRPr>
          </a:p>
        </p:txBody>
      </p:sp>
      <p:sp>
        <p:nvSpPr>
          <p:cNvPr id="923" name="Google Shape;923;p90"/>
          <p:cNvSpPr txBox="1"/>
          <p:nvPr/>
        </p:nvSpPr>
        <p:spPr>
          <a:xfrm>
            <a:off x="140309" y="6589800"/>
            <a:ext cx="1210945" cy="170815"/>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None/>
            </a:pPr>
            <a:r>
              <a:rPr lang="pt-BR" sz="1000">
                <a:solidFill>
                  <a:srgbClr val="7E7E7E"/>
                </a:solidFill>
                <a:latin typeface="Arial"/>
                <a:ea typeface="Arial"/>
                <a:cs typeface="Arial"/>
                <a:sym typeface="Arial"/>
              </a:rPr>
              <a:t>Imagens: Google Images</a:t>
            </a:r>
            <a:endParaRPr sz="100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91"/>
          <p:cNvSpPr txBox="1"/>
          <p:nvPr>
            <p:ph type="ctrTitle"/>
          </p:nvPr>
        </p:nvSpPr>
        <p:spPr>
          <a:xfrm>
            <a:off x="2895600" y="3913189"/>
            <a:ext cx="5867400" cy="1470025"/>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lang="pt-BR">
                <a:latin typeface="Arial"/>
                <a:ea typeface="Arial"/>
                <a:cs typeface="Arial"/>
                <a:sym typeface="Arial"/>
              </a:rPr>
              <a:t>Pesos e Medidas</a:t>
            </a:r>
            <a:endParaRPr/>
          </a:p>
        </p:txBody>
      </p:sp>
      <p:sp>
        <p:nvSpPr>
          <p:cNvPr id="930" name="Google Shape;930;p91"/>
          <p:cNvSpPr/>
          <p:nvPr>
            <p:ph idx="2" type="pic"/>
          </p:nvPr>
        </p:nvSpPr>
        <p:spPr>
          <a:xfrm>
            <a:off x="1524000" y="676276"/>
            <a:ext cx="7543800" cy="2587625"/>
          </a:xfrm>
          <a:prstGeom prst="rect">
            <a:avLst/>
          </a:prstGeom>
          <a:noFill/>
          <a:ln>
            <a:noFill/>
          </a:ln>
          <a:effectLst>
            <a:outerShdw rotWithShape="0" algn="tl" dir="2700000" dist="63500">
              <a:srgbClr val="000000">
                <a:alpha val="49803"/>
              </a:srgbClr>
            </a:outerShdw>
          </a:effectLst>
        </p:spPr>
      </p:sp>
      <p:pic>
        <p:nvPicPr>
          <p:cNvPr id="931" name="Google Shape;931;p91"/>
          <p:cNvPicPr preferRelativeResize="0"/>
          <p:nvPr/>
        </p:nvPicPr>
        <p:blipFill rotWithShape="1">
          <a:blip r:embed="rId3">
            <a:alphaModFix/>
          </a:blip>
          <a:srcRect b="0" l="0" r="0" t="0"/>
          <a:stretch/>
        </p:blipFill>
        <p:spPr>
          <a:xfrm>
            <a:off x="1524000" y="685800"/>
            <a:ext cx="2438400" cy="2667000"/>
          </a:xfrm>
          <a:prstGeom prst="rect">
            <a:avLst/>
          </a:prstGeom>
          <a:noFill/>
          <a:ln>
            <a:noFill/>
          </a:ln>
        </p:spPr>
      </p:pic>
      <p:pic>
        <p:nvPicPr>
          <p:cNvPr id="932" name="Google Shape;932;p91"/>
          <p:cNvPicPr preferRelativeResize="0"/>
          <p:nvPr/>
        </p:nvPicPr>
        <p:blipFill rotWithShape="1">
          <a:blip r:embed="rId4">
            <a:alphaModFix/>
          </a:blip>
          <a:srcRect b="0" l="0" r="0" t="0"/>
          <a:stretch/>
        </p:blipFill>
        <p:spPr>
          <a:xfrm>
            <a:off x="3963988" y="685800"/>
            <a:ext cx="2805112" cy="2667000"/>
          </a:xfrm>
          <a:prstGeom prst="rect">
            <a:avLst/>
          </a:prstGeom>
          <a:noFill/>
          <a:ln>
            <a:noFill/>
          </a:ln>
        </p:spPr>
      </p:pic>
      <p:pic>
        <p:nvPicPr>
          <p:cNvPr id="933" name="Google Shape;933;p91"/>
          <p:cNvPicPr preferRelativeResize="0"/>
          <p:nvPr/>
        </p:nvPicPr>
        <p:blipFill rotWithShape="1">
          <a:blip r:embed="rId5">
            <a:alphaModFix/>
          </a:blip>
          <a:srcRect b="0" l="0" r="0" t="0"/>
          <a:stretch/>
        </p:blipFill>
        <p:spPr>
          <a:xfrm>
            <a:off x="6781800" y="685800"/>
            <a:ext cx="2336800" cy="2667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92"/>
          <p:cNvSpPr txBox="1"/>
          <p:nvPr>
            <p:ph idx="1" type="body"/>
          </p:nvPr>
        </p:nvSpPr>
        <p:spPr>
          <a:xfrm>
            <a:off x="914400" y="1066800"/>
            <a:ext cx="4267200" cy="5486400"/>
          </a:xfrm>
          <a:prstGeom prst="rect">
            <a:avLst/>
          </a:prstGeom>
          <a:noFill/>
          <a:ln>
            <a:noFill/>
          </a:ln>
        </p:spPr>
        <p:txBody>
          <a:bodyPr anchorCtr="0" anchor="t" bIns="45700" lIns="91425" spcFirstLastPara="1" rIns="91425" wrap="square" tIns="45700">
            <a:normAutofit/>
          </a:bodyPr>
          <a:lstStyle/>
          <a:p>
            <a:pPr indent="0" lvl="1" marL="457200" rtl="0" algn="just">
              <a:lnSpc>
                <a:spcPct val="90000"/>
              </a:lnSpc>
              <a:spcBef>
                <a:spcPts val="0"/>
              </a:spcBef>
              <a:spcAft>
                <a:spcPts val="0"/>
              </a:spcAft>
              <a:buSzPts val="1800"/>
              <a:buNone/>
            </a:pPr>
            <a:r>
              <a:rPr lang="pt-BR" sz="2000">
                <a:latin typeface="Arial"/>
                <a:ea typeface="Arial"/>
                <a:cs typeface="Arial"/>
                <a:sym typeface="Arial"/>
              </a:rPr>
              <a:t>A forma mais precisa de medição de ingredientes é a balança</a:t>
            </a:r>
            <a:endParaRPr/>
          </a:p>
          <a:p>
            <a:pPr indent="0" lvl="1" marL="457200" rtl="0" algn="just">
              <a:lnSpc>
                <a:spcPct val="90000"/>
              </a:lnSpc>
              <a:spcBef>
                <a:spcPts val="600"/>
              </a:spcBef>
              <a:spcAft>
                <a:spcPts val="0"/>
              </a:spcAft>
              <a:buSzPts val="1800"/>
              <a:buFont typeface="Noto Sans Symbols"/>
              <a:buNone/>
            </a:pPr>
            <a:r>
              <a:t/>
            </a:r>
            <a:endParaRPr sz="2000">
              <a:latin typeface="Arial"/>
              <a:ea typeface="Arial"/>
              <a:cs typeface="Arial"/>
              <a:sym typeface="Arial"/>
            </a:endParaRPr>
          </a:p>
          <a:p>
            <a:pPr indent="0" lvl="1" marL="457200" rtl="0" algn="just">
              <a:lnSpc>
                <a:spcPct val="90000"/>
              </a:lnSpc>
              <a:spcBef>
                <a:spcPts val="600"/>
              </a:spcBef>
              <a:spcAft>
                <a:spcPts val="0"/>
              </a:spcAft>
              <a:buSzPts val="1800"/>
              <a:buNone/>
            </a:pPr>
            <a:r>
              <a:rPr lang="pt-BR" sz="2000">
                <a:latin typeface="Arial"/>
                <a:ea typeface="Arial"/>
                <a:cs typeface="Arial"/>
                <a:sym typeface="Arial"/>
              </a:rPr>
              <a:t>Na produção de alimentos nem sempre isto é possível → </a:t>
            </a:r>
            <a:r>
              <a:rPr lang="pt-BR" sz="2000">
                <a:solidFill>
                  <a:srgbClr val="76079D"/>
                </a:solidFill>
                <a:latin typeface="Arial"/>
                <a:ea typeface="Arial"/>
                <a:cs typeface="Arial"/>
                <a:sym typeface="Arial"/>
              </a:rPr>
              <a:t>uso de utensílios padronizados -xícaras, colheres, copos, etc.</a:t>
            </a:r>
            <a:endParaRPr/>
          </a:p>
          <a:p>
            <a:pPr indent="0" lvl="1" marL="457200" rtl="0" algn="just">
              <a:lnSpc>
                <a:spcPct val="90000"/>
              </a:lnSpc>
              <a:spcBef>
                <a:spcPts val="600"/>
              </a:spcBef>
              <a:spcAft>
                <a:spcPts val="0"/>
              </a:spcAft>
              <a:buSzPts val="1800"/>
              <a:buNone/>
            </a:pPr>
            <a:r>
              <a:t/>
            </a:r>
            <a:endParaRPr sz="2000">
              <a:solidFill>
                <a:srgbClr val="76079D"/>
              </a:solidFill>
              <a:latin typeface="Arial"/>
              <a:ea typeface="Arial"/>
              <a:cs typeface="Arial"/>
              <a:sym typeface="Arial"/>
            </a:endParaRPr>
          </a:p>
          <a:p>
            <a:pPr indent="0" lvl="1" marL="457200" rtl="0" algn="just">
              <a:lnSpc>
                <a:spcPct val="90000"/>
              </a:lnSpc>
              <a:spcBef>
                <a:spcPts val="600"/>
              </a:spcBef>
              <a:spcAft>
                <a:spcPts val="0"/>
              </a:spcAft>
              <a:buSzPts val="1800"/>
              <a:buNone/>
            </a:pPr>
            <a:r>
              <a:rPr b="1" lang="pt-BR" sz="2000">
                <a:latin typeface="Arial"/>
                <a:ea typeface="Arial"/>
                <a:cs typeface="Arial"/>
                <a:sym typeface="Arial"/>
              </a:rPr>
              <a:t>Equipamento </a:t>
            </a:r>
            <a:r>
              <a:rPr b="1" lang="pt-BR" sz="2000">
                <a:solidFill>
                  <a:schemeClr val="folHlink"/>
                </a:solidFill>
                <a:latin typeface="Arial"/>
                <a:ea typeface="Arial"/>
                <a:cs typeface="Arial"/>
                <a:sym typeface="Arial"/>
              </a:rPr>
              <a:t>+</a:t>
            </a:r>
            <a:r>
              <a:rPr b="1" lang="pt-BR" sz="2000">
                <a:latin typeface="Arial"/>
                <a:ea typeface="Arial"/>
                <a:cs typeface="Arial"/>
                <a:sym typeface="Arial"/>
              </a:rPr>
              <a:t> técnica adequada de medida</a:t>
            </a:r>
            <a:r>
              <a:rPr lang="pt-BR" sz="2000">
                <a:latin typeface="Arial"/>
                <a:ea typeface="Arial"/>
                <a:cs typeface="Arial"/>
                <a:sym typeface="Arial"/>
              </a:rPr>
              <a:t>  = asseguram padronização da receitas</a:t>
            </a:r>
            <a:endParaRPr sz="2000">
              <a:solidFill>
                <a:srgbClr val="76079D"/>
              </a:solidFill>
              <a:latin typeface="Arial"/>
              <a:ea typeface="Arial"/>
              <a:cs typeface="Arial"/>
              <a:sym typeface="Arial"/>
            </a:endParaRPr>
          </a:p>
          <a:p>
            <a:pPr indent="0" lvl="1" marL="457200" rtl="0" algn="ctr">
              <a:lnSpc>
                <a:spcPct val="90000"/>
              </a:lnSpc>
              <a:spcBef>
                <a:spcPts val="600"/>
              </a:spcBef>
              <a:spcAft>
                <a:spcPts val="0"/>
              </a:spcAft>
              <a:buSzPts val="1800"/>
              <a:buFont typeface="Noto Sans Symbols"/>
              <a:buNone/>
            </a:pPr>
            <a:r>
              <a:t/>
            </a:r>
            <a:endParaRPr sz="2000">
              <a:solidFill>
                <a:schemeClr val="folHlink"/>
              </a:solidFill>
              <a:latin typeface="Comic Sans MS"/>
              <a:ea typeface="Comic Sans MS"/>
              <a:cs typeface="Comic Sans MS"/>
              <a:sym typeface="Comic Sans MS"/>
            </a:endParaRPr>
          </a:p>
        </p:txBody>
      </p:sp>
      <p:pic>
        <p:nvPicPr>
          <p:cNvPr id="940" name="Google Shape;940;p92"/>
          <p:cNvPicPr preferRelativeResize="0"/>
          <p:nvPr/>
        </p:nvPicPr>
        <p:blipFill rotWithShape="1">
          <a:blip r:embed="rId3">
            <a:alphaModFix/>
          </a:blip>
          <a:srcRect b="0" l="0" r="0" t="0"/>
          <a:stretch/>
        </p:blipFill>
        <p:spPr>
          <a:xfrm>
            <a:off x="6934200" y="1828800"/>
            <a:ext cx="2882900" cy="281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0" st="0"/>
                                            </p:txEl>
                                          </p:spTgt>
                                        </p:tgtEl>
                                        <p:attrNameLst>
                                          <p:attrName>style.visibility</p:attrName>
                                        </p:attrNameLst>
                                      </p:cBhvr>
                                      <p:to>
                                        <p:strVal val="visible"/>
                                      </p:to>
                                    </p:set>
                                    <p:animEffect filter="fade" transition="in">
                                      <p:cBhvr>
                                        <p:cTn dur="500"/>
                                        <p:tgtEl>
                                          <p:spTgt spid="9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1" st="1"/>
                                            </p:txEl>
                                          </p:spTgt>
                                        </p:tgtEl>
                                        <p:attrNameLst>
                                          <p:attrName>style.visibility</p:attrName>
                                        </p:attrNameLst>
                                      </p:cBhvr>
                                      <p:to>
                                        <p:strVal val="visible"/>
                                      </p:to>
                                    </p:set>
                                    <p:animEffect filter="fade" transition="in">
                                      <p:cBhvr>
                                        <p:cTn dur="500"/>
                                        <p:tgtEl>
                                          <p:spTgt spid="9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2" st="2"/>
                                            </p:txEl>
                                          </p:spTgt>
                                        </p:tgtEl>
                                        <p:attrNameLst>
                                          <p:attrName>style.visibility</p:attrName>
                                        </p:attrNameLst>
                                      </p:cBhvr>
                                      <p:to>
                                        <p:strVal val="visible"/>
                                      </p:to>
                                    </p:set>
                                    <p:animEffect filter="fade" transition="in">
                                      <p:cBhvr>
                                        <p:cTn dur="500"/>
                                        <p:tgtEl>
                                          <p:spTgt spid="9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3" st="3"/>
                                            </p:txEl>
                                          </p:spTgt>
                                        </p:tgtEl>
                                        <p:attrNameLst>
                                          <p:attrName>style.visibility</p:attrName>
                                        </p:attrNameLst>
                                      </p:cBhvr>
                                      <p:to>
                                        <p:strVal val="visible"/>
                                      </p:to>
                                    </p:set>
                                    <p:animEffect filter="fade" transition="in">
                                      <p:cBhvr>
                                        <p:cTn dur="500"/>
                                        <p:tgtEl>
                                          <p:spTgt spid="9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4" st="4"/>
                                            </p:txEl>
                                          </p:spTgt>
                                        </p:tgtEl>
                                        <p:attrNameLst>
                                          <p:attrName>style.visibility</p:attrName>
                                        </p:attrNameLst>
                                      </p:cBhvr>
                                      <p:to>
                                        <p:strVal val="visible"/>
                                      </p:to>
                                    </p:set>
                                    <p:animEffect filter="fade" transition="in">
                                      <p:cBhvr>
                                        <p:cTn dur="500"/>
                                        <p:tgtEl>
                                          <p:spTgt spid="9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xEl>
                                              <p:pRg end="5" st="5"/>
                                            </p:txEl>
                                          </p:spTgt>
                                        </p:tgtEl>
                                        <p:attrNameLst>
                                          <p:attrName>style.visibility</p:attrName>
                                        </p:attrNameLst>
                                      </p:cBhvr>
                                      <p:to>
                                        <p:strVal val="visible"/>
                                      </p:to>
                                    </p:set>
                                    <p:animEffect filter="fade" transition="in">
                                      <p:cBhvr>
                                        <p:cTn dur="500"/>
                                        <p:tgtEl>
                                          <p:spTgt spid="93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93"/>
          <p:cNvSpPr txBox="1"/>
          <p:nvPr>
            <p:ph type="title"/>
          </p:nvPr>
        </p:nvSpPr>
        <p:spPr>
          <a:xfrm>
            <a:off x="914400" y="465139"/>
            <a:ext cx="10363200" cy="143192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pt-BR">
                <a:latin typeface="Arial"/>
                <a:ea typeface="Arial"/>
                <a:cs typeface="Arial"/>
                <a:sym typeface="Arial"/>
              </a:rPr>
              <a:t>Medidas Exatas:</a:t>
            </a:r>
            <a:br>
              <a:rPr lang="pt-BR">
                <a:latin typeface="Arial"/>
                <a:ea typeface="Arial"/>
                <a:cs typeface="Arial"/>
                <a:sym typeface="Arial"/>
              </a:rPr>
            </a:br>
            <a:endParaRPr>
              <a:latin typeface="Arial"/>
              <a:ea typeface="Arial"/>
              <a:cs typeface="Arial"/>
              <a:sym typeface="Arial"/>
            </a:endParaRPr>
          </a:p>
        </p:txBody>
      </p:sp>
      <p:sp>
        <p:nvSpPr>
          <p:cNvPr id="947" name="Google Shape;947;p93"/>
          <p:cNvSpPr txBox="1"/>
          <p:nvPr>
            <p:ph idx="1" type="body"/>
          </p:nvPr>
        </p:nvSpPr>
        <p:spPr>
          <a:xfrm>
            <a:off x="1323976" y="1897064"/>
            <a:ext cx="4572000" cy="3200400"/>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980"/>
              <a:buChar char="🞥"/>
            </a:pPr>
            <a:r>
              <a:rPr b="1" lang="pt-BR">
                <a:solidFill>
                  <a:srgbClr val="E99CF8"/>
                </a:solidFill>
                <a:latin typeface="Arial"/>
                <a:ea typeface="Arial"/>
                <a:cs typeface="Arial"/>
                <a:sym typeface="Arial"/>
              </a:rPr>
              <a:t>Balança</a:t>
            </a:r>
            <a:endParaRPr/>
          </a:p>
          <a:p>
            <a:pPr indent="-342900" lvl="0" marL="342900" rtl="0" algn="just">
              <a:lnSpc>
                <a:spcPct val="90000"/>
              </a:lnSpc>
              <a:spcBef>
                <a:spcPts val="2000"/>
              </a:spcBef>
              <a:spcAft>
                <a:spcPts val="0"/>
              </a:spcAft>
              <a:buSzPts val="1980"/>
              <a:buChar char="🞥"/>
            </a:pPr>
            <a:r>
              <a:rPr b="1" lang="pt-BR">
                <a:solidFill>
                  <a:srgbClr val="E99CF8"/>
                </a:solidFill>
                <a:latin typeface="Arial"/>
                <a:ea typeface="Arial"/>
                <a:cs typeface="Arial"/>
                <a:sym typeface="Arial"/>
              </a:rPr>
              <a:t>Becker</a:t>
            </a:r>
            <a:endParaRPr/>
          </a:p>
          <a:p>
            <a:pPr indent="-342900" lvl="0" marL="342900" rtl="0" algn="just">
              <a:lnSpc>
                <a:spcPct val="90000"/>
              </a:lnSpc>
              <a:spcBef>
                <a:spcPts val="2000"/>
              </a:spcBef>
              <a:spcAft>
                <a:spcPts val="0"/>
              </a:spcAft>
              <a:buSzPts val="1980"/>
              <a:buChar char="🞥"/>
            </a:pPr>
            <a:r>
              <a:rPr b="1" lang="pt-BR">
                <a:solidFill>
                  <a:srgbClr val="E99CF8"/>
                </a:solidFill>
                <a:latin typeface="Arial"/>
                <a:ea typeface="Arial"/>
                <a:cs typeface="Arial"/>
                <a:sym typeface="Arial"/>
              </a:rPr>
              <a:t>Litros</a:t>
            </a:r>
            <a:endParaRPr/>
          </a:p>
          <a:p>
            <a:pPr indent="-342900" lvl="0" marL="342900" rtl="0" algn="just">
              <a:lnSpc>
                <a:spcPct val="90000"/>
              </a:lnSpc>
              <a:spcBef>
                <a:spcPts val="2000"/>
              </a:spcBef>
              <a:spcAft>
                <a:spcPts val="0"/>
              </a:spcAft>
              <a:buSzPts val="1980"/>
              <a:buChar char="🞥"/>
            </a:pPr>
            <a:r>
              <a:rPr b="1" lang="pt-BR">
                <a:solidFill>
                  <a:srgbClr val="E99CF8"/>
                </a:solidFill>
                <a:latin typeface="Arial"/>
                <a:ea typeface="Arial"/>
                <a:cs typeface="Arial"/>
                <a:sym typeface="Arial"/>
              </a:rPr>
              <a:t>Recipientes graduados</a:t>
            </a:r>
            <a:endParaRPr/>
          </a:p>
        </p:txBody>
      </p:sp>
      <p:pic>
        <p:nvPicPr>
          <p:cNvPr id="948" name="Google Shape;948;p93"/>
          <p:cNvPicPr preferRelativeResize="0"/>
          <p:nvPr/>
        </p:nvPicPr>
        <p:blipFill rotWithShape="1">
          <a:blip r:embed="rId3">
            <a:alphaModFix/>
          </a:blip>
          <a:srcRect b="0" l="0" r="0" t="0"/>
          <a:stretch/>
        </p:blipFill>
        <p:spPr>
          <a:xfrm>
            <a:off x="8425322" y="684213"/>
            <a:ext cx="2882900" cy="1917700"/>
          </a:xfrm>
          <a:prstGeom prst="rect">
            <a:avLst/>
          </a:prstGeom>
          <a:noFill/>
          <a:ln>
            <a:noFill/>
          </a:ln>
        </p:spPr>
      </p:pic>
      <p:pic>
        <p:nvPicPr>
          <p:cNvPr id="949" name="Google Shape;949;p93"/>
          <p:cNvPicPr preferRelativeResize="0"/>
          <p:nvPr/>
        </p:nvPicPr>
        <p:blipFill rotWithShape="1">
          <a:blip r:embed="rId4">
            <a:alphaModFix/>
          </a:blip>
          <a:srcRect b="0" l="0" r="0" t="0"/>
          <a:stretch/>
        </p:blipFill>
        <p:spPr>
          <a:xfrm>
            <a:off x="9146381" y="3657600"/>
            <a:ext cx="1646238" cy="1993900"/>
          </a:xfrm>
          <a:prstGeom prst="rect">
            <a:avLst/>
          </a:prstGeom>
          <a:noFill/>
          <a:ln>
            <a:noFill/>
          </a:ln>
        </p:spPr>
      </p:pic>
      <p:pic>
        <p:nvPicPr>
          <p:cNvPr id="950" name="Google Shape;950;p93"/>
          <p:cNvPicPr preferRelativeResize="0"/>
          <p:nvPr/>
        </p:nvPicPr>
        <p:blipFill rotWithShape="1">
          <a:blip r:embed="rId5">
            <a:alphaModFix/>
          </a:blip>
          <a:srcRect b="0" l="0" r="0" t="0"/>
          <a:stretch/>
        </p:blipFill>
        <p:spPr>
          <a:xfrm>
            <a:off x="5562600" y="1643063"/>
            <a:ext cx="2133600" cy="213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6"/>
                                        </p:tgtEl>
                                        <p:attrNameLst>
                                          <p:attrName>style.visibility</p:attrName>
                                        </p:attrNameLst>
                                      </p:cBhvr>
                                      <p:to>
                                        <p:strVal val="visible"/>
                                      </p:to>
                                    </p:set>
                                    <p:anim calcmode="lin" valueType="num">
                                      <p:cBhvr additive="base">
                                        <p:cTn dur="500"/>
                                        <p:tgtEl>
                                          <p:spTgt spid="9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7">
                                            <p:txEl>
                                              <p:pRg end="0" st="0"/>
                                            </p:txEl>
                                          </p:spTgt>
                                        </p:tgtEl>
                                        <p:attrNameLst>
                                          <p:attrName>style.visibility</p:attrName>
                                        </p:attrNameLst>
                                      </p:cBhvr>
                                      <p:to>
                                        <p:strVal val="visible"/>
                                      </p:to>
                                    </p:set>
                                    <p:anim calcmode="lin" valueType="num">
                                      <p:cBhvr additive="base">
                                        <p:cTn dur="500"/>
                                        <p:tgtEl>
                                          <p:spTgt spid="94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7">
                                            <p:txEl>
                                              <p:pRg end="1" st="1"/>
                                            </p:txEl>
                                          </p:spTgt>
                                        </p:tgtEl>
                                        <p:attrNameLst>
                                          <p:attrName>style.visibility</p:attrName>
                                        </p:attrNameLst>
                                      </p:cBhvr>
                                      <p:to>
                                        <p:strVal val="visible"/>
                                      </p:to>
                                    </p:set>
                                    <p:anim calcmode="lin" valueType="num">
                                      <p:cBhvr additive="base">
                                        <p:cTn dur="500"/>
                                        <p:tgtEl>
                                          <p:spTgt spid="94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7">
                                            <p:txEl>
                                              <p:pRg end="2" st="2"/>
                                            </p:txEl>
                                          </p:spTgt>
                                        </p:tgtEl>
                                        <p:attrNameLst>
                                          <p:attrName>style.visibility</p:attrName>
                                        </p:attrNameLst>
                                      </p:cBhvr>
                                      <p:to>
                                        <p:strVal val="visible"/>
                                      </p:to>
                                    </p:set>
                                    <p:anim calcmode="lin" valueType="num">
                                      <p:cBhvr additive="base">
                                        <p:cTn dur="500"/>
                                        <p:tgtEl>
                                          <p:spTgt spid="94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47">
                                            <p:txEl>
                                              <p:pRg end="3" st="3"/>
                                            </p:txEl>
                                          </p:spTgt>
                                        </p:tgtEl>
                                        <p:attrNameLst>
                                          <p:attrName>style.visibility</p:attrName>
                                        </p:attrNameLst>
                                      </p:cBhvr>
                                      <p:to>
                                        <p:strVal val="visible"/>
                                      </p:to>
                                    </p:set>
                                    <p:anim calcmode="lin" valueType="num">
                                      <p:cBhvr additive="base">
                                        <p:cTn dur="500"/>
                                        <p:tgtEl>
                                          <p:spTgt spid="94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94"/>
          <p:cNvSpPr txBox="1"/>
          <p:nvPr>
            <p:ph type="title"/>
          </p:nvPr>
        </p:nvSpPr>
        <p:spPr>
          <a:xfrm>
            <a:off x="914400" y="465139"/>
            <a:ext cx="10363200" cy="143192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pt-BR">
                <a:latin typeface="Arial"/>
                <a:ea typeface="Arial"/>
                <a:cs typeface="Arial"/>
                <a:sym typeface="Arial"/>
              </a:rPr>
              <a:t>Medidas Caseiras:</a:t>
            </a:r>
            <a:br>
              <a:rPr lang="pt-BR">
                <a:latin typeface="Arial"/>
                <a:ea typeface="Arial"/>
                <a:cs typeface="Arial"/>
                <a:sym typeface="Arial"/>
              </a:rPr>
            </a:br>
            <a:endParaRPr>
              <a:latin typeface="Arial"/>
              <a:ea typeface="Arial"/>
              <a:cs typeface="Arial"/>
              <a:sym typeface="Arial"/>
            </a:endParaRPr>
          </a:p>
        </p:txBody>
      </p:sp>
      <p:sp>
        <p:nvSpPr>
          <p:cNvPr id="957" name="Google Shape;957;p94"/>
          <p:cNvSpPr txBox="1"/>
          <p:nvPr>
            <p:ph idx="1" type="body"/>
          </p:nvPr>
        </p:nvSpPr>
        <p:spPr>
          <a:xfrm>
            <a:off x="6553200" y="1981200"/>
            <a:ext cx="3810000" cy="2971800"/>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2340"/>
              <a:buChar char="🞥"/>
            </a:pPr>
            <a:r>
              <a:rPr lang="pt-BR" sz="2600">
                <a:solidFill>
                  <a:srgbClr val="E99CF8"/>
                </a:solidFill>
                <a:latin typeface="Arial"/>
                <a:ea typeface="Arial"/>
                <a:cs typeface="Arial"/>
                <a:sym typeface="Arial"/>
              </a:rPr>
              <a:t>Xícara</a:t>
            </a:r>
            <a:endParaRPr/>
          </a:p>
          <a:p>
            <a:pPr indent="-342900" lvl="0" marL="342900" rtl="0" algn="just">
              <a:lnSpc>
                <a:spcPct val="90000"/>
              </a:lnSpc>
              <a:spcBef>
                <a:spcPts val="2000"/>
              </a:spcBef>
              <a:spcAft>
                <a:spcPts val="0"/>
              </a:spcAft>
              <a:buSzPts val="2340"/>
              <a:buChar char="🞥"/>
            </a:pPr>
            <a:r>
              <a:rPr lang="pt-BR" sz="2600">
                <a:solidFill>
                  <a:srgbClr val="E99CF8"/>
                </a:solidFill>
                <a:latin typeface="Arial"/>
                <a:ea typeface="Arial"/>
                <a:cs typeface="Arial"/>
                <a:sym typeface="Arial"/>
              </a:rPr>
              <a:t>Colher</a:t>
            </a:r>
            <a:endParaRPr/>
          </a:p>
          <a:p>
            <a:pPr indent="-342900" lvl="0" marL="342900" rtl="0" algn="just">
              <a:lnSpc>
                <a:spcPct val="90000"/>
              </a:lnSpc>
              <a:spcBef>
                <a:spcPts val="2000"/>
              </a:spcBef>
              <a:spcAft>
                <a:spcPts val="0"/>
              </a:spcAft>
              <a:buSzPts val="2340"/>
              <a:buChar char="🞥"/>
            </a:pPr>
            <a:r>
              <a:rPr lang="pt-BR" sz="2600">
                <a:solidFill>
                  <a:srgbClr val="E99CF8"/>
                </a:solidFill>
                <a:latin typeface="Arial"/>
                <a:ea typeface="Arial"/>
                <a:cs typeface="Arial"/>
                <a:sym typeface="Arial"/>
              </a:rPr>
              <a:t>Copo</a:t>
            </a:r>
            <a:endParaRPr/>
          </a:p>
          <a:p>
            <a:pPr indent="-342900" lvl="0" marL="342900" rtl="0" algn="just">
              <a:lnSpc>
                <a:spcPct val="90000"/>
              </a:lnSpc>
              <a:spcBef>
                <a:spcPts val="2000"/>
              </a:spcBef>
              <a:spcAft>
                <a:spcPts val="0"/>
              </a:spcAft>
              <a:buSzPts val="2340"/>
              <a:buChar char="🞥"/>
            </a:pPr>
            <a:r>
              <a:rPr lang="pt-BR" sz="2600">
                <a:solidFill>
                  <a:srgbClr val="E99CF8"/>
                </a:solidFill>
                <a:latin typeface="Arial"/>
                <a:ea typeface="Arial"/>
                <a:cs typeface="Arial"/>
                <a:sym typeface="Arial"/>
              </a:rPr>
              <a:t>Pires</a:t>
            </a:r>
            <a:endParaRPr/>
          </a:p>
          <a:p>
            <a:pPr indent="-342900" lvl="0" marL="342900" rtl="0" algn="just">
              <a:lnSpc>
                <a:spcPct val="90000"/>
              </a:lnSpc>
              <a:spcBef>
                <a:spcPts val="2000"/>
              </a:spcBef>
              <a:spcAft>
                <a:spcPts val="0"/>
              </a:spcAft>
              <a:buSzPts val="2340"/>
              <a:buChar char="🞥"/>
            </a:pPr>
            <a:r>
              <a:rPr lang="pt-BR" sz="2600">
                <a:solidFill>
                  <a:srgbClr val="E99CF8"/>
                </a:solidFill>
                <a:latin typeface="Arial"/>
                <a:ea typeface="Arial"/>
                <a:cs typeface="Arial"/>
                <a:sym typeface="Arial"/>
              </a:rPr>
              <a:t>Pitada</a:t>
            </a:r>
            <a:endParaRPr/>
          </a:p>
        </p:txBody>
      </p:sp>
      <p:pic>
        <p:nvPicPr>
          <p:cNvPr id="958" name="Google Shape;958;p94"/>
          <p:cNvPicPr preferRelativeResize="0"/>
          <p:nvPr/>
        </p:nvPicPr>
        <p:blipFill rotWithShape="1">
          <a:blip r:embed="rId3">
            <a:alphaModFix/>
          </a:blip>
          <a:srcRect b="0" l="0" r="0" t="0"/>
          <a:stretch/>
        </p:blipFill>
        <p:spPr>
          <a:xfrm>
            <a:off x="2209800" y="2438400"/>
            <a:ext cx="1620838" cy="1092200"/>
          </a:xfrm>
          <a:prstGeom prst="rect">
            <a:avLst/>
          </a:prstGeom>
          <a:noFill/>
          <a:ln>
            <a:noFill/>
          </a:ln>
        </p:spPr>
      </p:pic>
      <p:pic>
        <p:nvPicPr>
          <p:cNvPr id="959" name="Google Shape;959;p94"/>
          <p:cNvPicPr preferRelativeResize="0"/>
          <p:nvPr/>
        </p:nvPicPr>
        <p:blipFill rotWithShape="1">
          <a:blip r:embed="rId4">
            <a:alphaModFix/>
          </a:blip>
          <a:srcRect b="0" l="0" r="0" t="0"/>
          <a:stretch/>
        </p:blipFill>
        <p:spPr>
          <a:xfrm>
            <a:off x="4495800" y="2743201"/>
            <a:ext cx="1524000" cy="1630363"/>
          </a:xfrm>
          <a:prstGeom prst="rect">
            <a:avLst/>
          </a:prstGeom>
          <a:noFill/>
          <a:ln>
            <a:noFill/>
          </a:ln>
        </p:spPr>
      </p:pic>
      <p:pic>
        <p:nvPicPr>
          <p:cNvPr id="960" name="Google Shape;960;p94"/>
          <p:cNvPicPr preferRelativeResize="0"/>
          <p:nvPr/>
        </p:nvPicPr>
        <p:blipFill rotWithShape="1">
          <a:blip r:embed="rId5">
            <a:alphaModFix/>
          </a:blip>
          <a:srcRect b="0" l="0" r="0" t="0"/>
          <a:stretch/>
        </p:blipFill>
        <p:spPr>
          <a:xfrm>
            <a:off x="2286000" y="4038600"/>
            <a:ext cx="1752600" cy="194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6"/>
                                        </p:tgtEl>
                                        <p:attrNameLst>
                                          <p:attrName>style.visibility</p:attrName>
                                        </p:attrNameLst>
                                      </p:cBhvr>
                                      <p:to>
                                        <p:strVal val="visible"/>
                                      </p:to>
                                    </p:set>
                                    <p:anim calcmode="lin" valueType="num">
                                      <p:cBhvr additive="base">
                                        <p:cTn dur="500"/>
                                        <p:tgtEl>
                                          <p:spTgt spid="95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7">
                                            <p:txEl>
                                              <p:pRg end="0" st="0"/>
                                            </p:txEl>
                                          </p:spTgt>
                                        </p:tgtEl>
                                        <p:attrNameLst>
                                          <p:attrName>style.visibility</p:attrName>
                                        </p:attrNameLst>
                                      </p:cBhvr>
                                      <p:to>
                                        <p:strVal val="visible"/>
                                      </p:to>
                                    </p:set>
                                    <p:anim calcmode="lin" valueType="num">
                                      <p:cBhvr additive="base">
                                        <p:cTn dur="500"/>
                                        <p:tgtEl>
                                          <p:spTgt spid="95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7">
                                            <p:txEl>
                                              <p:pRg end="1" st="1"/>
                                            </p:txEl>
                                          </p:spTgt>
                                        </p:tgtEl>
                                        <p:attrNameLst>
                                          <p:attrName>style.visibility</p:attrName>
                                        </p:attrNameLst>
                                      </p:cBhvr>
                                      <p:to>
                                        <p:strVal val="visible"/>
                                      </p:to>
                                    </p:set>
                                    <p:anim calcmode="lin" valueType="num">
                                      <p:cBhvr additive="base">
                                        <p:cTn dur="500"/>
                                        <p:tgtEl>
                                          <p:spTgt spid="95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7">
                                            <p:txEl>
                                              <p:pRg end="2" st="2"/>
                                            </p:txEl>
                                          </p:spTgt>
                                        </p:tgtEl>
                                        <p:attrNameLst>
                                          <p:attrName>style.visibility</p:attrName>
                                        </p:attrNameLst>
                                      </p:cBhvr>
                                      <p:to>
                                        <p:strVal val="visible"/>
                                      </p:to>
                                    </p:set>
                                    <p:anim calcmode="lin" valueType="num">
                                      <p:cBhvr additive="base">
                                        <p:cTn dur="500"/>
                                        <p:tgtEl>
                                          <p:spTgt spid="95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7">
                                            <p:txEl>
                                              <p:pRg end="3" st="3"/>
                                            </p:txEl>
                                          </p:spTgt>
                                        </p:tgtEl>
                                        <p:attrNameLst>
                                          <p:attrName>style.visibility</p:attrName>
                                        </p:attrNameLst>
                                      </p:cBhvr>
                                      <p:to>
                                        <p:strVal val="visible"/>
                                      </p:to>
                                    </p:set>
                                    <p:anim calcmode="lin" valueType="num">
                                      <p:cBhvr additive="base">
                                        <p:cTn dur="500"/>
                                        <p:tgtEl>
                                          <p:spTgt spid="95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7">
                                            <p:txEl>
                                              <p:pRg end="4" st="4"/>
                                            </p:txEl>
                                          </p:spTgt>
                                        </p:tgtEl>
                                        <p:attrNameLst>
                                          <p:attrName>style.visibility</p:attrName>
                                        </p:attrNameLst>
                                      </p:cBhvr>
                                      <p:to>
                                        <p:strVal val="visible"/>
                                      </p:to>
                                    </p:set>
                                    <p:anim calcmode="lin" valueType="num">
                                      <p:cBhvr additive="base">
                                        <p:cTn dur="500"/>
                                        <p:tgtEl>
                                          <p:spTgt spid="95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idx="1" type="body"/>
          </p:nvPr>
        </p:nvSpPr>
        <p:spPr>
          <a:xfrm>
            <a:off x="2590800" y="1752600"/>
            <a:ext cx="9220200" cy="4267200"/>
          </a:xfrm>
          <a:prstGeom prst="rect">
            <a:avLst/>
          </a:prstGeom>
          <a:noFill/>
          <a:ln>
            <a:noFill/>
          </a:ln>
        </p:spPr>
        <p:txBody>
          <a:bodyPr anchorCtr="0" anchor="t" bIns="45700" lIns="91425" spcFirstLastPara="1" rIns="91425" wrap="square" tIns="45700">
            <a:noAutofit/>
          </a:bodyPr>
          <a:lstStyle/>
          <a:p>
            <a:pPr indent="-120650" lvl="0" marL="273050" rtl="0" algn="just">
              <a:lnSpc>
                <a:spcPct val="90000"/>
              </a:lnSpc>
              <a:spcBef>
                <a:spcPts val="0"/>
              </a:spcBef>
              <a:spcAft>
                <a:spcPts val="0"/>
              </a:spcAft>
              <a:buSzPts val="2400"/>
              <a:buNone/>
            </a:pPr>
            <a:r>
              <a:t/>
            </a:r>
            <a:endParaRPr>
              <a:latin typeface="Calibri"/>
              <a:ea typeface="Calibri"/>
              <a:cs typeface="Calibri"/>
              <a:sym typeface="Calibri"/>
            </a:endParaRPr>
          </a:p>
          <a:p>
            <a:pPr indent="-273050" lvl="0" marL="273050" rtl="0" algn="just">
              <a:lnSpc>
                <a:spcPct val="90000"/>
              </a:lnSpc>
              <a:spcBef>
                <a:spcPts val="480"/>
              </a:spcBef>
              <a:spcAft>
                <a:spcPts val="0"/>
              </a:spcAft>
              <a:buSzPts val="2400"/>
              <a:buChar char="*"/>
            </a:pPr>
            <a:r>
              <a:rPr lang="pt-BR">
                <a:latin typeface="Calibri"/>
                <a:ea typeface="Calibri"/>
                <a:cs typeface="Calibri"/>
                <a:sym typeface="Calibri"/>
              </a:rPr>
              <a:t>Padroniza os processos a serem seguidos na preparação de cada um dos itens do menu.</a:t>
            </a:r>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a:p>
            <a:pPr indent="-273050" lvl="0" marL="273050" rtl="0" algn="just">
              <a:lnSpc>
                <a:spcPct val="90000"/>
              </a:lnSpc>
              <a:spcBef>
                <a:spcPts val="480"/>
              </a:spcBef>
              <a:spcAft>
                <a:spcPts val="0"/>
              </a:spcAft>
              <a:buSzPts val="2400"/>
              <a:buChar char="*"/>
            </a:pPr>
            <a:r>
              <a:rPr lang="pt-BR">
                <a:latin typeface="Calibri"/>
                <a:ea typeface="Calibri"/>
                <a:cs typeface="Calibri"/>
                <a:sym typeface="Calibri"/>
              </a:rPr>
              <a:t>Facilita o planejamento de compras e de estoque, a gestão das folgas e férias, os treinamentos e a dinâmica da rotina diária, além de propiciar mais segurança. </a:t>
            </a:r>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a:p>
            <a:pPr indent="-273050" lvl="0" marL="273050" rtl="0" algn="just">
              <a:lnSpc>
                <a:spcPct val="90000"/>
              </a:lnSpc>
              <a:spcBef>
                <a:spcPts val="480"/>
              </a:spcBef>
              <a:spcAft>
                <a:spcPts val="0"/>
              </a:spcAft>
              <a:buSzPts val="2400"/>
              <a:buChar char="*"/>
            </a:pPr>
            <a:r>
              <a:rPr lang="pt-BR">
                <a:latin typeface="Calibri"/>
                <a:ea typeface="Calibri"/>
                <a:cs typeface="Calibri"/>
                <a:sym typeface="Calibri"/>
              </a:rPr>
              <a:t>Mais qualidade e atendimento às expectativas as pessoas que irão utilizar o serviço</a:t>
            </a:r>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a:p>
            <a:pPr indent="-273050" lvl="0" marL="273050" rtl="0" algn="just">
              <a:lnSpc>
                <a:spcPct val="90000"/>
              </a:lnSpc>
              <a:spcBef>
                <a:spcPts val="480"/>
              </a:spcBef>
              <a:spcAft>
                <a:spcPts val="0"/>
              </a:spcAft>
              <a:buSzPts val="2400"/>
              <a:buChar char="*"/>
            </a:pPr>
            <a:r>
              <a:rPr lang="pt-BR">
                <a:latin typeface="Calibri"/>
                <a:ea typeface="Calibri"/>
                <a:cs typeface="Calibri"/>
                <a:sym typeface="Calibri"/>
              </a:rPr>
              <a:t>Quanto mais detalhes e mais “personalizada”, mais fácil será gerenciamento do serviço.</a:t>
            </a:r>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a:p>
            <a:pPr indent="-120650" lvl="0" marL="273050" rtl="0" algn="just">
              <a:lnSpc>
                <a:spcPct val="90000"/>
              </a:lnSpc>
              <a:spcBef>
                <a:spcPts val="480"/>
              </a:spcBef>
              <a:spcAft>
                <a:spcPts val="0"/>
              </a:spcAft>
              <a:buSzPts val="2400"/>
              <a:buNone/>
            </a:pPr>
            <a:r>
              <a:t/>
            </a:r>
            <a:endParaRPr>
              <a:latin typeface="Calibri"/>
              <a:ea typeface="Calibri"/>
              <a:cs typeface="Calibri"/>
              <a:sym typeface="Calibri"/>
            </a:endParaRPr>
          </a:p>
        </p:txBody>
      </p:sp>
      <p:sp>
        <p:nvSpPr>
          <p:cNvPr id="353" name="Google Shape;353;p41"/>
          <p:cNvSpPr txBox="1"/>
          <p:nvPr>
            <p:ph type="title"/>
          </p:nvPr>
        </p:nvSpPr>
        <p:spPr>
          <a:xfrm>
            <a:off x="609600" y="338139"/>
            <a:ext cx="10972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pt-BR"/>
              <a:t>Ficha técnica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95"/>
          <p:cNvSpPr txBox="1"/>
          <p:nvPr>
            <p:ph type="title"/>
          </p:nvPr>
        </p:nvSpPr>
        <p:spPr>
          <a:xfrm>
            <a:off x="1676400" y="2971800"/>
            <a:ext cx="8422766" cy="680719"/>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pt-BR"/>
              <a:t>Demonstração prática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96"/>
          <p:cNvSpPr txBox="1"/>
          <p:nvPr>
            <p:ph type="title"/>
          </p:nvPr>
        </p:nvSpPr>
        <p:spPr>
          <a:xfrm>
            <a:off x="1919288" y="260350"/>
            <a:ext cx="9067800" cy="94615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pt-BR" sz="2800">
                <a:latin typeface="Arial"/>
                <a:ea typeface="Arial"/>
                <a:cs typeface="Arial"/>
                <a:sym typeface="Arial"/>
              </a:rPr>
              <a:t>Orientações gerais para pesagem de alimentos</a:t>
            </a:r>
            <a:endParaRPr/>
          </a:p>
        </p:txBody>
      </p:sp>
      <p:sp>
        <p:nvSpPr>
          <p:cNvPr id="972" name="Google Shape;972;p96"/>
          <p:cNvSpPr txBox="1"/>
          <p:nvPr>
            <p:ph idx="1" type="body"/>
          </p:nvPr>
        </p:nvSpPr>
        <p:spPr>
          <a:xfrm>
            <a:off x="1919288" y="1905000"/>
            <a:ext cx="8420100" cy="4692650"/>
          </a:xfrm>
          <a:prstGeom prst="rect">
            <a:avLst/>
          </a:prstGeom>
          <a:noFill/>
          <a:ln>
            <a:noFill/>
          </a:ln>
        </p:spPr>
        <p:txBody>
          <a:bodyPr anchorCtr="0" anchor="t" bIns="45700" lIns="91425" spcFirstLastPara="1" rIns="91425" wrap="square" tIns="45700">
            <a:noAutofit/>
          </a:bodyPr>
          <a:lstStyle/>
          <a:p>
            <a:pPr indent="-609600" lvl="0" marL="609600" rtl="0" algn="l">
              <a:lnSpc>
                <a:spcPct val="70000"/>
              </a:lnSpc>
              <a:spcBef>
                <a:spcPts val="0"/>
              </a:spcBef>
              <a:spcAft>
                <a:spcPts val="0"/>
              </a:spcAft>
              <a:buSzPts val="2520"/>
              <a:buChar char="🞥"/>
            </a:pPr>
            <a:r>
              <a:rPr b="1" lang="pt-BR" sz="2800">
                <a:solidFill>
                  <a:schemeClr val="lt1"/>
                </a:solidFill>
                <a:latin typeface="Arial"/>
                <a:ea typeface="Arial"/>
                <a:cs typeface="Arial"/>
                <a:sym typeface="Arial"/>
              </a:rPr>
              <a:t> </a:t>
            </a:r>
            <a:r>
              <a:rPr b="1" lang="pt-BR" sz="2800">
                <a:solidFill>
                  <a:srgbClr val="76079D"/>
                </a:solidFill>
                <a:latin typeface="Arial"/>
                <a:ea typeface="Arial"/>
                <a:cs typeface="Arial"/>
                <a:sym typeface="Arial"/>
              </a:rPr>
              <a:t>Ingredientes Secos</a:t>
            </a:r>
            <a:endParaRPr/>
          </a:p>
          <a:p>
            <a:pPr indent="-609600" lvl="0" marL="609600" rtl="0" algn="l">
              <a:lnSpc>
                <a:spcPct val="70000"/>
              </a:lnSpc>
              <a:spcBef>
                <a:spcPts val="2000"/>
              </a:spcBef>
              <a:spcAft>
                <a:spcPts val="0"/>
              </a:spcAft>
              <a:buSzPts val="2340"/>
              <a:buNone/>
            </a:pPr>
            <a:r>
              <a:t/>
            </a:r>
            <a:endParaRPr b="1" sz="2600">
              <a:solidFill>
                <a:schemeClr val="folHlink"/>
              </a:solidFill>
              <a:latin typeface="Arial"/>
              <a:ea typeface="Arial"/>
              <a:cs typeface="Arial"/>
              <a:sym typeface="Arial"/>
            </a:endParaRPr>
          </a:p>
          <a:p>
            <a:pPr indent="-533400" lvl="1" marL="1066800" rtl="0" algn="l">
              <a:lnSpc>
                <a:spcPct val="70000"/>
              </a:lnSpc>
              <a:spcBef>
                <a:spcPts val="600"/>
              </a:spcBef>
              <a:spcAft>
                <a:spcPts val="0"/>
              </a:spcAft>
              <a:buSzPts val="1980"/>
              <a:buChar char="🞥"/>
            </a:pPr>
            <a:r>
              <a:rPr lang="pt-BR" sz="2200">
                <a:latin typeface="Arial"/>
                <a:ea typeface="Arial"/>
                <a:cs typeface="Arial"/>
                <a:sym typeface="Arial"/>
              </a:rPr>
              <a:t>Homogeneizar o ingrediente – presença de grumos,  deverá ser desmanchado  com utensílio apropriado. </a:t>
            </a:r>
            <a:endParaRPr/>
          </a:p>
          <a:p>
            <a:pPr indent="-533400" lvl="1" marL="1066800" rtl="0" algn="l">
              <a:lnSpc>
                <a:spcPct val="70000"/>
              </a:lnSpc>
              <a:spcBef>
                <a:spcPts val="600"/>
              </a:spcBef>
              <a:spcAft>
                <a:spcPts val="0"/>
              </a:spcAft>
              <a:buSzPts val="1980"/>
              <a:buNone/>
            </a:pPr>
            <a:r>
              <a:t/>
            </a:r>
            <a:endParaRPr sz="2200">
              <a:latin typeface="Arial"/>
              <a:ea typeface="Arial"/>
              <a:cs typeface="Arial"/>
              <a:sym typeface="Arial"/>
            </a:endParaRPr>
          </a:p>
          <a:p>
            <a:pPr indent="-533400" lvl="1" marL="1066800" rtl="0" algn="l">
              <a:lnSpc>
                <a:spcPct val="70000"/>
              </a:lnSpc>
              <a:spcBef>
                <a:spcPts val="600"/>
              </a:spcBef>
              <a:spcAft>
                <a:spcPts val="0"/>
              </a:spcAft>
              <a:buSzPts val="1980"/>
              <a:buChar char="🞥"/>
            </a:pPr>
            <a:r>
              <a:rPr lang="pt-BR" sz="2200">
                <a:latin typeface="Arial"/>
                <a:ea typeface="Arial"/>
                <a:cs typeface="Arial"/>
                <a:sym typeface="Arial"/>
              </a:rPr>
              <a:t>Preencher a medida com auxílio de uma colher;</a:t>
            </a:r>
            <a:endParaRPr/>
          </a:p>
          <a:p>
            <a:pPr indent="-533400" lvl="1" marL="1066800" rtl="0" algn="l">
              <a:lnSpc>
                <a:spcPct val="70000"/>
              </a:lnSpc>
              <a:spcBef>
                <a:spcPts val="600"/>
              </a:spcBef>
              <a:spcAft>
                <a:spcPts val="0"/>
              </a:spcAft>
              <a:buSzPts val="1980"/>
              <a:buNone/>
            </a:pPr>
            <a:r>
              <a:t/>
            </a:r>
            <a:endParaRPr sz="2200">
              <a:latin typeface="Arial"/>
              <a:ea typeface="Arial"/>
              <a:cs typeface="Arial"/>
              <a:sym typeface="Arial"/>
            </a:endParaRPr>
          </a:p>
          <a:p>
            <a:pPr indent="-533400" lvl="1" marL="1066800" rtl="0" algn="l">
              <a:lnSpc>
                <a:spcPct val="70000"/>
              </a:lnSpc>
              <a:spcBef>
                <a:spcPts val="600"/>
              </a:spcBef>
              <a:spcAft>
                <a:spcPts val="0"/>
              </a:spcAft>
              <a:buSzPts val="1980"/>
              <a:buChar char="🞥"/>
            </a:pPr>
            <a:r>
              <a:rPr lang="pt-BR" sz="2200">
                <a:latin typeface="Arial"/>
                <a:ea typeface="Arial"/>
                <a:cs typeface="Arial"/>
                <a:sym typeface="Arial"/>
              </a:rPr>
              <a:t>Não sacudir nem comprimir;</a:t>
            </a:r>
            <a:endParaRPr/>
          </a:p>
          <a:p>
            <a:pPr indent="-533400" lvl="1" marL="1066800" rtl="0" algn="l">
              <a:lnSpc>
                <a:spcPct val="70000"/>
              </a:lnSpc>
              <a:spcBef>
                <a:spcPts val="600"/>
              </a:spcBef>
              <a:spcAft>
                <a:spcPts val="0"/>
              </a:spcAft>
              <a:buSzPts val="1980"/>
              <a:buNone/>
            </a:pPr>
            <a:r>
              <a:t/>
            </a:r>
            <a:endParaRPr sz="2200">
              <a:latin typeface="Arial"/>
              <a:ea typeface="Arial"/>
              <a:cs typeface="Arial"/>
              <a:sym typeface="Arial"/>
            </a:endParaRPr>
          </a:p>
          <a:p>
            <a:pPr indent="-533400" lvl="1" marL="1066800" rtl="0" algn="l">
              <a:lnSpc>
                <a:spcPct val="70000"/>
              </a:lnSpc>
              <a:spcBef>
                <a:spcPts val="600"/>
              </a:spcBef>
              <a:spcAft>
                <a:spcPts val="0"/>
              </a:spcAft>
              <a:buSzPts val="1980"/>
              <a:buChar char="🞥"/>
            </a:pPr>
            <a:r>
              <a:rPr lang="pt-BR" sz="2200">
                <a:latin typeface="Arial"/>
                <a:ea typeface="Arial"/>
                <a:cs typeface="Arial"/>
                <a:sym typeface="Arial"/>
              </a:rPr>
              <a:t>Nivelar com uma espátula, ou lado reto de uma faca;</a:t>
            </a:r>
            <a:endParaRPr/>
          </a:p>
          <a:p>
            <a:pPr indent="-533400" lvl="1" marL="1066800" rtl="0" algn="l">
              <a:lnSpc>
                <a:spcPct val="70000"/>
              </a:lnSpc>
              <a:spcBef>
                <a:spcPts val="600"/>
              </a:spcBef>
              <a:spcAft>
                <a:spcPts val="0"/>
              </a:spcAft>
              <a:buSzPts val="1980"/>
              <a:buNone/>
            </a:pPr>
            <a:r>
              <a:t/>
            </a:r>
            <a:endParaRPr sz="2200">
              <a:latin typeface="Arial"/>
              <a:ea typeface="Arial"/>
              <a:cs typeface="Arial"/>
              <a:sym typeface="Arial"/>
            </a:endParaRPr>
          </a:p>
          <a:p>
            <a:pPr indent="-533400" lvl="1" marL="1066800" rtl="0" algn="l">
              <a:lnSpc>
                <a:spcPct val="70000"/>
              </a:lnSpc>
              <a:spcBef>
                <a:spcPts val="600"/>
              </a:spcBef>
              <a:spcAft>
                <a:spcPts val="0"/>
              </a:spcAft>
              <a:buSzPts val="1980"/>
              <a:buChar char="🞥"/>
            </a:pPr>
            <a:r>
              <a:rPr lang="pt-BR" sz="2200">
                <a:latin typeface="Arial"/>
                <a:ea typeface="Arial"/>
                <a:cs typeface="Arial"/>
                <a:sym typeface="Arial"/>
              </a:rPr>
              <a:t>Pesar.  </a:t>
            </a:r>
            <a:endParaRPr/>
          </a:p>
          <a:p>
            <a:pPr indent="-457200" lvl="2" marL="1390650" rtl="0" algn="l">
              <a:lnSpc>
                <a:spcPct val="70000"/>
              </a:lnSpc>
              <a:spcBef>
                <a:spcPts val="600"/>
              </a:spcBef>
              <a:spcAft>
                <a:spcPts val="0"/>
              </a:spcAft>
              <a:buSzPts val="1710"/>
              <a:buNone/>
            </a:pPr>
            <a:r>
              <a:t/>
            </a:r>
            <a:endParaRPr sz="19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0" st="0"/>
                                            </p:txEl>
                                          </p:spTgt>
                                        </p:tgtEl>
                                        <p:attrNameLst>
                                          <p:attrName>style.visibility</p:attrName>
                                        </p:attrNameLst>
                                      </p:cBhvr>
                                      <p:to>
                                        <p:strVal val="visible"/>
                                      </p:to>
                                    </p:set>
                                    <p:animEffect filter="fade" transition="in">
                                      <p:cBhvr>
                                        <p:cTn dur="500"/>
                                        <p:tgtEl>
                                          <p:spTgt spid="9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1" st="1"/>
                                            </p:txEl>
                                          </p:spTgt>
                                        </p:tgtEl>
                                        <p:attrNameLst>
                                          <p:attrName>style.visibility</p:attrName>
                                        </p:attrNameLst>
                                      </p:cBhvr>
                                      <p:to>
                                        <p:strVal val="visible"/>
                                      </p:to>
                                    </p:set>
                                    <p:animEffect filter="fade" transition="in">
                                      <p:cBhvr>
                                        <p:cTn dur="500"/>
                                        <p:tgtEl>
                                          <p:spTgt spid="9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2" st="2"/>
                                            </p:txEl>
                                          </p:spTgt>
                                        </p:tgtEl>
                                        <p:attrNameLst>
                                          <p:attrName>style.visibility</p:attrName>
                                        </p:attrNameLst>
                                      </p:cBhvr>
                                      <p:to>
                                        <p:strVal val="visible"/>
                                      </p:to>
                                    </p:set>
                                    <p:animEffect filter="fade" transition="in">
                                      <p:cBhvr>
                                        <p:cTn dur="500"/>
                                        <p:tgtEl>
                                          <p:spTgt spid="9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3" st="3"/>
                                            </p:txEl>
                                          </p:spTgt>
                                        </p:tgtEl>
                                        <p:attrNameLst>
                                          <p:attrName>style.visibility</p:attrName>
                                        </p:attrNameLst>
                                      </p:cBhvr>
                                      <p:to>
                                        <p:strVal val="visible"/>
                                      </p:to>
                                    </p:set>
                                    <p:animEffect filter="fade" transition="in">
                                      <p:cBhvr>
                                        <p:cTn dur="500"/>
                                        <p:tgtEl>
                                          <p:spTgt spid="9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4" st="4"/>
                                            </p:txEl>
                                          </p:spTgt>
                                        </p:tgtEl>
                                        <p:attrNameLst>
                                          <p:attrName>style.visibility</p:attrName>
                                        </p:attrNameLst>
                                      </p:cBhvr>
                                      <p:to>
                                        <p:strVal val="visible"/>
                                      </p:to>
                                    </p:set>
                                    <p:animEffect filter="fade" transition="in">
                                      <p:cBhvr>
                                        <p:cTn dur="500"/>
                                        <p:tgtEl>
                                          <p:spTgt spid="9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5" st="5"/>
                                            </p:txEl>
                                          </p:spTgt>
                                        </p:tgtEl>
                                        <p:attrNameLst>
                                          <p:attrName>style.visibility</p:attrName>
                                        </p:attrNameLst>
                                      </p:cBhvr>
                                      <p:to>
                                        <p:strVal val="visible"/>
                                      </p:to>
                                    </p:set>
                                    <p:animEffect filter="fade" transition="in">
                                      <p:cBhvr>
                                        <p:cTn dur="500"/>
                                        <p:tgtEl>
                                          <p:spTgt spid="9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6" st="6"/>
                                            </p:txEl>
                                          </p:spTgt>
                                        </p:tgtEl>
                                        <p:attrNameLst>
                                          <p:attrName>style.visibility</p:attrName>
                                        </p:attrNameLst>
                                      </p:cBhvr>
                                      <p:to>
                                        <p:strVal val="visible"/>
                                      </p:to>
                                    </p:set>
                                    <p:animEffect filter="fade" transition="in">
                                      <p:cBhvr>
                                        <p:cTn dur="500"/>
                                        <p:tgtEl>
                                          <p:spTgt spid="9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7" st="7"/>
                                            </p:txEl>
                                          </p:spTgt>
                                        </p:tgtEl>
                                        <p:attrNameLst>
                                          <p:attrName>style.visibility</p:attrName>
                                        </p:attrNameLst>
                                      </p:cBhvr>
                                      <p:to>
                                        <p:strVal val="visible"/>
                                      </p:to>
                                    </p:set>
                                    <p:animEffect filter="fade" transition="in">
                                      <p:cBhvr>
                                        <p:cTn dur="500"/>
                                        <p:tgtEl>
                                          <p:spTgt spid="97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8" st="8"/>
                                            </p:txEl>
                                          </p:spTgt>
                                        </p:tgtEl>
                                        <p:attrNameLst>
                                          <p:attrName>style.visibility</p:attrName>
                                        </p:attrNameLst>
                                      </p:cBhvr>
                                      <p:to>
                                        <p:strVal val="visible"/>
                                      </p:to>
                                    </p:set>
                                    <p:animEffect filter="fade" transition="in">
                                      <p:cBhvr>
                                        <p:cTn dur="500"/>
                                        <p:tgtEl>
                                          <p:spTgt spid="97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9" st="9"/>
                                            </p:txEl>
                                          </p:spTgt>
                                        </p:tgtEl>
                                        <p:attrNameLst>
                                          <p:attrName>style.visibility</p:attrName>
                                        </p:attrNameLst>
                                      </p:cBhvr>
                                      <p:to>
                                        <p:strVal val="visible"/>
                                      </p:to>
                                    </p:set>
                                    <p:animEffect filter="fade" transition="in">
                                      <p:cBhvr>
                                        <p:cTn dur="500"/>
                                        <p:tgtEl>
                                          <p:spTgt spid="97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10" st="10"/>
                                            </p:txEl>
                                          </p:spTgt>
                                        </p:tgtEl>
                                        <p:attrNameLst>
                                          <p:attrName>style.visibility</p:attrName>
                                        </p:attrNameLst>
                                      </p:cBhvr>
                                      <p:to>
                                        <p:strVal val="visible"/>
                                      </p:to>
                                    </p:set>
                                    <p:animEffect filter="fade" transition="in">
                                      <p:cBhvr>
                                        <p:cTn dur="500"/>
                                        <p:tgtEl>
                                          <p:spTgt spid="97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2">
                                            <p:txEl>
                                              <p:pRg end="11" st="11"/>
                                            </p:txEl>
                                          </p:spTgt>
                                        </p:tgtEl>
                                        <p:attrNameLst>
                                          <p:attrName>style.visibility</p:attrName>
                                        </p:attrNameLst>
                                      </p:cBhvr>
                                      <p:to>
                                        <p:strVal val="visible"/>
                                      </p:to>
                                    </p:set>
                                    <p:animEffect filter="fade" transition="in">
                                      <p:cBhvr>
                                        <p:cTn dur="500"/>
                                        <p:tgtEl>
                                          <p:spTgt spid="97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97"/>
          <p:cNvSpPr txBox="1"/>
          <p:nvPr>
            <p:ph type="title"/>
          </p:nvPr>
        </p:nvSpPr>
        <p:spPr>
          <a:xfrm>
            <a:off x="2209800" y="260350"/>
            <a:ext cx="7772400"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pt-BR" sz="3200">
                <a:solidFill>
                  <a:srgbClr val="76079D"/>
                </a:solidFill>
                <a:latin typeface="Arial"/>
                <a:ea typeface="Arial"/>
                <a:cs typeface="Arial"/>
                <a:sym typeface="Arial"/>
              </a:rPr>
              <a:t>Ingredientes Líquidos</a:t>
            </a:r>
            <a:r>
              <a:rPr lang="pt-BR">
                <a:solidFill>
                  <a:srgbClr val="76079D"/>
                </a:solidFill>
                <a:latin typeface="Arial"/>
                <a:ea typeface="Arial"/>
                <a:cs typeface="Arial"/>
                <a:sym typeface="Arial"/>
              </a:rPr>
              <a:t> </a:t>
            </a:r>
            <a:endParaRPr/>
          </a:p>
        </p:txBody>
      </p:sp>
      <p:sp>
        <p:nvSpPr>
          <p:cNvPr id="979" name="Google Shape;979;p97"/>
          <p:cNvSpPr txBox="1"/>
          <p:nvPr>
            <p:ph idx="1" type="body"/>
          </p:nvPr>
        </p:nvSpPr>
        <p:spPr>
          <a:xfrm>
            <a:off x="2057401" y="1852613"/>
            <a:ext cx="8915399" cy="2362200"/>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SzPts val="2160"/>
              <a:buChar char="🞥"/>
            </a:pPr>
            <a:r>
              <a:rPr lang="pt-BR" sz="2400">
                <a:latin typeface="Arial"/>
                <a:ea typeface="Arial"/>
                <a:cs typeface="Arial"/>
                <a:sym typeface="Arial"/>
              </a:rPr>
              <a:t>Homogeneizar o ingrediente;</a:t>
            </a:r>
            <a:endParaRPr/>
          </a:p>
          <a:p>
            <a:pPr indent="-342900" lvl="0" marL="342900" rtl="0" algn="just">
              <a:lnSpc>
                <a:spcPct val="80000"/>
              </a:lnSpc>
              <a:spcBef>
                <a:spcPts val="2000"/>
              </a:spcBef>
              <a:spcAft>
                <a:spcPts val="0"/>
              </a:spcAft>
              <a:buSzPts val="2160"/>
              <a:buChar char="🞥"/>
            </a:pPr>
            <a:r>
              <a:rPr lang="pt-BR" sz="2400">
                <a:latin typeface="Arial"/>
                <a:ea typeface="Arial"/>
                <a:cs typeface="Arial"/>
                <a:sym typeface="Arial"/>
              </a:rPr>
              <a:t>Utilizar medidores de vidro graduados ou de materiais transparentes</a:t>
            </a:r>
            <a:endParaRPr/>
          </a:p>
          <a:p>
            <a:pPr indent="-342900" lvl="0" marL="342900" rtl="0" algn="just">
              <a:lnSpc>
                <a:spcPct val="80000"/>
              </a:lnSpc>
              <a:spcBef>
                <a:spcPts val="2000"/>
              </a:spcBef>
              <a:spcAft>
                <a:spcPts val="0"/>
              </a:spcAft>
              <a:buSzPts val="2160"/>
              <a:buChar char="🞥"/>
            </a:pPr>
            <a:r>
              <a:rPr lang="pt-BR" sz="2400">
                <a:latin typeface="Arial"/>
                <a:ea typeface="Arial"/>
                <a:cs typeface="Arial"/>
                <a:sym typeface="Arial"/>
              </a:rPr>
              <a:t>Medir o volume;</a:t>
            </a:r>
            <a:endParaRPr/>
          </a:p>
          <a:p>
            <a:pPr indent="-342900" lvl="0" marL="342900" rtl="0" algn="just">
              <a:lnSpc>
                <a:spcPct val="80000"/>
              </a:lnSpc>
              <a:spcBef>
                <a:spcPts val="2000"/>
              </a:spcBef>
              <a:spcAft>
                <a:spcPts val="0"/>
              </a:spcAft>
              <a:buSzPts val="2160"/>
              <a:buChar char="🞥"/>
            </a:pPr>
            <a:r>
              <a:rPr lang="pt-BR" sz="2400">
                <a:latin typeface="Arial"/>
                <a:ea typeface="Arial"/>
                <a:cs typeface="Arial"/>
                <a:sym typeface="Arial"/>
              </a:rPr>
              <a:t>Fazer a leitura ao nível dos olhos, com o recipiente em superfície plana;</a:t>
            </a:r>
            <a:endParaRPr/>
          </a:p>
          <a:p>
            <a:pPr indent="-342900" lvl="0" marL="342900" rtl="0" algn="just">
              <a:lnSpc>
                <a:spcPct val="80000"/>
              </a:lnSpc>
              <a:spcBef>
                <a:spcPts val="2000"/>
              </a:spcBef>
              <a:spcAft>
                <a:spcPts val="0"/>
              </a:spcAft>
              <a:buSzPts val="2160"/>
              <a:buChar char="🞥"/>
            </a:pPr>
            <a:r>
              <a:rPr lang="pt-BR" sz="2400">
                <a:latin typeface="Arial"/>
                <a:ea typeface="Arial"/>
                <a:cs typeface="Arial"/>
                <a:sym typeface="Arial"/>
              </a:rPr>
              <a:t>Não segurar o recipiente medidor com a mão, nem elevar até altura dos olhos</a:t>
            </a:r>
            <a:endParaRPr/>
          </a:p>
          <a:p>
            <a:pPr indent="-342900" lvl="0" marL="342900" rtl="0" algn="just">
              <a:lnSpc>
                <a:spcPct val="80000"/>
              </a:lnSpc>
              <a:spcBef>
                <a:spcPts val="2000"/>
              </a:spcBef>
              <a:spcAft>
                <a:spcPts val="0"/>
              </a:spcAft>
              <a:buSzPts val="2160"/>
              <a:buChar char="🞥"/>
            </a:pPr>
            <a:r>
              <a:rPr lang="pt-BR" sz="2400">
                <a:latin typeface="Arial"/>
                <a:ea typeface="Arial"/>
                <a:cs typeface="Arial"/>
                <a:sym typeface="Arial"/>
              </a:rPr>
              <a:t>Fazer a leitura na parte inferior do menisco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0" st="0"/>
                                            </p:txEl>
                                          </p:spTgt>
                                        </p:tgtEl>
                                        <p:attrNameLst>
                                          <p:attrName>style.visibility</p:attrName>
                                        </p:attrNameLst>
                                      </p:cBhvr>
                                      <p:to>
                                        <p:strVal val="visible"/>
                                      </p:to>
                                    </p:set>
                                    <p:anim calcmode="lin" valueType="num">
                                      <p:cBhvr additive="base">
                                        <p:cTn dur="500"/>
                                        <p:tgtEl>
                                          <p:spTgt spid="9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1" st="1"/>
                                            </p:txEl>
                                          </p:spTgt>
                                        </p:tgtEl>
                                        <p:attrNameLst>
                                          <p:attrName>style.visibility</p:attrName>
                                        </p:attrNameLst>
                                      </p:cBhvr>
                                      <p:to>
                                        <p:strVal val="visible"/>
                                      </p:to>
                                    </p:set>
                                    <p:anim calcmode="lin" valueType="num">
                                      <p:cBhvr additive="base">
                                        <p:cTn dur="500"/>
                                        <p:tgtEl>
                                          <p:spTgt spid="97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2" st="2"/>
                                            </p:txEl>
                                          </p:spTgt>
                                        </p:tgtEl>
                                        <p:attrNameLst>
                                          <p:attrName>style.visibility</p:attrName>
                                        </p:attrNameLst>
                                      </p:cBhvr>
                                      <p:to>
                                        <p:strVal val="visible"/>
                                      </p:to>
                                    </p:set>
                                    <p:anim calcmode="lin" valueType="num">
                                      <p:cBhvr additive="base">
                                        <p:cTn dur="500"/>
                                        <p:tgtEl>
                                          <p:spTgt spid="97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3" st="3"/>
                                            </p:txEl>
                                          </p:spTgt>
                                        </p:tgtEl>
                                        <p:attrNameLst>
                                          <p:attrName>style.visibility</p:attrName>
                                        </p:attrNameLst>
                                      </p:cBhvr>
                                      <p:to>
                                        <p:strVal val="visible"/>
                                      </p:to>
                                    </p:set>
                                    <p:anim calcmode="lin" valueType="num">
                                      <p:cBhvr additive="base">
                                        <p:cTn dur="500"/>
                                        <p:tgtEl>
                                          <p:spTgt spid="97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4" st="4"/>
                                            </p:txEl>
                                          </p:spTgt>
                                        </p:tgtEl>
                                        <p:attrNameLst>
                                          <p:attrName>style.visibility</p:attrName>
                                        </p:attrNameLst>
                                      </p:cBhvr>
                                      <p:to>
                                        <p:strVal val="visible"/>
                                      </p:to>
                                    </p:set>
                                    <p:anim calcmode="lin" valueType="num">
                                      <p:cBhvr additive="base">
                                        <p:cTn dur="500"/>
                                        <p:tgtEl>
                                          <p:spTgt spid="97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79">
                                            <p:txEl>
                                              <p:pRg end="5" st="5"/>
                                            </p:txEl>
                                          </p:spTgt>
                                        </p:tgtEl>
                                        <p:attrNameLst>
                                          <p:attrName>style.visibility</p:attrName>
                                        </p:attrNameLst>
                                      </p:cBhvr>
                                      <p:to>
                                        <p:strVal val="visible"/>
                                      </p:to>
                                    </p:set>
                                    <p:anim calcmode="lin" valueType="num">
                                      <p:cBhvr additive="base">
                                        <p:cTn dur="500"/>
                                        <p:tgtEl>
                                          <p:spTgt spid="97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98"/>
          <p:cNvSpPr txBox="1"/>
          <p:nvPr>
            <p:ph type="title"/>
          </p:nvPr>
        </p:nvSpPr>
        <p:spPr>
          <a:xfrm>
            <a:off x="2209800" y="333375"/>
            <a:ext cx="7772400" cy="762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pt-BR" sz="3200">
                <a:solidFill>
                  <a:schemeClr val="accent6"/>
                </a:solidFill>
                <a:latin typeface="Arial"/>
                <a:ea typeface="Arial"/>
                <a:cs typeface="Arial"/>
                <a:sym typeface="Arial"/>
              </a:rPr>
              <a:t>Ingredientes pastosos</a:t>
            </a:r>
            <a:r>
              <a:rPr lang="pt-BR">
                <a:solidFill>
                  <a:schemeClr val="accent6"/>
                </a:solidFill>
                <a:latin typeface="Arial"/>
                <a:ea typeface="Arial"/>
                <a:cs typeface="Arial"/>
                <a:sym typeface="Arial"/>
              </a:rPr>
              <a:t> </a:t>
            </a:r>
            <a:endParaRPr/>
          </a:p>
        </p:txBody>
      </p:sp>
      <p:sp>
        <p:nvSpPr>
          <p:cNvPr id="986" name="Google Shape;986;p98"/>
          <p:cNvSpPr txBox="1"/>
          <p:nvPr>
            <p:ph idx="1" type="body"/>
          </p:nvPr>
        </p:nvSpPr>
        <p:spPr>
          <a:xfrm>
            <a:off x="2057400" y="1828800"/>
            <a:ext cx="8294688" cy="4343400"/>
          </a:xfrm>
          <a:prstGeom prst="rect">
            <a:avLst/>
          </a:prstGeom>
          <a:noFill/>
          <a:ln>
            <a:noFill/>
          </a:ln>
        </p:spPr>
        <p:txBody>
          <a:bodyPr anchorCtr="0" anchor="t" bIns="45700" lIns="91425" spcFirstLastPara="1" rIns="91425" wrap="square" tIns="45700">
            <a:noAutofit/>
          </a:bodyPr>
          <a:lstStyle/>
          <a:p>
            <a:pPr indent="-342900" lvl="0" marL="342900" rtl="0" algn="just">
              <a:lnSpc>
                <a:spcPct val="80000"/>
              </a:lnSpc>
              <a:spcBef>
                <a:spcPts val="0"/>
              </a:spcBef>
              <a:spcAft>
                <a:spcPts val="0"/>
              </a:spcAft>
              <a:buClr>
                <a:schemeClr val="lt2"/>
              </a:buClr>
              <a:buSzPts val="1800"/>
              <a:buFont typeface="Noto Sans Symbols"/>
              <a:buChar char="❖"/>
            </a:pPr>
            <a:r>
              <a:rPr b="1" lang="pt-BR" sz="2000">
                <a:latin typeface="Arial"/>
                <a:ea typeface="Arial"/>
                <a:cs typeface="Arial"/>
                <a:sym typeface="Arial"/>
              </a:rPr>
              <a:t>Temperatura ambiente</a:t>
            </a:r>
            <a:endParaRPr/>
          </a:p>
          <a:p>
            <a:pPr indent="-336550" lvl="1" marL="685800" rtl="0" algn="just">
              <a:lnSpc>
                <a:spcPct val="80000"/>
              </a:lnSpc>
              <a:spcBef>
                <a:spcPts val="600"/>
              </a:spcBef>
              <a:spcAft>
                <a:spcPts val="0"/>
              </a:spcAft>
              <a:buSzPts val="1800"/>
              <a:buFont typeface="Noto Sans Symbols"/>
              <a:buChar char="❖"/>
            </a:pPr>
            <a:r>
              <a:rPr b="1" lang="pt-BR">
                <a:latin typeface="Arial"/>
                <a:ea typeface="Arial"/>
                <a:cs typeface="Arial"/>
                <a:sym typeface="Arial"/>
              </a:rPr>
              <a:t>Retire com antecedência da geladeira</a:t>
            </a:r>
            <a:endParaRPr/>
          </a:p>
          <a:p>
            <a:pPr indent="-222250" lvl="1" marL="685800" rtl="0" algn="just">
              <a:lnSpc>
                <a:spcPct val="80000"/>
              </a:lnSpc>
              <a:spcBef>
                <a:spcPts val="600"/>
              </a:spcBef>
              <a:spcAft>
                <a:spcPts val="0"/>
              </a:spcAft>
              <a:buSzPts val="1800"/>
              <a:buFont typeface="Noto Sans Symbols"/>
              <a:buNone/>
            </a:pPr>
            <a:r>
              <a:t/>
            </a:r>
            <a:endParaRPr b="1">
              <a:latin typeface="Arial"/>
              <a:ea typeface="Arial"/>
              <a:cs typeface="Arial"/>
              <a:sym typeface="Arial"/>
            </a:endParaRPr>
          </a:p>
          <a:p>
            <a:pPr indent="-342900" lvl="0" marL="342900" rtl="0" algn="just">
              <a:lnSpc>
                <a:spcPct val="80000"/>
              </a:lnSpc>
              <a:spcBef>
                <a:spcPts val="2000"/>
              </a:spcBef>
              <a:spcAft>
                <a:spcPts val="0"/>
              </a:spcAft>
              <a:buClr>
                <a:schemeClr val="lt2"/>
              </a:buClr>
              <a:buSzPts val="1800"/>
              <a:buFont typeface="Noto Sans Symbols"/>
              <a:buChar char="❖"/>
            </a:pPr>
            <a:r>
              <a:rPr b="1" lang="pt-BR" sz="2000">
                <a:latin typeface="Arial"/>
                <a:ea typeface="Arial"/>
                <a:cs typeface="Arial"/>
                <a:sym typeface="Arial"/>
              </a:rPr>
              <a:t>Compactar a gordura na medida</a:t>
            </a:r>
            <a:endParaRPr/>
          </a:p>
          <a:p>
            <a:pPr indent="-336550" lvl="1" marL="685800" rtl="0" algn="just">
              <a:lnSpc>
                <a:spcPct val="80000"/>
              </a:lnSpc>
              <a:spcBef>
                <a:spcPts val="600"/>
              </a:spcBef>
              <a:spcAft>
                <a:spcPts val="0"/>
              </a:spcAft>
              <a:buSzPts val="1800"/>
              <a:buFont typeface="Noto Sans Symbols"/>
              <a:buChar char="❖"/>
            </a:pPr>
            <a:r>
              <a:rPr b="1" lang="pt-BR">
                <a:latin typeface="Arial"/>
                <a:ea typeface="Arial"/>
                <a:cs typeface="Arial"/>
                <a:sym typeface="Arial"/>
              </a:rPr>
              <a:t>Comprimir e retirar as bolhas de ar </a:t>
            </a:r>
            <a:endParaRPr/>
          </a:p>
          <a:p>
            <a:pPr indent="-222250" lvl="1" marL="685800" rtl="0" algn="just">
              <a:lnSpc>
                <a:spcPct val="80000"/>
              </a:lnSpc>
              <a:spcBef>
                <a:spcPts val="600"/>
              </a:spcBef>
              <a:spcAft>
                <a:spcPts val="0"/>
              </a:spcAft>
              <a:buSzPts val="1800"/>
              <a:buFont typeface="Noto Sans Symbols"/>
              <a:buNone/>
            </a:pPr>
            <a:r>
              <a:t/>
            </a:r>
            <a:endParaRPr b="1">
              <a:latin typeface="Arial"/>
              <a:ea typeface="Arial"/>
              <a:cs typeface="Arial"/>
              <a:sym typeface="Arial"/>
            </a:endParaRPr>
          </a:p>
          <a:p>
            <a:pPr indent="-342900" lvl="0" marL="342900" rtl="0" algn="just">
              <a:lnSpc>
                <a:spcPct val="80000"/>
              </a:lnSpc>
              <a:spcBef>
                <a:spcPts val="2000"/>
              </a:spcBef>
              <a:spcAft>
                <a:spcPts val="0"/>
              </a:spcAft>
              <a:buClr>
                <a:schemeClr val="lt2"/>
              </a:buClr>
              <a:buSzPts val="1800"/>
              <a:buFont typeface="Noto Sans Symbols"/>
              <a:buChar char="❖"/>
            </a:pPr>
            <a:r>
              <a:rPr b="1" lang="pt-BR" sz="2000">
                <a:latin typeface="Arial"/>
                <a:ea typeface="Arial"/>
                <a:cs typeface="Arial"/>
                <a:sym typeface="Arial"/>
              </a:rPr>
              <a:t>Nivelar</a:t>
            </a:r>
            <a:endParaRPr/>
          </a:p>
          <a:p>
            <a:pPr indent="-336550" lvl="1" marL="685800" rtl="0" algn="just">
              <a:lnSpc>
                <a:spcPct val="80000"/>
              </a:lnSpc>
              <a:spcBef>
                <a:spcPts val="600"/>
              </a:spcBef>
              <a:spcAft>
                <a:spcPts val="0"/>
              </a:spcAft>
              <a:buSzPts val="1800"/>
              <a:buFont typeface="Noto Sans Symbols"/>
              <a:buChar char="❖"/>
            </a:pPr>
            <a:r>
              <a:rPr b="1" lang="pt-BR">
                <a:latin typeface="Arial"/>
                <a:ea typeface="Arial"/>
                <a:cs typeface="Arial"/>
                <a:sym typeface="Arial"/>
              </a:rPr>
              <a:t>Retirar o excesso com espátula ou faca</a:t>
            </a:r>
            <a:endParaRPr/>
          </a:p>
          <a:p>
            <a:pPr indent="-336550" lvl="1" marL="685800" rtl="0" algn="just">
              <a:lnSpc>
                <a:spcPct val="80000"/>
              </a:lnSpc>
              <a:spcBef>
                <a:spcPts val="600"/>
              </a:spcBef>
              <a:spcAft>
                <a:spcPts val="0"/>
              </a:spcAft>
              <a:buSzPts val="1800"/>
              <a:buFont typeface="Noto Sans Symbols"/>
              <a:buChar char="❖"/>
            </a:pPr>
            <a:r>
              <a:rPr b="1" lang="pt-BR">
                <a:latin typeface="Arial"/>
                <a:ea typeface="Arial"/>
                <a:cs typeface="Arial"/>
                <a:sym typeface="Arial"/>
              </a:rPr>
              <a:t>Pesar   </a:t>
            </a:r>
            <a:endParaRPr/>
          </a:p>
          <a:p>
            <a:pPr indent="-336550" lvl="1" marL="685800" rtl="0" algn="just">
              <a:lnSpc>
                <a:spcPct val="80000"/>
              </a:lnSpc>
              <a:spcBef>
                <a:spcPts val="600"/>
              </a:spcBef>
              <a:spcAft>
                <a:spcPts val="0"/>
              </a:spcAft>
              <a:buSzPts val="1800"/>
              <a:buFont typeface="Noto Sans Symbols"/>
              <a:buChar char="❖"/>
            </a:pPr>
            <a:r>
              <a:rPr b="1" lang="pt-BR">
                <a:latin typeface="Arial"/>
                <a:ea typeface="Arial"/>
                <a:cs typeface="Arial"/>
                <a:sym typeface="Arial"/>
              </a:rPr>
              <a:t>Pode ser utilizado papel alumínio ou manteiga de peso conhecido</a:t>
            </a:r>
            <a:endParaRPr/>
          </a:p>
          <a:p>
            <a:pPr indent="-336550" lvl="1" marL="685800" rtl="0" algn="just">
              <a:lnSpc>
                <a:spcPct val="80000"/>
              </a:lnSpc>
              <a:spcBef>
                <a:spcPts val="600"/>
              </a:spcBef>
              <a:spcAft>
                <a:spcPts val="0"/>
              </a:spcAft>
              <a:buSzPts val="1800"/>
              <a:buFont typeface="Noto Sans Symbols"/>
              <a:buNone/>
            </a:pPr>
            <a:r>
              <a:t/>
            </a:r>
            <a:endParaRPr b="1">
              <a:latin typeface="Arial"/>
              <a:ea typeface="Arial"/>
              <a:cs typeface="Arial"/>
              <a:sym typeface="Arial"/>
            </a:endParaRPr>
          </a:p>
          <a:p>
            <a:pPr indent="-349250" lvl="2" marL="1035050" rtl="0" algn="just">
              <a:lnSpc>
                <a:spcPct val="80000"/>
              </a:lnSpc>
              <a:spcBef>
                <a:spcPts val="600"/>
              </a:spcBef>
              <a:spcAft>
                <a:spcPts val="0"/>
              </a:spcAft>
              <a:buSzPts val="1620"/>
              <a:buChar char="🞥"/>
            </a:pPr>
            <a:r>
              <a:rPr b="1" lang="pt-BR" sz="1800">
                <a:latin typeface="Arial"/>
                <a:ea typeface="Arial"/>
                <a:cs typeface="Arial"/>
                <a:sym typeface="Arial"/>
              </a:rPr>
              <a:t>Os óleos são medidos do mesmo modo que os líquidos </a:t>
            </a:r>
            <a:endParaRPr/>
          </a:p>
          <a:p>
            <a:pPr indent="-222250" lvl="1" marL="685800" rtl="0" algn="just">
              <a:lnSpc>
                <a:spcPct val="80000"/>
              </a:lnSpc>
              <a:spcBef>
                <a:spcPts val="600"/>
              </a:spcBef>
              <a:spcAft>
                <a:spcPts val="0"/>
              </a:spcAft>
              <a:buSzPts val="1800"/>
              <a:buFont typeface="Noto Sans Symbols"/>
              <a:buNone/>
            </a:pPr>
            <a:r>
              <a:t/>
            </a:r>
            <a:endParaRPr b="1">
              <a:latin typeface="Arial"/>
              <a:ea typeface="Arial"/>
              <a:cs typeface="Arial"/>
              <a:sym typeface="Arial"/>
            </a:endParaRPr>
          </a:p>
          <a:p>
            <a:pPr indent="-342900" lvl="0" marL="342900" rtl="0" algn="l">
              <a:lnSpc>
                <a:spcPct val="80000"/>
              </a:lnSpc>
              <a:spcBef>
                <a:spcPts val="2000"/>
              </a:spcBef>
              <a:spcAft>
                <a:spcPts val="0"/>
              </a:spcAft>
              <a:buClr>
                <a:schemeClr val="lt2"/>
              </a:buClr>
              <a:buSzPts val="1800"/>
              <a:buFont typeface="Noto Sans Symbols"/>
              <a:buNone/>
            </a:pPr>
            <a:r>
              <a:t/>
            </a:r>
            <a:endParaRPr b="1" sz="20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5"/>
                                        </p:tgtEl>
                                        <p:attrNameLst>
                                          <p:attrName>style.visibility</p:attrName>
                                        </p:attrNameLst>
                                      </p:cBhvr>
                                      <p:to>
                                        <p:strVal val="visible"/>
                                      </p:to>
                                    </p:set>
                                    <p:animEffect filter="fade" transition="in">
                                      <p:cBhvr>
                                        <p:cTn dur="2000"/>
                                        <p:tgtEl>
                                          <p:spTgt spid="9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0" st="0"/>
                                            </p:txEl>
                                          </p:spTgt>
                                        </p:tgtEl>
                                        <p:attrNameLst>
                                          <p:attrName>style.visibility</p:attrName>
                                        </p:attrNameLst>
                                      </p:cBhvr>
                                      <p:to>
                                        <p:strVal val="visible"/>
                                      </p:to>
                                    </p:set>
                                    <p:animEffect filter="fade" transition="in">
                                      <p:cBhvr>
                                        <p:cTn dur="500"/>
                                        <p:tgtEl>
                                          <p:spTgt spid="9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1" st="1"/>
                                            </p:txEl>
                                          </p:spTgt>
                                        </p:tgtEl>
                                        <p:attrNameLst>
                                          <p:attrName>style.visibility</p:attrName>
                                        </p:attrNameLst>
                                      </p:cBhvr>
                                      <p:to>
                                        <p:strVal val="visible"/>
                                      </p:to>
                                    </p:set>
                                    <p:animEffect filter="fade" transition="in">
                                      <p:cBhvr>
                                        <p:cTn dur="500"/>
                                        <p:tgtEl>
                                          <p:spTgt spid="9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2" st="2"/>
                                            </p:txEl>
                                          </p:spTgt>
                                        </p:tgtEl>
                                        <p:attrNameLst>
                                          <p:attrName>style.visibility</p:attrName>
                                        </p:attrNameLst>
                                      </p:cBhvr>
                                      <p:to>
                                        <p:strVal val="visible"/>
                                      </p:to>
                                    </p:set>
                                    <p:animEffect filter="fade" transition="in">
                                      <p:cBhvr>
                                        <p:cTn dur="500"/>
                                        <p:tgtEl>
                                          <p:spTgt spid="9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3" st="3"/>
                                            </p:txEl>
                                          </p:spTgt>
                                        </p:tgtEl>
                                        <p:attrNameLst>
                                          <p:attrName>style.visibility</p:attrName>
                                        </p:attrNameLst>
                                      </p:cBhvr>
                                      <p:to>
                                        <p:strVal val="visible"/>
                                      </p:to>
                                    </p:set>
                                    <p:animEffect filter="fade" transition="in">
                                      <p:cBhvr>
                                        <p:cTn dur="500"/>
                                        <p:tgtEl>
                                          <p:spTgt spid="9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4" st="4"/>
                                            </p:txEl>
                                          </p:spTgt>
                                        </p:tgtEl>
                                        <p:attrNameLst>
                                          <p:attrName>style.visibility</p:attrName>
                                        </p:attrNameLst>
                                      </p:cBhvr>
                                      <p:to>
                                        <p:strVal val="visible"/>
                                      </p:to>
                                    </p:set>
                                    <p:animEffect filter="fade" transition="in">
                                      <p:cBhvr>
                                        <p:cTn dur="500"/>
                                        <p:tgtEl>
                                          <p:spTgt spid="9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5" st="5"/>
                                            </p:txEl>
                                          </p:spTgt>
                                        </p:tgtEl>
                                        <p:attrNameLst>
                                          <p:attrName>style.visibility</p:attrName>
                                        </p:attrNameLst>
                                      </p:cBhvr>
                                      <p:to>
                                        <p:strVal val="visible"/>
                                      </p:to>
                                    </p:set>
                                    <p:animEffect filter="fade" transition="in">
                                      <p:cBhvr>
                                        <p:cTn dur="500"/>
                                        <p:tgtEl>
                                          <p:spTgt spid="9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6" st="6"/>
                                            </p:txEl>
                                          </p:spTgt>
                                        </p:tgtEl>
                                        <p:attrNameLst>
                                          <p:attrName>style.visibility</p:attrName>
                                        </p:attrNameLst>
                                      </p:cBhvr>
                                      <p:to>
                                        <p:strVal val="visible"/>
                                      </p:to>
                                    </p:set>
                                    <p:animEffect filter="fade" transition="in">
                                      <p:cBhvr>
                                        <p:cTn dur="500"/>
                                        <p:tgtEl>
                                          <p:spTgt spid="9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7" st="7"/>
                                            </p:txEl>
                                          </p:spTgt>
                                        </p:tgtEl>
                                        <p:attrNameLst>
                                          <p:attrName>style.visibility</p:attrName>
                                        </p:attrNameLst>
                                      </p:cBhvr>
                                      <p:to>
                                        <p:strVal val="visible"/>
                                      </p:to>
                                    </p:set>
                                    <p:animEffect filter="fade" transition="in">
                                      <p:cBhvr>
                                        <p:cTn dur="500"/>
                                        <p:tgtEl>
                                          <p:spTgt spid="9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8" st="8"/>
                                            </p:txEl>
                                          </p:spTgt>
                                        </p:tgtEl>
                                        <p:attrNameLst>
                                          <p:attrName>style.visibility</p:attrName>
                                        </p:attrNameLst>
                                      </p:cBhvr>
                                      <p:to>
                                        <p:strVal val="visible"/>
                                      </p:to>
                                    </p:set>
                                    <p:animEffect filter="fade" transition="in">
                                      <p:cBhvr>
                                        <p:cTn dur="500"/>
                                        <p:tgtEl>
                                          <p:spTgt spid="98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9" st="9"/>
                                            </p:txEl>
                                          </p:spTgt>
                                        </p:tgtEl>
                                        <p:attrNameLst>
                                          <p:attrName>style.visibility</p:attrName>
                                        </p:attrNameLst>
                                      </p:cBhvr>
                                      <p:to>
                                        <p:strVal val="visible"/>
                                      </p:to>
                                    </p:set>
                                    <p:animEffect filter="fade" transition="in">
                                      <p:cBhvr>
                                        <p:cTn dur="500"/>
                                        <p:tgtEl>
                                          <p:spTgt spid="98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10" st="10"/>
                                            </p:txEl>
                                          </p:spTgt>
                                        </p:tgtEl>
                                        <p:attrNameLst>
                                          <p:attrName>style.visibility</p:attrName>
                                        </p:attrNameLst>
                                      </p:cBhvr>
                                      <p:to>
                                        <p:strVal val="visible"/>
                                      </p:to>
                                    </p:set>
                                    <p:animEffect filter="fade" transition="in">
                                      <p:cBhvr>
                                        <p:cTn dur="500"/>
                                        <p:tgtEl>
                                          <p:spTgt spid="98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11" st="11"/>
                                            </p:txEl>
                                          </p:spTgt>
                                        </p:tgtEl>
                                        <p:attrNameLst>
                                          <p:attrName>style.visibility</p:attrName>
                                        </p:attrNameLst>
                                      </p:cBhvr>
                                      <p:to>
                                        <p:strVal val="visible"/>
                                      </p:to>
                                    </p:set>
                                    <p:animEffect filter="fade" transition="in">
                                      <p:cBhvr>
                                        <p:cTn dur="500"/>
                                        <p:tgtEl>
                                          <p:spTgt spid="98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12" st="12"/>
                                            </p:txEl>
                                          </p:spTgt>
                                        </p:tgtEl>
                                        <p:attrNameLst>
                                          <p:attrName>style.visibility</p:attrName>
                                        </p:attrNameLst>
                                      </p:cBhvr>
                                      <p:to>
                                        <p:strVal val="visible"/>
                                      </p:to>
                                    </p:set>
                                    <p:animEffect filter="fade" transition="in">
                                      <p:cBhvr>
                                        <p:cTn dur="500"/>
                                        <p:tgtEl>
                                          <p:spTgt spid="98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xEl>
                                              <p:pRg end="13" st="13"/>
                                            </p:txEl>
                                          </p:spTgt>
                                        </p:tgtEl>
                                        <p:attrNameLst>
                                          <p:attrName>style.visibility</p:attrName>
                                        </p:attrNameLst>
                                      </p:cBhvr>
                                      <p:to>
                                        <p:strVal val="visible"/>
                                      </p:to>
                                    </p:set>
                                    <p:animEffect filter="fade" transition="in">
                                      <p:cBhvr>
                                        <p:cTn dur="500"/>
                                        <p:tgtEl>
                                          <p:spTgt spid="986">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99"/>
          <p:cNvSpPr txBox="1"/>
          <p:nvPr>
            <p:ph type="title"/>
          </p:nvPr>
        </p:nvSpPr>
        <p:spPr>
          <a:xfrm>
            <a:off x="2209800" y="71439"/>
            <a:ext cx="7772400" cy="16160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b="1" lang="pt-BR" sz="2800">
                <a:solidFill>
                  <a:srgbClr val="76079D"/>
                </a:solidFill>
                <a:latin typeface="Arial"/>
                <a:ea typeface="Arial"/>
                <a:cs typeface="Arial"/>
                <a:sym typeface="Arial"/>
              </a:rPr>
              <a:t>Considerações gerais  </a:t>
            </a:r>
            <a:br>
              <a:rPr lang="pt-BR" sz="2800">
                <a:solidFill>
                  <a:srgbClr val="76079D"/>
                </a:solidFill>
                <a:latin typeface="Arial"/>
                <a:ea typeface="Arial"/>
                <a:cs typeface="Arial"/>
                <a:sym typeface="Arial"/>
              </a:rPr>
            </a:br>
            <a:endParaRPr sz="2800">
              <a:solidFill>
                <a:srgbClr val="76079D"/>
              </a:solidFill>
              <a:latin typeface="Arial"/>
              <a:ea typeface="Arial"/>
              <a:cs typeface="Arial"/>
              <a:sym typeface="Arial"/>
            </a:endParaRPr>
          </a:p>
        </p:txBody>
      </p:sp>
      <p:sp>
        <p:nvSpPr>
          <p:cNvPr id="993" name="Google Shape;993;p99"/>
          <p:cNvSpPr txBox="1"/>
          <p:nvPr>
            <p:ph idx="1" type="body"/>
          </p:nvPr>
        </p:nvSpPr>
        <p:spPr>
          <a:xfrm>
            <a:off x="1774825" y="1981200"/>
            <a:ext cx="8497888" cy="4184650"/>
          </a:xfrm>
          <a:prstGeom prst="rect">
            <a:avLst/>
          </a:prstGeom>
          <a:noFill/>
          <a:ln>
            <a:noFill/>
          </a:ln>
        </p:spPr>
        <p:txBody>
          <a:bodyPr anchorCtr="0" anchor="t" bIns="45700" lIns="91425" spcFirstLastPara="1" rIns="91425" wrap="square" tIns="45700">
            <a:noAutofit/>
          </a:bodyPr>
          <a:lstStyle/>
          <a:p>
            <a:pPr indent="-533400" lvl="0" marL="533400" rtl="0" algn="just">
              <a:spcBef>
                <a:spcPts val="0"/>
              </a:spcBef>
              <a:spcAft>
                <a:spcPts val="0"/>
              </a:spcAft>
              <a:buSzPts val="2160"/>
              <a:buFont typeface="Arial"/>
              <a:buAutoNum type="arabicPeriod"/>
            </a:pPr>
            <a:r>
              <a:rPr lang="pt-BR" sz="2400">
                <a:latin typeface="Arial"/>
                <a:ea typeface="Arial"/>
                <a:cs typeface="Arial"/>
                <a:sym typeface="Arial"/>
              </a:rPr>
              <a:t>Usar a mesma balança para pesar os gêneros da mesma receita.</a:t>
            </a:r>
            <a:endParaRPr/>
          </a:p>
          <a:p>
            <a:pPr indent="-533400" lvl="0" marL="533400" rtl="0" algn="just">
              <a:spcBef>
                <a:spcPts val="2000"/>
              </a:spcBef>
              <a:spcAft>
                <a:spcPts val="0"/>
              </a:spcAft>
              <a:buSzPts val="2160"/>
              <a:buFont typeface="Arial"/>
              <a:buAutoNum type="arabicPeriod"/>
            </a:pPr>
            <a:r>
              <a:rPr lang="pt-BR" sz="2400">
                <a:latin typeface="Arial"/>
                <a:ea typeface="Arial"/>
                <a:cs typeface="Arial"/>
                <a:sym typeface="Arial"/>
              </a:rPr>
              <a:t>Verificar antes de cada pesagem se a balança está regulada (zerada e nivelada).</a:t>
            </a:r>
            <a:endParaRPr/>
          </a:p>
          <a:p>
            <a:pPr indent="-533400" lvl="0" marL="533400" rtl="0" algn="just">
              <a:spcBef>
                <a:spcPts val="2000"/>
              </a:spcBef>
              <a:spcAft>
                <a:spcPts val="0"/>
              </a:spcAft>
              <a:buSzPts val="2160"/>
              <a:buFont typeface="Arial"/>
              <a:buAutoNum type="arabicPeriod"/>
            </a:pPr>
            <a:r>
              <a:rPr lang="pt-BR" sz="2400">
                <a:latin typeface="Arial"/>
                <a:ea typeface="Arial"/>
                <a:cs typeface="Arial"/>
                <a:sym typeface="Arial"/>
              </a:rPr>
              <a:t>Transportar a balança pela base, quando necessário.</a:t>
            </a:r>
            <a:endParaRPr/>
          </a:p>
          <a:p>
            <a:pPr indent="-533400" lvl="0" marL="533400" rtl="0" algn="just">
              <a:spcBef>
                <a:spcPts val="2000"/>
              </a:spcBef>
              <a:spcAft>
                <a:spcPts val="0"/>
              </a:spcAft>
              <a:buSzPts val="2160"/>
              <a:buFont typeface="Arial"/>
              <a:buAutoNum type="arabicPeriod"/>
            </a:pPr>
            <a:r>
              <a:rPr lang="pt-BR" sz="2400">
                <a:latin typeface="Arial"/>
                <a:ea typeface="Arial"/>
                <a:cs typeface="Arial"/>
                <a:sym typeface="Arial"/>
              </a:rPr>
              <a:t>Após as pesagens, guardar a balança sem carga, limpa e desligada</a:t>
            </a:r>
            <a:r>
              <a:rPr lang="pt-BR" sz="2800">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xEl>
                                              <p:pRg end="0" st="0"/>
                                            </p:txEl>
                                          </p:spTgt>
                                        </p:tgtEl>
                                        <p:attrNameLst>
                                          <p:attrName>style.visibility</p:attrName>
                                        </p:attrNameLst>
                                      </p:cBhvr>
                                      <p:to>
                                        <p:strVal val="visible"/>
                                      </p:to>
                                    </p:set>
                                    <p:animEffect filter="fade" transition="in">
                                      <p:cBhvr>
                                        <p:cTn dur="500"/>
                                        <p:tgtEl>
                                          <p:spTgt spid="9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xEl>
                                              <p:pRg end="1" st="1"/>
                                            </p:txEl>
                                          </p:spTgt>
                                        </p:tgtEl>
                                        <p:attrNameLst>
                                          <p:attrName>style.visibility</p:attrName>
                                        </p:attrNameLst>
                                      </p:cBhvr>
                                      <p:to>
                                        <p:strVal val="visible"/>
                                      </p:to>
                                    </p:set>
                                    <p:animEffect filter="fade" transition="in">
                                      <p:cBhvr>
                                        <p:cTn dur="500"/>
                                        <p:tgtEl>
                                          <p:spTgt spid="9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xEl>
                                              <p:pRg end="2" st="2"/>
                                            </p:txEl>
                                          </p:spTgt>
                                        </p:tgtEl>
                                        <p:attrNameLst>
                                          <p:attrName>style.visibility</p:attrName>
                                        </p:attrNameLst>
                                      </p:cBhvr>
                                      <p:to>
                                        <p:strVal val="visible"/>
                                      </p:to>
                                    </p:set>
                                    <p:animEffect filter="fade" transition="in">
                                      <p:cBhvr>
                                        <p:cTn dur="500"/>
                                        <p:tgtEl>
                                          <p:spTgt spid="9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xEl>
                                              <p:pRg end="3" st="3"/>
                                            </p:txEl>
                                          </p:spTgt>
                                        </p:tgtEl>
                                        <p:attrNameLst>
                                          <p:attrName>style.visibility</p:attrName>
                                        </p:attrNameLst>
                                      </p:cBhvr>
                                      <p:to>
                                        <p:strVal val="visible"/>
                                      </p:to>
                                    </p:set>
                                    <p:animEffect filter="fade" transition="in">
                                      <p:cBhvr>
                                        <p:cTn dur="500"/>
                                        <p:tgtEl>
                                          <p:spTgt spid="99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idx="1" type="body"/>
          </p:nvPr>
        </p:nvSpPr>
        <p:spPr>
          <a:xfrm>
            <a:off x="3216276" y="1981200"/>
            <a:ext cx="6300787" cy="3776663"/>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2400"/>
              <a:buChar char="*"/>
            </a:pPr>
            <a:r>
              <a:rPr lang="pt-BR">
                <a:latin typeface="Calibri"/>
                <a:ea typeface="Calibri"/>
                <a:cs typeface="Calibri"/>
                <a:sym typeface="Calibri"/>
              </a:rPr>
              <a:t>Nome do item</a:t>
            </a:r>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Lista de ingredientes</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Quantidades</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Valor nutricional</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Tamanho da porção</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Rendimento</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Custo da receita</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Forma de preparo</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Utensilios e equipamentos</a:t>
            </a:r>
            <a:endParaRPr>
              <a:latin typeface="Calibri"/>
              <a:ea typeface="Calibri"/>
              <a:cs typeface="Calibri"/>
              <a:sym typeface="Calibri"/>
            </a:endParaRPr>
          </a:p>
          <a:p>
            <a:pPr indent="-273050" lvl="0" marL="273050" rtl="0" algn="l">
              <a:lnSpc>
                <a:spcPct val="90000"/>
              </a:lnSpc>
              <a:spcBef>
                <a:spcPts val="480"/>
              </a:spcBef>
              <a:spcAft>
                <a:spcPts val="0"/>
              </a:spcAft>
              <a:buSzPts val="2400"/>
              <a:buChar char="*"/>
            </a:pPr>
            <a:r>
              <a:rPr lang="pt-BR">
                <a:latin typeface="Calibri"/>
                <a:ea typeface="Calibri"/>
                <a:cs typeface="Calibri"/>
                <a:sym typeface="Calibri"/>
              </a:rPr>
              <a:t>Instruções especias, se necessário</a:t>
            </a:r>
            <a:endParaRPr>
              <a:latin typeface="Calibri"/>
              <a:ea typeface="Calibri"/>
              <a:cs typeface="Calibri"/>
              <a:sym typeface="Calibri"/>
            </a:endParaRPr>
          </a:p>
          <a:p>
            <a:pPr indent="-120650" lvl="0" marL="273050" rtl="0" algn="l">
              <a:lnSpc>
                <a:spcPct val="90000"/>
              </a:lnSpc>
              <a:spcBef>
                <a:spcPts val="480"/>
              </a:spcBef>
              <a:spcAft>
                <a:spcPts val="0"/>
              </a:spcAft>
              <a:buSzPts val="2400"/>
              <a:buNone/>
            </a:pPr>
            <a:r>
              <a:t/>
            </a:r>
            <a:endParaRPr>
              <a:latin typeface="Calibri"/>
              <a:ea typeface="Calibri"/>
              <a:cs typeface="Calibri"/>
              <a:sym typeface="Calibri"/>
            </a:endParaRPr>
          </a:p>
        </p:txBody>
      </p:sp>
      <p:sp>
        <p:nvSpPr>
          <p:cNvPr id="359" name="Google Shape;359;p42"/>
          <p:cNvSpPr txBox="1"/>
          <p:nvPr>
            <p:ph type="title"/>
          </p:nvPr>
        </p:nvSpPr>
        <p:spPr>
          <a:xfrm>
            <a:off x="3216276" y="338139"/>
            <a:ext cx="6994525" cy="12525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pt-BR" sz="3200"/>
              <a:t>Em geral, as fichas técnicas devem ter as seguintes informações</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3"/>
          <p:cNvSpPr txBox="1"/>
          <p:nvPr>
            <p:ph idx="1" type="body"/>
          </p:nvPr>
        </p:nvSpPr>
        <p:spPr>
          <a:xfrm>
            <a:off x="2590800" y="1676400"/>
            <a:ext cx="8458200" cy="388937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b="1" lang="pt-BR"/>
              <a:t>Base do conteúdo da ficha técnica</a:t>
            </a:r>
            <a:r>
              <a:rPr lang="pt-BR"/>
              <a:t>: RECEITA, que é fórmula com indicação dos ingredientes,  quantidades, modo de preparo e rendimento.</a:t>
            </a:r>
            <a:endParaRPr/>
          </a:p>
          <a:p>
            <a:pPr indent="-120650" lvl="0" marL="273050" rtl="0" algn="l">
              <a:spcBef>
                <a:spcPts val="480"/>
              </a:spcBef>
              <a:spcAft>
                <a:spcPts val="0"/>
              </a:spcAft>
              <a:buSzPts val="2400"/>
              <a:buNone/>
            </a:pPr>
            <a:r>
              <a:t/>
            </a:r>
            <a:endParaRPr/>
          </a:p>
          <a:p>
            <a:pPr indent="-273050" lvl="0" marL="273050" rtl="0" algn="l">
              <a:spcBef>
                <a:spcPts val="480"/>
              </a:spcBef>
              <a:spcAft>
                <a:spcPts val="0"/>
              </a:spcAft>
              <a:buSzPts val="2400"/>
              <a:buChar char="*"/>
            </a:pPr>
            <a:r>
              <a:rPr lang="pt-BR"/>
              <a:t>Lista de ingredientes (em ordem de uso e especificando forma de uso e quantidade em medidas caseiras ou peso)</a:t>
            </a:r>
            <a:endParaRPr/>
          </a:p>
          <a:p>
            <a:pPr indent="-120650" lvl="0" marL="273050" rtl="0" algn="l">
              <a:spcBef>
                <a:spcPts val="480"/>
              </a:spcBef>
              <a:spcAft>
                <a:spcPts val="0"/>
              </a:spcAft>
              <a:buSzPts val="2400"/>
              <a:buNone/>
            </a:pPr>
            <a:r>
              <a:t/>
            </a:r>
            <a:endParaRPr/>
          </a:p>
          <a:p>
            <a:pPr indent="-273050" lvl="0" marL="273050" rtl="0" algn="l">
              <a:lnSpc>
                <a:spcPct val="90000"/>
              </a:lnSpc>
              <a:spcBef>
                <a:spcPts val="480"/>
              </a:spcBef>
              <a:spcAft>
                <a:spcPts val="0"/>
              </a:spcAft>
              <a:buSzPts val="2400"/>
              <a:buChar char="*"/>
            </a:pPr>
            <a:r>
              <a:rPr lang="pt-BR"/>
              <a:t>Modo de preparo: infinitivo (ralar) ou imperativo (rale), incluindo tempo de preparo e forma de conservação</a:t>
            </a:r>
            <a:endParaRPr/>
          </a:p>
          <a:p>
            <a:pPr indent="-120650" lvl="0" marL="273050" rtl="0" algn="l">
              <a:lnSpc>
                <a:spcPct val="90000"/>
              </a:lnSpc>
              <a:spcBef>
                <a:spcPts val="480"/>
              </a:spcBef>
              <a:spcAft>
                <a:spcPts val="0"/>
              </a:spcAft>
              <a:buSzPts val="2400"/>
              <a:buNone/>
            </a:pPr>
            <a:r>
              <a:t/>
            </a:r>
            <a:endParaRPr/>
          </a:p>
          <a:p>
            <a:pPr indent="-273050" lvl="0" marL="273050" rtl="0" algn="l">
              <a:lnSpc>
                <a:spcPct val="90000"/>
              </a:lnSpc>
              <a:spcBef>
                <a:spcPts val="480"/>
              </a:spcBef>
              <a:spcAft>
                <a:spcPts val="0"/>
              </a:spcAft>
              <a:buSzPts val="2400"/>
              <a:buChar char="*"/>
            </a:pPr>
            <a:r>
              <a:rPr lang="pt-BR"/>
              <a:t>Informações adicionais: rendimento, custo e valor nutricional</a:t>
            </a:r>
            <a:endParaRPr/>
          </a:p>
          <a:p>
            <a:pPr indent="-273050" lvl="0" marL="273050" rtl="0" algn="l">
              <a:lnSpc>
                <a:spcPct val="90000"/>
              </a:lnSpc>
              <a:spcBef>
                <a:spcPts val="480"/>
              </a:spcBef>
              <a:spcAft>
                <a:spcPts val="0"/>
              </a:spcAft>
              <a:buSzPts val="2400"/>
              <a:buFont typeface="Noto Sans Symbols"/>
              <a:buNone/>
            </a:pPr>
            <a:r>
              <a:t/>
            </a:r>
            <a:endParaRPr/>
          </a:p>
        </p:txBody>
      </p:sp>
      <p:sp>
        <p:nvSpPr>
          <p:cNvPr id="365" name="Google Shape;365;p43"/>
          <p:cNvSpPr txBox="1"/>
          <p:nvPr>
            <p:ph type="title"/>
          </p:nvPr>
        </p:nvSpPr>
        <p:spPr>
          <a:xfrm>
            <a:off x="1219200" y="228600"/>
            <a:ext cx="10972800" cy="12525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pt-BR"/>
              <a:t>Ficha técnica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500"/>
                                        <p:tgtEl>
                                          <p:spTgt spid="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500"/>
                                        <p:tgtEl>
                                          <p:spTgt spid="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500"/>
                                        <p:tgtEl>
                                          <p:spTgt spid="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500"/>
                                        <p:tgtEl>
                                          <p:spTgt spid="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Effect filter="fade" transition="in">
                                      <p:cBhvr>
                                        <p:cTn dur="500"/>
                                        <p:tgtEl>
                                          <p:spTgt spid="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Effect filter="fade" transition="in">
                                      <p:cBhvr>
                                        <p:cTn dur="500"/>
                                        <p:tgtEl>
                                          <p:spTgt spid="3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animEffect filter="fade" transition="in">
                                      <p:cBhvr>
                                        <p:cTn dur="500"/>
                                        <p:tgtEl>
                                          <p:spTgt spid="3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7" st="7"/>
                                            </p:txEl>
                                          </p:spTgt>
                                        </p:tgtEl>
                                        <p:attrNameLst>
                                          <p:attrName>style.visibility</p:attrName>
                                        </p:attrNameLst>
                                      </p:cBhvr>
                                      <p:to>
                                        <p:strVal val="visible"/>
                                      </p:to>
                                    </p:set>
                                    <p:animEffect filter="fade" transition="in">
                                      <p:cBhvr>
                                        <p:cTn dur="500"/>
                                        <p:tgtEl>
                                          <p:spTgt spid="36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4"/>
          <p:cNvSpPr txBox="1"/>
          <p:nvPr>
            <p:ph idx="1" type="body"/>
          </p:nvPr>
        </p:nvSpPr>
        <p:spPr>
          <a:xfrm>
            <a:off x="2895600" y="2333137"/>
            <a:ext cx="8896350" cy="4530725"/>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00"/>
              <a:buChar char="*"/>
            </a:pPr>
            <a:r>
              <a:rPr lang="pt-BR"/>
              <a:t>Número de porções obtidas de uma preparação/receita</a:t>
            </a:r>
            <a:endParaRPr/>
          </a:p>
          <a:p>
            <a:pPr indent="-273050" lvl="0" marL="273050" rtl="0" algn="l">
              <a:spcBef>
                <a:spcPts val="480"/>
              </a:spcBef>
              <a:spcAft>
                <a:spcPts val="0"/>
              </a:spcAft>
              <a:buSzPts val="2400"/>
              <a:buFont typeface="Noto Sans Symbols"/>
              <a:buNone/>
            </a:pPr>
            <a:r>
              <a:t/>
            </a:r>
            <a:endParaRPr/>
          </a:p>
          <a:p>
            <a:pPr indent="-273050" lvl="0" marL="273050" rtl="0" algn="l">
              <a:spcBef>
                <a:spcPts val="480"/>
              </a:spcBef>
              <a:spcAft>
                <a:spcPts val="0"/>
              </a:spcAft>
              <a:buSzPts val="2400"/>
              <a:buChar char="*"/>
            </a:pPr>
            <a:r>
              <a:rPr lang="pt-BR"/>
              <a:t>Porcionamento: valores médios para consumo </a:t>
            </a:r>
            <a:r>
              <a:rPr i="1" lang="pt-BR"/>
              <a:t>per capita. </a:t>
            </a:r>
            <a:endParaRPr/>
          </a:p>
          <a:p>
            <a:pPr indent="-95250" lvl="0" marL="273050" rtl="0" algn="l">
              <a:spcBef>
                <a:spcPts val="560"/>
              </a:spcBef>
              <a:spcAft>
                <a:spcPts val="0"/>
              </a:spcAft>
              <a:buSzPts val="2800"/>
              <a:buNone/>
            </a:pPr>
            <a:r>
              <a:t/>
            </a:r>
            <a:endParaRPr i="1" sz="2800"/>
          </a:p>
          <a:p>
            <a:pPr indent="-273050" lvl="1" marL="576263" rtl="0" algn="l">
              <a:spcBef>
                <a:spcPts val="400"/>
              </a:spcBef>
              <a:spcAft>
                <a:spcPts val="0"/>
              </a:spcAft>
              <a:buSzPts val="2000"/>
              <a:buChar char="*"/>
            </a:pPr>
            <a:r>
              <a:rPr lang="pt-BR" sz="2000"/>
              <a:t>Depende da política da empresa, do tipo de serviço, da caraterística dos comensais, etc</a:t>
            </a:r>
            <a:endParaRPr sz="2000"/>
          </a:p>
          <a:p>
            <a:pPr indent="-120650" lvl="0" marL="273050" rtl="0" algn="l">
              <a:spcBef>
                <a:spcPts val="480"/>
              </a:spcBef>
              <a:spcAft>
                <a:spcPts val="0"/>
              </a:spcAft>
              <a:buSzPts val="2400"/>
              <a:buNone/>
            </a:pPr>
            <a:r>
              <a:t/>
            </a:r>
            <a:endParaRPr/>
          </a:p>
        </p:txBody>
      </p:sp>
      <p:sp>
        <p:nvSpPr>
          <p:cNvPr id="371" name="Google Shape;371;p44"/>
          <p:cNvSpPr txBox="1"/>
          <p:nvPr>
            <p:ph type="title"/>
          </p:nvPr>
        </p:nvSpPr>
        <p:spPr>
          <a:xfrm>
            <a:off x="3216276" y="277813"/>
            <a:ext cx="6994525"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pt-BR"/>
              <a:t>Rendimento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5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5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500"/>
                                        <p:tgtEl>
                                          <p:spTgt spid="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500"/>
                                        <p:tgtEl>
                                          <p:spTgt spid="3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animEffect filter="fade" transition="in">
                                      <p:cBhvr>
                                        <p:cTn dur="500"/>
                                        <p:tgtEl>
                                          <p:spTgt spid="3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5" st="5"/>
                                            </p:txEl>
                                          </p:spTgt>
                                        </p:tgtEl>
                                        <p:attrNameLst>
                                          <p:attrName>style.visibility</p:attrName>
                                        </p:attrNameLst>
                                      </p:cBhvr>
                                      <p:to>
                                        <p:strVal val="visible"/>
                                      </p:to>
                                    </p:set>
                                    <p:animEffect filter="fade" transition="in">
                                      <p:cBhvr>
                                        <p:cTn dur="500"/>
                                        <p:tgtEl>
                                          <p:spTgt spid="37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