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76" r:id="rId5"/>
    <p:sldId id="270" r:id="rId6"/>
    <p:sldId id="267" r:id="rId7"/>
    <p:sldId id="261" r:id="rId8"/>
    <p:sldId id="266" r:id="rId9"/>
    <p:sldId id="27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A671-1AC0-47F6-95BE-EF9775DAC78A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29A19-56B5-4B36-B851-ED61E09F89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A671-1AC0-47F6-95BE-EF9775DAC78A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29A19-56B5-4B36-B851-ED61E09F89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A671-1AC0-47F6-95BE-EF9775DAC78A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29A19-56B5-4B36-B851-ED61E09F89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A671-1AC0-47F6-95BE-EF9775DAC78A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29A19-56B5-4B36-B851-ED61E09F89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A671-1AC0-47F6-95BE-EF9775DAC78A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29A19-56B5-4B36-B851-ED61E09F89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A671-1AC0-47F6-95BE-EF9775DAC78A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29A19-56B5-4B36-B851-ED61E09F89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A671-1AC0-47F6-95BE-EF9775DAC78A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29A19-56B5-4B36-B851-ED61E09F89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A671-1AC0-47F6-95BE-EF9775DAC78A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29A19-56B5-4B36-B851-ED61E09F89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A671-1AC0-47F6-95BE-EF9775DAC78A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29A19-56B5-4B36-B851-ED61E09F89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A671-1AC0-47F6-95BE-EF9775DAC78A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29A19-56B5-4B36-B851-ED61E09F89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A671-1AC0-47F6-95BE-EF9775DAC78A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29A19-56B5-4B36-B851-ED61E09F89BF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D56A671-1AC0-47F6-95BE-EF9775DAC78A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1729A19-56B5-4B36-B851-ED61E09F89B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5720" y="1714488"/>
            <a:ext cx="8494776" cy="182880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Informação documentária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348" y="3857628"/>
            <a:ext cx="7772400" cy="914400"/>
          </a:xfrm>
        </p:spPr>
        <p:txBody>
          <a:bodyPr/>
          <a:lstStyle/>
          <a:p>
            <a:r>
              <a:rPr lang="pt-BR" dirty="0" err="1" smtClean="0"/>
              <a:t>Profa</a:t>
            </a:r>
            <a:r>
              <a:rPr lang="pt-BR" dirty="0" smtClean="0"/>
              <a:t>. </a:t>
            </a:r>
            <a:r>
              <a:rPr lang="pt-BR" dirty="0" err="1" smtClean="0"/>
              <a:t>Giovana</a:t>
            </a:r>
            <a:r>
              <a:rPr lang="pt-BR" dirty="0" smtClean="0"/>
              <a:t> </a:t>
            </a:r>
            <a:r>
              <a:rPr lang="pt-BR" dirty="0" err="1" smtClean="0"/>
              <a:t>Deliberali</a:t>
            </a:r>
            <a:r>
              <a:rPr lang="pt-BR" dirty="0" smtClean="0"/>
              <a:t> </a:t>
            </a:r>
            <a:r>
              <a:rPr lang="pt-BR" dirty="0" err="1" smtClean="0"/>
              <a:t>Maimone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Documentação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1098436"/>
            <a:ext cx="8183880" cy="4187952"/>
          </a:xfrm>
        </p:spPr>
        <p:txBody>
          <a:bodyPr>
            <a:normAutofit/>
          </a:bodyPr>
          <a:lstStyle/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Enfatiza </a:t>
            </a:r>
            <a:r>
              <a:rPr lang="pt-BR" sz="2400" dirty="0"/>
              <a:t>os processos relacionados à passagem do texto original para a sua representação.</a:t>
            </a:r>
          </a:p>
          <a:p>
            <a:pPr marL="0" indent="0" algn="just">
              <a:buNone/>
            </a:pPr>
            <a:endParaRPr lang="pt-BR" sz="2400" dirty="0"/>
          </a:p>
          <a:p>
            <a:pPr algn="just"/>
            <a:r>
              <a:rPr lang="pt-BR" sz="2400" dirty="0" smtClean="0"/>
              <a:t>É o tratamento dos documentos a partir de suas informações principais. 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Quando os documentos passam por esse tratamento, as informações extraídas passam a se chamar “informações documentárias”.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Informações documentárias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884122"/>
            <a:ext cx="8183880" cy="4187952"/>
          </a:xfrm>
        </p:spPr>
        <p:txBody>
          <a:bodyPr>
            <a:normAutofit/>
          </a:bodyPr>
          <a:lstStyle/>
          <a:p>
            <a:pPr algn="just"/>
            <a:r>
              <a:rPr lang="pt-BR" sz="2200" dirty="0" smtClean="0"/>
              <a:t>A elaboração de informações documentárias, independentemente do </a:t>
            </a:r>
            <a:r>
              <a:rPr lang="pt-BR" sz="2200" i="1" dirty="0" smtClean="0"/>
              <a:t>corpus</a:t>
            </a:r>
            <a:r>
              <a:rPr lang="pt-BR" sz="2200" dirty="0" smtClean="0"/>
              <a:t> documental ou do sistema documentário, compreende um conjunto de operações, esquematizáveis em três fases:</a:t>
            </a:r>
          </a:p>
          <a:p>
            <a:pPr algn="just">
              <a:buNone/>
            </a:pPr>
            <a:endParaRPr lang="pt-BR" sz="22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pt-BR" sz="2200" dirty="0" smtClean="0"/>
              <a:t>Ler um texto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200" dirty="0" smtClean="0"/>
              <a:t>Selecionar o conteúdo informacional pertinente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200" dirty="0" smtClean="0"/>
              <a:t>Representar informações para que sejam manipuláveis</a:t>
            </a: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46355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Documento Original e sua representação</a:t>
            </a:r>
            <a:endParaRPr lang="en-US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24744"/>
            <a:ext cx="2469654" cy="2469654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153222" y="584513"/>
            <a:ext cx="23499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EXEMPLO</a:t>
            </a:r>
            <a:endParaRPr lang="pt-BR" b="1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 </a:t>
            </a:r>
            <a:endParaRPr lang="en-US" dirty="0"/>
          </a:p>
        </p:txBody>
      </p:sp>
      <p:sp>
        <p:nvSpPr>
          <p:cNvPr id="8" name="Retângulo 7"/>
          <p:cNvSpPr/>
          <p:nvPr/>
        </p:nvSpPr>
        <p:spPr>
          <a:xfrm>
            <a:off x="3491880" y="1709471"/>
            <a:ext cx="3168352" cy="1677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Crksgiergkmflekfoerrjiewfslmfwejreijrierekfmsekrierjiejrewirjweorweokrioewrjweoiriewrjweijrweirjewrjweirjweijrweiojrweirjewio</a:t>
            </a:r>
            <a:endParaRPr lang="en-US" dirty="0"/>
          </a:p>
        </p:txBody>
      </p:sp>
      <p:sp>
        <p:nvSpPr>
          <p:cNvPr id="9" name="CaixaDeTexto 8"/>
          <p:cNvSpPr txBox="1"/>
          <p:nvPr/>
        </p:nvSpPr>
        <p:spPr>
          <a:xfrm>
            <a:off x="3649275" y="3888096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O livro fala sobre: X, Y e </a:t>
            </a:r>
            <a:r>
              <a:rPr lang="pt-BR" b="1" dirty="0" smtClean="0"/>
              <a:t>Z = </a:t>
            </a:r>
            <a:r>
              <a:rPr lang="pt-BR" b="1" dirty="0" err="1" smtClean="0"/>
              <a:t>info</a:t>
            </a:r>
            <a:r>
              <a:rPr lang="pt-BR" b="1" dirty="0" smtClean="0"/>
              <a:t>. doc.  </a:t>
            </a:r>
            <a:endParaRPr lang="en-US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635895" y="3461326"/>
            <a:ext cx="23499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Resumo do livro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 </a:t>
            </a:r>
            <a:endParaRPr lang="en-US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83568" y="3719310"/>
            <a:ext cx="26804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Livro = documento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106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5373216"/>
            <a:ext cx="8183880" cy="1051560"/>
          </a:xfrm>
        </p:spPr>
        <p:txBody>
          <a:bodyPr/>
          <a:lstStyle/>
          <a:p>
            <a:r>
              <a:rPr lang="pt-BR" dirty="0" smtClean="0"/>
              <a:t>Informações documentárias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884122"/>
            <a:ext cx="8183880" cy="4187952"/>
          </a:xfrm>
        </p:spPr>
        <p:txBody>
          <a:bodyPr>
            <a:normAutofit/>
          </a:bodyPr>
          <a:lstStyle/>
          <a:p>
            <a:pPr algn="just"/>
            <a:r>
              <a:rPr lang="pt-BR" sz="2200" dirty="0" smtClean="0"/>
              <a:t>A informação documentária, resultante de operações semânticas, permite que a observemos como uma forma de representação simbólica.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É uma representação condensada, construída a partir de um objeto efetivamente presente – o documento.</a:t>
            </a:r>
            <a:endParaRPr lang="pt-BR" sz="2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248418"/>
            <a:ext cx="1428639" cy="1544191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010" y="4950654"/>
            <a:ext cx="915858" cy="91585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496" y="3891945"/>
            <a:ext cx="1517863" cy="105870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248357"/>
            <a:ext cx="1829833" cy="2345884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815" y="3318867"/>
            <a:ext cx="1763891" cy="22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Informações documentárias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884122"/>
            <a:ext cx="8183880" cy="4187952"/>
          </a:xfrm>
        </p:spPr>
        <p:txBody>
          <a:bodyPr>
            <a:normAutofit/>
          </a:bodyPr>
          <a:lstStyle/>
          <a:p>
            <a:pPr algn="just"/>
            <a:r>
              <a:rPr lang="pt-BR" sz="2200" dirty="0" smtClean="0"/>
              <a:t>A ligação entre documento e usuário é estabelecida pela informação documentária, que perfaz a representação </a:t>
            </a:r>
            <a:r>
              <a:rPr lang="pt-BR" sz="2200" dirty="0" smtClean="0"/>
              <a:t>temática (de assunto/conteúdo). </a:t>
            </a:r>
            <a:endParaRPr lang="pt-BR" sz="2200" dirty="0" smtClean="0"/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As informações documentárias são unidades de representação, construídas sob uma forma (física) e um conteúdo (temático).</a:t>
            </a:r>
          </a:p>
          <a:p>
            <a:pPr algn="just"/>
            <a:endParaRPr lang="pt-BR" sz="220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5214942" y="4143380"/>
            <a:ext cx="33011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 que? </a:t>
            </a:r>
          </a:p>
          <a:p>
            <a:r>
              <a:rPr lang="pt-BR" i="1" dirty="0" smtClean="0"/>
              <a:t>Materialização</a:t>
            </a:r>
          </a:p>
          <a:p>
            <a:r>
              <a:rPr lang="pt-BR" dirty="0" smtClean="0"/>
              <a:t>Título/Autoria/ Edição, etc.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285852" y="4214818"/>
            <a:ext cx="35507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Sobre o que? </a:t>
            </a:r>
          </a:p>
          <a:p>
            <a:r>
              <a:rPr lang="pt-BR" i="1" dirty="0" smtClean="0"/>
              <a:t>Teor</a:t>
            </a:r>
          </a:p>
          <a:p>
            <a:r>
              <a:rPr lang="pt-BR" dirty="0" smtClean="0"/>
              <a:t>Indexação/Classificação, etc.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 rot="5400000">
            <a:off x="6143636" y="3286124"/>
            <a:ext cx="114300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rot="5400000">
            <a:off x="1964513" y="3607595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Representação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884122"/>
            <a:ext cx="8183880" cy="4187952"/>
          </a:xfrm>
        </p:spPr>
        <p:txBody>
          <a:bodyPr>
            <a:normAutofit/>
          </a:bodyPr>
          <a:lstStyle/>
          <a:p>
            <a:pPr algn="just"/>
            <a:r>
              <a:rPr lang="pt-BR" sz="2200" dirty="0" smtClean="0"/>
              <a:t>A representação na Comunicação é tida como um conceito mediador entre o emissor e o receptor. É entendido, também, como o processo e o produto social da construção de sentidos, por meio de qualquer sistema de significação.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Na Documentação, o termo “representação” é um conceito associado tanto à descrição de aspectos que identifiquem materialmente os documentos (catalogação) como ao processo /produto de condensação de textos (índices e resumos).</a:t>
            </a:r>
            <a:endParaRPr lang="pt-BR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Análise Documentária e seus produtos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884122"/>
            <a:ext cx="8183880" cy="4187952"/>
          </a:xfrm>
        </p:spPr>
        <p:txBody>
          <a:bodyPr>
            <a:normAutofit/>
          </a:bodyPr>
          <a:lstStyle/>
          <a:p>
            <a:pPr algn="just"/>
            <a:r>
              <a:rPr lang="pt-BR" sz="2200" dirty="0" smtClean="0"/>
              <a:t>A AD propõe-se a elaborar diversas modalidades de informações, quer sob a forma de novos textos (resumos) ou de representações padronizadas, por códigos de conversão chamados de vocabulários </a:t>
            </a:r>
            <a:r>
              <a:rPr lang="pt-BR" sz="2200" dirty="0" smtClean="0"/>
              <a:t>controlados (LCC, Tesauros, etc.). </a:t>
            </a:r>
            <a:endParaRPr lang="pt-BR" sz="2200" dirty="0" smtClean="0"/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Ao analisar textos, o objetivo específico das operações documentárias é condensá-los, para promover sua circulação. </a:t>
            </a:r>
            <a:endParaRPr lang="pt-BR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Referências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884122"/>
            <a:ext cx="8183880" cy="447370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2200" dirty="0" smtClean="0"/>
              <a:t>KOBASHI, N. Y. Análise documentária e representação da informação. </a:t>
            </a:r>
            <a:r>
              <a:rPr lang="pt-BR" sz="2200" i="1" dirty="0" smtClean="0"/>
              <a:t>INFORMARE – Cad. </a:t>
            </a:r>
            <a:r>
              <a:rPr lang="pt-BR" sz="2200" i="1" dirty="0" err="1" smtClean="0"/>
              <a:t>Prog</a:t>
            </a:r>
            <a:r>
              <a:rPr lang="pt-BR" sz="2200" i="1" dirty="0" smtClean="0"/>
              <a:t>. </a:t>
            </a:r>
            <a:r>
              <a:rPr lang="pt-BR" sz="2200" i="1" dirty="0" err="1" smtClean="0"/>
              <a:t>Pós-Grad</a:t>
            </a:r>
            <a:r>
              <a:rPr lang="pt-BR" sz="2200" i="1" dirty="0" smtClean="0"/>
              <a:t>. Ci. Inf., </a:t>
            </a:r>
            <a:r>
              <a:rPr lang="pt-BR" sz="2200" dirty="0" smtClean="0"/>
              <a:t>Rio de Janeiro, v. 2, n. 2, p. 5 – 27, jul./dez. 1996.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LARA, M. L. G. de. O processo de construção da informação documentária e o processo de conhecimento. Perspectivas em Ciência da Informação, Belo Horizonte, v. 7, n. 2, p. 127 – 139, jul./dez. 2002.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LIMA, V. M. A. A informação documentária: codificação e decodificação. </a:t>
            </a:r>
            <a:r>
              <a:rPr lang="pt-BR" sz="2200" dirty="0" err="1" smtClean="0"/>
              <a:t>Transinformação</a:t>
            </a:r>
            <a:r>
              <a:rPr lang="pt-BR" sz="2200" dirty="0" smtClean="0"/>
              <a:t>, Campinas, v. 19, n. 2, p. 119 – 127, maio/ago. 2007.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SOUZA, B. P. de. Representação temática da informação documentária e sua contextualização em Biblioteca. Revista Brasileira de Biblioteconomia e Documentação, São Paulo, v. 9, n. 2, p. 132 – 146, jul./dez. 2013.</a:t>
            </a:r>
            <a:endParaRPr lang="pt-BR" sz="2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250</TotalTime>
  <Words>562</Words>
  <Application>Microsoft Office PowerPoint</Application>
  <PresentationFormat>Apresentação na tela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Verdana</vt:lpstr>
      <vt:lpstr>Wingdings 2</vt:lpstr>
      <vt:lpstr>Aspecto</vt:lpstr>
      <vt:lpstr>Informação documentária</vt:lpstr>
      <vt:lpstr>Documentação</vt:lpstr>
      <vt:lpstr>Informações documentárias</vt:lpstr>
      <vt:lpstr>Documento Original e sua representação</vt:lpstr>
      <vt:lpstr>Informações documentárias </vt:lpstr>
      <vt:lpstr>Informações documentárias</vt:lpstr>
      <vt:lpstr>Representação </vt:lpstr>
      <vt:lpstr>Análise Documentária e seus produtos</vt:lpstr>
      <vt:lpstr>Referências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Informação documentária</dc:title>
  <dc:creator>WINDOWS</dc:creator>
  <cp:lastModifiedBy>GIOVANA</cp:lastModifiedBy>
  <cp:revision>21</cp:revision>
  <dcterms:created xsi:type="dcterms:W3CDTF">2014-08-13T20:53:40Z</dcterms:created>
  <dcterms:modified xsi:type="dcterms:W3CDTF">2017-03-14T15:22:35Z</dcterms:modified>
</cp:coreProperties>
</file>