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65F6-0CBB-4CC1-886E-6F6E07ABE183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F165-B470-4E4A-9F6C-8260CD712C7A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65F6-0CBB-4CC1-886E-6F6E07ABE183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F165-B470-4E4A-9F6C-8260CD712C7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65F6-0CBB-4CC1-886E-6F6E07ABE183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F165-B470-4E4A-9F6C-8260CD712C7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65F6-0CBB-4CC1-886E-6F6E07ABE183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F165-B470-4E4A-9F6C-8260CD712C7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65F6-0CBB-4CC1-886E-6F6E07ABE183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F165-B470-4E4A-9F6C-8260CD712C7A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65F6-0CBB-4CC1-886E-6F6E07ABE183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F165-B470-4E4A-9F6C-8260CD712C7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65F6-0CBB-4CC1-886E-6F6E07ABE183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F165-B470-4E4A-9F6C-8260CD712C7A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65F6-0CBB-4CC1-886E-6F6E07ABE183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F165-B470-4E4A-9F6C-8260CD712C7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65F6-0CBB-4CC1-886E-6F6E07ABE183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F165-B470-4E4A-9F6C-8260CD712C7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65F6-0CBB-4CC1-886E-6F6E07ABE183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F165-B470-4E4A-9F6C-8260CD712C7A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65F6-0CBB-4CC1-886E-6F6E07ABE183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F165-B470-4E4A-9F6C-8260CD712C7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B765F6-0CBB-4CC1-886E-6F6E07ABE183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350F165-B470-4E4A-9F6C-8260CD712C7A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Primeira</a:t>
            </a:r>
            <a:r>
              <a:rPr lang="en-US" dirty="0" smtClean="0"/>
              <a:t> lei da </a:t>
            </a:r>
            <a:r>
              <a:rPr lang="en-US" dirty="0" err="1" smtClean="0"/>
              <a:t>termodinâmica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Volume de </a:t>
            </a:r>
            <a:r>
              <a:rPr lang="en-US" dirty="0" err="1" smtClean="0"/>
              <a:t>Controle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89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9724"/>
            <a:ext cx="6665565" cy="646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256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209" y="424433"/>
            <a:ext cx="5466045" cy="6316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14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transporte</a:t>
            </a:r>
            <a:r>
              <a:rPr lang="en-US" dirty="0" smtClean="0"/>
              <a:t> de Reynolds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Relação</a:t>
            </a:r>
            <a:r>
              <a:rPr lang="en-US" dirty="0" smtClean="0"/>
              <a:t> entre </a:t>
            </a:r>
            <a:r>
              <a:rPr lang="en-US" dirty="0" err="1" smtClean="0"/>
              <a:t>sistema</a:t>
            </a:r>
            <a:r>
              <a:rPr lang="en-US" dirty="0" smtClean="0"/>
              <a:t> e volume de </a:t>
            </a:r>
            <a:r>
              <a:rPr lang="en-US" dirty="0" err="1" smtClean="0"/>
              <a:t>controle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5934075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229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22" y="4581525"/>
            <a:ext cx="6924675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84" y="552450"/>
            <a:ext cx="889635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086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92696"/>
            <a:ext cx="6461377" cy="461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9225"/>
            <a:ext cx="50673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50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126"/>
            <a:ext cx="4788024" cy="98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412777"/>
            <a:ext cx="7992888" cy="2835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1" y="4191000"/>
            <a:ext cx="75438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66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6277"/>
            <a:ext cx="3419871" cy="33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81128"/>
            <a:ext cx="721995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4268"/>
            <a:ext cx="882967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44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266950"/>
            <a:ext cx="908685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23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89" y="476672"/>
            <a:ext cx="8391525" cy="621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59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442913"/>
            <a:ext cx="8677275" cy="597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3629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119</TotalTime>
  <Words>19</Words>
  <Application>Microsoft Office PowerPoint</Application>
  <PresentationFormat>Apresentação na tela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Brilho</vt:lpstr>
      <vt:lpstr>Primeira lei da termodinâmica</vt:lpstr>
      <vt:lpstr>Teorema de transporte de Reynolds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10</cp:revision>
  <dcterms:created xsi:type="dcterms:W3CDTF">2015-03-23T13:34:52Z</dcterms:created>
  <dcterms:modified xsi:type="dcterms:W3CDTF">2015-03-27T12:42:20Z</dcterms:modified>
</cp:coreProperties>
</file>