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11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3B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75E9CD-5BEF-4B7B-A832-907CE99918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585785-5B09-481F-B54E-1FC526FF06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FC8D92B-B2AE-4DFD-AC9C-38EA48F43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279B-21D0-407B-AAD2-D8D447B63EF8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164E79-E632-446F-9361-6FB9E4688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5218C9-6EB2-4626-A2B2-ED191606A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FA8D-581A-43A0-A314-72498ADC8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498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A9319A4-834D-46A8-91C2-F14069B2B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279B-21D0-407B-AAD2-D8D447B63EF8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19F0958-9F2E-4453-A77F-D3A9E040B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4BED3BA-BA96-44AD-8594-9B1553053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FA8D-581A-43A0-A314-72498ADC8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7141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pt.wikipedia.org/wiki/Faculdade_de_Direito_da_Universidade_de_S%C3%A3o_Paulo" TargetMode="Externa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7000"/>
            <a:lum/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F928702-F6F8-45F2-8996-7109E7989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E58DB64-8BC9-4552-8C03-4794C45544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8D37B3-F19E-4362-8ED8-5E8EBFCC23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D279B-21D0-407B-AAD2-D8D447B63EF8}" type="datetimeFigureOut">
              <a:rPr lang="pt-BR" smtClean="0"/>
              <a:t>27/02/2018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2F140C4-7419-41AF-BD09-DDF1D8EDC5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FF3BB07-B8B4-46A1-8336-F6E98FF8D4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0FA8D-581A-43A0-A314-72498ADC8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265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t.wikipedia.org/wiki/Faculdade_de_Direito_da_Universidade_de_S%C3%A3o_Paulo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54">
            <a:extLst>
              <a:ext uri="{FF2B5EF4-FFF2-40B4-BE49-F238E27FC236}">
                <a16:creationId xmlns:a16="http://schemas.microsoft.com/office/drawing/2014/main" id="{CBCFB7D4-D8BF-47E7-9226-2D288CB8BA66}"/>
              </a:ext>
            </a:extLst>
          </p:cNvPr>
          <p:cNvSpPr txBox="1">
            <a:spLocks/>
          </p:cNvSpPr>
          <p:nvPr/>
        </p:nvSpPr>
        <p:spPr>
          <a:xfrm>
            <a:off x="2210180" y="1467053"/>
            <a:ext cx="838009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5400" spc="5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Direito </a:t>
            </a:r>
            <a:r>
              <a:rPr lang="pt-BR" sz="5400" spc="-15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Administrativo</a:t>
            </a:r>
            <a:r>
              <a:rPr lang="pt-BR" sz="5400" spc="-55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pt-BR" sz="5400" spc="5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I:</a:t>
            </a:r>
            <a:endParaRPr lang="pt-BR" sz="54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object 55">
            <a:extLst>
              <a:ext uri="{FF2B5EF4-FFF2-40B4-BE49-F238E27FC236}">
                <a16:creationId xmlns:a16="http://schemas.microsoft.com/office/drawing/2014/main" id="{6A064B24-A06A-4E3F-B3EE-F47A4664BE71}"/>
              </a:ext>
            </a:extLst>
          </p:cNvPr>
          <p:cNvSpPr txBox="1"/>
          <p:nvPr/>
        </p:nvSpPr>
        <p:spPr>
          <a:xfrm>
            <a:off x="699248" y="2726258"/>
            <a:ext cx="11255188" cy="81240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pt-BR" sz="5200" spc="-3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Tema: Atos Administrativos</a:t>
            </a:r>
            <a:endParaRPr lang="pt-BR" sz="52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object 56">
            <a:extLst>
              <a:ext uri="{FF2B5EF4-FFF2-40B4-BE49-F238E27FC236}">
                <a16:creationId xmlns:a16="http://schemas.microsoft.com/office/drawing/2014/main" id="{624CC5CD-2659-4381-9BDE-5FD41128A98C}"/>
              </a:ext>
            </a:extLst>
          </p:cNvPr>
          <p:cNvSpPr txBox="1"/>
          <p:nvPr/>
        </p:nvSpPr>
        <p:spPr>
          <a:xfrm>
            <a:off x="2204745" y="4526712"/>
            <a:ext cx="9348470" cy="14997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00555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P</a:t>
            </a:r>
            <a:r>
              <a:rPr sz="225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ROF</a:t>
            </a:r>
            <a:r>
              <a:rPr sz="280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. D</a:t>
            </a:r>
            <a:r>
              <a:rPr sz="225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R</a:t>
            </a:r>
            <a:r>
              <a:rPr sz="280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sz="2800" b="1" spc="-5" dirty="0">
                <a:latin typeface="Segoe UI" panose="020B0502040204020203" pitchFamily="34" charset="0"/>
                <a:cs typeface="Segoe UI" panose="020B0502040204020203" pitchFamily="34" charset="0"/>
              </a:rPr>
              <a:t>G</a:t>
            </a:r>
            <a:r>
              <a:rPr sz="2250" b="1" spc="-5" dirty="0">
                <a:latin typeface="Segoe UI" panose="020B0502040204020203" pitchFamily="34" charset="0"/>
                <a:cs typeface="Segoe UI" panose="020B0502040204020203" pitchFamily="34" charset="0"/>
              </a:rPr>
              <a:t>USTAVO </a:t>
            </a:r>
            <a:r>
              <a:rPr sz="280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J</a:t>
            </a:r>
            <a:r>
              <a:rPr sz="225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USTINO DE</a:t>
            </a:r>
            <a:r>
              <a:rPr sz="2250" b="1" spc="56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sz="280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  <a:r>
              <a:rPr sz="2250" b="1" spc="-10" dirty="0">
                <a:latin typeface="Segoe UI" panose="020B0502040204020203" pitchFamily="34" charset="0"/>
                <a:cs typeface="Segoe UI" panose="020B0502040204020203" pitchFamily="34" charset="0"/>
              </a:rPr>
              <a:t>LIVEIRA</a:t>
            </a:r>
            <a:endParaRPr sz="225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95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2700">
              <a:lnSpc>
                <a:spcPts val="2295"/>
              </a:lnSpc>
            </a:pPr>
            <a:r>
              <a:rPr sz="2000" dirty="0">
                <a:latin typeface="Segoe UI" panose="020B0502040204020203" pitchFamily="34" charset="0"/>
                <a:cs typeface="Segoe UI" panose="020B0502040204020203" pitchFamily="34" charset="0"/>
              </a:rPr>
              <a:t>Faculdade de Direito da Universidade de </a:t>
            </a:r>
            <a:r>
              <a:rPr sz="2000" spc="-5" dirty="0">
                <a:latin typeface="Segoe UI" panose="020B0502040204020203" pitchFamily="34" charset="0"/>
                <a:cs typeface="Segoe UI" panose="020B0502040204020203" pitchFamily="34" charset="0"/>
              </a:rPr>
              <a:t>São </a:t>
            </a:r>
            <a:r>
              <a:rPr sz="2000" dirty="0">
                <a:latin typeface="Segoe UI" panose="020B0502040204020203" pitchFamily="34" charset="0"/>
                <a:cs typeface="Segoe UI" panose="020B0502040204020203" pitchFamily="34" charset="0"/>
              </a:rPr>
              <a:t>Paulo</a:t>
            </a:r>
            <a:r>
              <a:rPr sz="2000" spc="-11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sz="2000" dirty="0">
                <a:latin typeface="Segoe UI" panose="020B0502040204020203" pitchFamily="34" charset="0"/>
                <a:cs typeface="Segoe UI" panose="020B0502040204020203" pitchFamily="34" charset="0"/>
              </a:rPr>
              <a:t>(USP)</a:t>
            </a:r>
            <a:endParaRPr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33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0F833573-78D5-44BF-B968-C523D5C3E751}"/>
              </a:ext>
            </a:extLst>
          </p:cNvPr>
          <p:cNvSpPr txBox="1"/>
          <p:nvPr/>
        </p:nvSpPr>
        <p:spPr>
          <a:xfrm>
            <a:off x="482991" y="365760"/>
            <a:ext cx="107477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Caso Prático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3B8E1751-240C-4B96-8628-D51EBF293031}"/>
              </a:ext>
            </a:extLst>
          </p:cNvPr>
          <p:cNvSpPr/>
          <p:nvPr/>
        </p:nvSpPr>
        <p:spPr>
          <a:xfrm>
            <a:off x="267286" y="906095"/>
            <a:ext cx="11657428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pt-BR" sz="500" b="1" dirty="0"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algn="just">
              <a:spcAft>
                <a:spcPts val="0"/>
              </a:spcAft>
            </a:pPr>
            <a:r>
              <a:rPr lang="pt-BR" sz="1900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Com fundamento no inciso I do artigo 84 da Constituição Federal, o Presidente da República (Michel Temer) nomeou a deputada federal Cristiane Brasil para chefiar a pasta do Ministério do Trabalho (DOU 04.01.2018). </a:t>
            </a:r>
          </a:p>
          <a:p>
            <a:pPr algn="just">
              <a:spcAft>
                <a:spcPts val="0"/>
              </a:spcAft>
            </a:pPr>
            <a:endParaRPr lang="pt-BR" sz="500" dirty="0"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algn="just">
              <a:spcAft>
                <a:spcPts val="0"/>
              </a:spcAft>
            </a:pPr>
            <a:r>
              <a:rPr lang="pt-BR" sz="1900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Contudo, a deputada federal já foi condenada em 1º e 2º instância pela Justiça do Trabalho por violação a leis trabalhistas e atualmente, encontra-se em curso outra reclamação trabalhista contra a Deputada. Em razão disso, o juiz federal da 4º Vara de Niterói suspendeu a nomeação da deputada, em sede de ação popular por suposta violação ao princípio da moralidade administrativa, mas em 20.01.2018, o Min. Humberto Martins do STJ suspendeu a liminar impeditiva da nomeação.  </a:t>
            </a:r>
          </a:p>
          <a:p>
            <a:pPr algn="just">
              <a:spcAft>
                <a:spcPts val="0"/>
              </a:spcAft>
            </a:pPr>
            <a:endParaRPr lang="pt-BR" sz="500" dirty="0"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algn="just">
              <a:spcAft>
                <a:spcPts val="0"/>
              </a:spcAft>
            </a:pPr>
            <a:r>
              <a:rPr lang="pt-BR" sz="1900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Em 22.01.2018, a Min. Carmem Lúcia do STF manteve suspensa a posse da candidata, vez que vislumbrou ocorrência de repercussão constitucional do caos. Após, decretou a competência do STF para julgamento e determinou o imediato encaminhamento dos autos.</a:t>
            </a:r>
          </a:p>
          <a:p>
            <a:pPr algn="just">
              <a:spcAft>
                <a:spcPts val="0"/>
              </a:spcAft>
            </a:pPr>
            <a:endParaRPr lang="pt-BR" sz="1900" b="1" u="sng" dirty="0"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algn="just">
              <a:spcAft>
                <a:spcPts val="0"/>
              </a:spcAft>
            </a:pPr>
            <a:r>
              <a:rPr lang="pt-BR" sz="1900" b="1" u="sng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Pergunta-se</a:t>
            </a:r>
            <a:r>
              <a:rPr lang="pt-BR" sz="1900" u="sng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:</a:t>
            </a:r>
            <a:r>
              <a:rPr lang="pt-BR" sz="1900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</a:p>
          <a:p>
            <a:pPr algn="just">
              <a:spcAft>
                <a:spcPts val="0"/>
              </a:spcAft>
            </a:pPr>
            <a:endParaRPr lang="pt-BR" sz="1900" dirty="0"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900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Há ilegalidade na nomeação da Deputada como Ministra do Trabalho, com base em nosso ordenamento jurídico? </a:t>
            </a: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1900" dirty="0"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O Poder Judiciário poderia exercer controle de atos políticos, como é o caso da nomeação? Se sim, quais são os seus limites?</a:t>
            </a:r>
            <a:endParaRPr lang="pt-BR" sz="1900" dirty="0">
              <a:effectLst/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279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242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Segoe UI</vt:lpstr>
      <vt:lpstr>Segoe UI Semibold</vt:lpstr>
      <vt:lpstr>Times New Roman</vt:lpstr>
      <vt:lpstr>Wingdings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Mariana</dc:creator>
  <cp:lastModifiedBy>Eduardo D. Araújo</cp:lastModifiedBy>
  <cp:revision>108</cp:revision>
  <dcterms:created xsi:type="dcterms:W3CDTF">2018-02-06T23:33:08Z</dcterms:created>
  <dcterms:modified xsi:type="dcterms:W3CDTF">2018-02-27T19:22:02Z</dcterms:modified>
</cp:coreProperties>
</file>