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20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8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66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31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899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012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650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144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43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5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61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8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31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70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37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87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13A673-EF7C-4BBA-A427-72C40F49699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8ECB04-682C-46E7-8F35-16DA54B37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751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7C0937-2EA9-42FE-9F14-8773563CC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334933"/>
            <a:ext cx="11278489" cy="5713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Palestra: Imposto de Renda Pessoa Física 2018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Palestrante: Armando Vicente Medeiros Borges </a:t>
            </a:r>
            <a:b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400" dirty="0">
                <a:solidFill>
                  <a:schemeClr val="tx1"/>
                </a:solidFill>
              </a:rPr>
              <a:t>Auditor Fiscal da Receita Federal do Brasil</a:t>
            </a:r>
            <a:br>
              <a:rPr lang="pt-BR" sz="1400" dirty="0">
                <a:solidFill>
                  <a:schemeClr val="tx1"/>
                </a:solidFill>
              </a:rPr>
            </a:br>
            <a:r>
              <a:rPr lang="pt-BR" sz="1400" dirty="0">
                <a:solidFill>
                  <a:schemeClr val="tx1"/>
                </a:solidFill>
              </a:rPr>
              <a:t>Delegado-Adjunto da Receita Federal do Brasil em Ribeirão Preto/SP </a:t>
            </a:r>
            <a:br>
              <a:rPr lang="pt-BR" sz="1400" dirty="0">
                <a:solidFill>
                  <a:schemeClr val="tx1"/>
                </a:solidFill>
              </a:rPr>
            </a:br>
            <a:r>
              <a:rPr lang="pt-BR" sz="1400" dirty="0">
                <a:solidFill>
                  <a:schemeClr val="tx1"/>
                </a:solidFill>
              </a:rPr>
              <a:t>Superintendência da Receita Federal na 8ª Região Fiscal</a:t>
            </a:r>
          </a:p>
          <a:p>
            <a:pPr marL="0" indent="0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chemeClr val="tx1"/>
                </a:solidFill>
              </a:rPr>
              <a:t>Local</a:t>
            </a:r>
            <a:r>
              <a:rPr lang="pt-BR" sz="1800" dirty="0">
                <a:solidFill>
                  <a:schemeClr val="tx1"/>
                </a:solidFill>
              </a:rPr>
              <a:t>: Anfiteatro da FEARP/USP</a:t>
            </a:r>
          </a:p>
          <a:p>
            <a:pPr marL="0" indent="0">
              <a:buNone/>
            </a:pPr>
            <a:r>
              <a:rPr lang="pt-BR" sz="1800" b="1" dirty="0">
                <a:solidFill>
                  <a:schemeClr val="tx1"/>
                </a:solidFill>
              </a:rPr>
              <a:t>Horário</a:t>
            </a:r>
            <a:r>
              <a:rPr lang="pt-BR" sz="1800" dirty="0">
                <a:solidFill>
                  <a:schemeClr val="tx1"/>
                </a:solidFill>
              </a:rPr>
              <a:t>: 17:00 – 18:30</a:t>
            </a:r>
          </a:p>
          <a:p>
            <a:pPr marL="0" indent="0">
              <a:buNone/>
            </a:pPr>
            <a:r>
              <a:rPr lang="pt-BR" sz="1800" b="1" dirty="0">
                <a:solidFill>
                  <a:schemeClr val="tx1"/>
                </a:solidFill>
              </a:rPr>
              <a:t>Dia</a:t>
            </a:r>
            <a:r>
              <a:rPr lang="pt-BR" sz="1800" dirty="0">
                <a:solidFill>
                  <a:schemeClr val="tx1"/>
                </a:solidFill>
              </a:rPr>
              <a:t>: 9 de março de 2018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900" b="1" dirty="0">
                <a:solidFill>
                  <a:schemeClr val="tx1"/>
                </a:solidFill>
              </a:rPr>
              <a:t>Realização: </a:t>
            </a:r>
            <a:r>
              <a:rPr lang="pt-BR" sz="1900" dirty="0">
                <a:solidFill>
                  <a:schemeClr val="tx1"/>
                </a:solidFill>
              </a:rPr>
              <a:t>NAF - Núcleos de Apoio Contábil e Fiscal</a:t>
            </a:r>
          </a:p>
          <a:p>
            <a:pPr marL="0" indent="0">
              <a:buNone/>
            </a:pPr>
            <a:r>
              <a:rPr lang="pt-BR" sz="1900" b="1" dirty="0">
                <a:solidFill>
                  <a:schemeClr val="tx1"/>
                </a:solidFill>
              </a:rPr>
              <a:t>Coordenação</a:t>
            </a:r>
            <a:r>
              <a:rPr lang="pt-BR" sz="1900" dirty="0">
                <a:solidFill>
                  <a:schemeClr val="tx1"/>
                </a:solidFill>
              </a:rPr>
              <a:t>: Prof. Amaury Rezende e Prof. Sílvio Nakao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2F09DFA-CE2B-44B8-A930-815E6A650E25}"/>
              </a:ext>
            </a:extLst>
          </p:cNvPr>
          <p:cNvSpPr/>
          <p:nvPr/>
        </p:nvSpPr>
        <p:spPr>
          <a:xfrm>
            <a:off x="684211" y="334933"/>
            <a:ext cx="7681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Projeto de Parceria da Receita Federal com a FEARP/USP</a:t>
            </a:r>
          </a:p>
        </p:txBody>
      </p:sp>
    </p:spTree>
    <p:extLst>
      <p:ext uri="{BB962C8B-B14F-4D97-AF65-F5344CB8AC3E}">
        <p14:creationId xmlns:p14="http://schemas.microsoft.com/office/powerpoint/2010/main" val="297949868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 Rounded MT Bold</vt:lpstr>
      <vt:lpstr>Century Gothic</vt:lpstr>
      <vt:lpstr>Wingdings 3</vt:lpstr>
      <vt:lpstr>Fatia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 - Núcleos de Apoio Contábil e Fiscal  Receita Federal e FEARP/USP</dc:title>
  <dc:creator>amaury rezende</dc:creator>
  <cp:lastModifiedBy>amaury rezende</cp:lastModifiedBy>
  <cp:revision>2</cp:revision>
  <dcterms:created xsi:type="dcterms:W3CDTF">2018-03-08T01:09:36Z</dcterms:created>
  <dcterms:modified xsi:type="dcterms:W3CDTF">2018-03-08T01:23:56Z</dcterms:modified>
</cp:coreProperties>
</file>