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67" r:id="rId6"/>
    <p:sldId id="266" r:id="rId7"/>
    <p:sldId id="258" r:id="rId8"/>
    <p:sldId id="259" r:id="rId9"/>
    <p:sldId id="261" r:id="rId10"/>
    <p:sldId id="262" r:id="rId11"/>
    <p:sldId id="268" r:id="rId12"/>
    <p:sldId id="270" r:id="rId13"/>
    <p:sldId id="263" r:id="rId14"/>
    <p:sldId id="260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6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9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5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87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48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01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75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13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28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FDD6D-06EB-4DC2-9F4E-93DBBAFDF849}" type="datetimeFigureOut">
              <a:rPr lang="pt-BR" smtClean="0"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2B43-8EC2-4227-BDEA-F8B3E59AE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30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 2ª GUERRA MUNDIAL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13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7994954" cy="571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1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3" y="548680"/>
            <a:ext cx="776261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1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8" y="1484784"/>
            <a:ext cx="816406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66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4" y="476672"/>
            <a:ext cx="789171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9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9" y="476672"/>
            <a:ext cx="790462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5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5163"/>
            <a:ext cx="4464496" cy="65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4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5" y="692696"/>
            <a:ext cx="798939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6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14350"/>
            <a:ext cx="8139113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8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145"/>
            <a:ext cx="7560840" cy="632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5857"/>
            <a:ext cx="5184576" cy="63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4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22" y="980728"/>
            <a:ext cx="69875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6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5" y="404664"/>
            <a:ext cx="78968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2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9" y="692696"/>
            <a:ext cx="822292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1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5" y="548680"/>
            <a:ext cx="7783725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00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</Words>
  <Application>Microsoft Office PowerPoint</Application>
  <PresentationFormat>Apresentação na tela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 2ª GUERRA MUNDIAL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Lelio Luiz De Oliveira</dc:creator>
  <cp:lastModifiedBy>Lelio Luiz De Oliveira</cp:lastModifiedBy>
  <cp:revision>5</cp:revision>
  <dcterms:created xsi:type="dcterms:W3CDTF">2015-04-15T17:40:15Z</dcterms:created>
  <dcterms:modified xsi:type="dcterms:W3CDTF">2015-04-15T23:36:18Z</dcterms:modified>
</cp:coreProperties>
</file>