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"/>
  </p:notesMasterIdLst>
  <p:handoutMasterIdLst>
    <p:handoutMasterId r:id="rId5"/>
  </p:handoutMasterIdLst>
  <p:sldIdLst>
    <p:sldId id="600" r:id="rId2"/>
    <p:sldId id="664" r:id="rId3"/>
  </p:sldIdLst>
  <p:sldSz cx="12192000" cy="6858000"/>
  <p:notesSz cx="7104063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6" autoAdjust="0"/>
    <p:restoredTop sz="80025" autoAdjust="0"/>
  </p:normalViewPr>
  <p:slideViewPr>
    <p:cSldViewPr>
      <p:cViewPr varScale="1">
        <p:scale>
          <a:sx n="90" d="100"/>
          <a:sy n="90" d="100"/>
        </p:scale>
        <p:origin x="54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us mota morais" userId="1a30c7484e7b853b" providerId="LiveId" clId="{7ED4FF77-A802-47CA-A9DF-A18EF419A9A2}"/>
    <pc:docChg chg="delSld delMainMaster delSection modSection">
      <pc:chgData name="mateus mota morais" userId="1a30c7484e7b853b" providerId="LiveId" clId="{7ED4FF77-A802-47CA-A9DF-A18EF419A9A2}" dt="2021-11-16T14:42:13.425" v="8" actId="17853"/>
      <pc:docMkLst>
        <pc:docMk/>
      </pc:docMkLst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450498743" sldId="258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460838477" sldId="349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0" sldId="367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0" sldId="385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78894301" sldId="428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0" sldId="455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2122452880" sldId="589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2623521463" sldId="590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708266170" sldId="591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673522689" sldId="592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197071804" sldId="593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171256318" sldId="594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424227804" sldId="596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315121873" sldId="597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864322177" sldId="598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1986667812" sldId="617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2990643106" sldId="619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061167409" sldId="620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348722156" sldId="621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855272343" sldId="622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4005163380" sldId="623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4034875835" sldId="624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4243120641" sldId="625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973657010" sldId="627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365652665" sldId="628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049828372" sldId="629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878852845" sldId="632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725641508" sldId="633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2309270506" sldId="634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152389168" sldId="635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634722796" sldId="636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006557941" sldId="637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022475944" sldId="638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915503993" sldId="639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562289078" sldId="640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266270713" sldId="642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027827630" sldId="645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643703652" sldId="646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4183920112" sldId="647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662395635" sldId="648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223462262" sldId="649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836341261" sldId="650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510135920" sldId="651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555910868" sldId="652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450414163" sldId="653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213878630" sldId="654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731998876" sldId="655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942742635" sldId="656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590906428" sldId="657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858457817" sldId="658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420933124" sldId="659"/>
        </pc:sldMkLst>
      </pc:sldChg>
      <pc:sldChg chg="del">
        <pc:chgData name="mateus mota morais" userId="1a30c7484e7b853b" providerId="LiveId" clId="{7ED4FF77-A802-47CA-A9DF-A18EF419A9A2}" dt="2021-11-16T14:41:52.950" v="0" actId="47"/>
        <pc:sldMkLst>
          <pc:docMk/>
          <pc:sldMk cId="2005568843" sldId="660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6619838" sldId="662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897916096" sldId="663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409710550" sldId="665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249063378" sldId="666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460313175" sldId="667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524608120" sldId="668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896222754" sldId="669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290673870" sldId="670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819819455" sldId="671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422213291" sldId="672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2661880617" sldId="673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1760240090" sldId="674"/>
        </pc:sldMkLst>
      </pc:sldChg>
      <pc:sldChg chg="del">
        <pc:chgData name="mateus mota morais" userId="1a30c7484e7b853b" providerId="LiveId" clId="{7ED4FF77-A802-47CA-A9DF-A18EF419A9A2}" dt="2021-11-16T14:41:59.075" v="1" actId="47"/>
        <pc:sldMkLst>
          <pc:docMk/>
          <pc:sldMk cId="3277104349" sldId="675"/>
        </pc:sldMkLst>
      </pc:sldChg>
      <pc:sldMasterChg chg="del delSldLayout">
        <pc:chgData name="mateus mota morais" userId="1a30c7484e7b853b" providerId="LiveId" clId="{7ED4FF77-A802-47CA-A9DF-A18EF419A9A2}" dt="2021-11-16T14:41:59.075" v="1" actId="47"/>
        <pc:sldMasterMkLst>
          <pc:docMk/>
          <pc:sldMasterMk cId="3789801661" sldId="2147483830"/>
        </pc:sldMasterMkLst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789801661" sldId="2147483830"/>
            <pc:sldLayoutMk cId="1702941694" sldId="2147483831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789801661" sldId="2147483830"/>
            <pc:sldLayoutMk cId="507136278" sldId="2147483832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789801661" sldId="2147483830"/>
            <pc:sldLayoutMk cId="3998038720" sldId="2147483833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789801661" sldId="2147483830"/>
            <pc:sldLayoutMk cId="2251476462" sldId="2147483834"/>
          </pc:sldLayoutMkLst>
        </pc:sldLayoutChg>
      </pc:sldMasterChg>
      <pc:sldMasterChg chg="del delSldLayout">
        <pc:chgData name="mateus mota morais" userId="1a30c7484e7b853b" providerId="LiveId" clId="{7ED4FF77-A802-47CA-A9DF-A18EF419A9A2}" dt="2021-11-16T14:41:59.075" v="1" actId="47"/>
        <pc:sldMasterMkLst>
          <pc:docMk/>
          <pc:sldMasterMk cId="3480675422" sldId="2147483873"/>
        </pc:sldMasterMkLst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2610192084" sldId="2147483874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3590699547" sldId="2147483875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3260175692" sldId="2147483876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2984021947" sldId="2147483877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2356263345" sldId="2147483878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511531365" sldId="2147483879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900903943" sldId="2147483880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3791672495" sldId="2147483881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970390560" sldId="2147483882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3967117999" sldId="2147483883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2197514446" sldId="2147483884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2549148042" sldId="2147483885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144465506" sldId="2147483886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1332037461" sldId="2147483887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498109759" sldId="2147483888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942557857" sldId="2147483889"/>
          </pc:sldLayoutMkLst>
        </pc:sldLayoutChg>
        <pc:sldLayoutChg chg="del">
          <pc:chgData name="mateus mota morais" userId="1a30c7484e7b853b" providerId="LiveId" clId="{7ED4FF77-A802-47CA-A9DF-A18EF419A9A2}" dt="2021-11-16T14:41:59.075" v="1" actId="47"/>
          <pc:sldLayoutMkLst>
            <pc:docMk/>
            <pc:sldMasterMk cId="3480675422" sldId="2147483873"/>
            <pc:sldLayoutMk cId="1727487965" sldId="214748389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8075" cy="51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50" tIns="48125" rIns="96250" bIns="48125" numCol="1" anchor="t" anchorCtr="0" compatLnSpc="1">
            <a:prstTxWarp prst="textNoShape">
              <a:avLst/>
            </a:prstTxWarp>
          </a:bodyPr>
          <a:lstStyle>
            <a:lvl1pPr defTabSz="96211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89" y="2"/>
            <a:ext cx="3078074" cy="51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50" tIns="48125" rIns="96250" bIns="48125" numCol="1" anchor="t" anchorCtr="0" compatLnSpc="1">
            <a:prstTxWarp prst="textNoShape">
              <a:avLst/>
            </a:prstTxWarp>
          </a:bodyPr>
          <a:lstStyle>
            <a:lvl1pPr algn="r" defTabSz="96211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2137"/>
            <a:ext cx="3078075" cy="51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50" tIns="48125" rIns="96250" bIns="48125" numCol="1" anchor="b" anchorCtr="0" compatLnSpc="1">
            <a:prstTxWarp prst="textNoShape">
              <a:avLst/>
            </a:prstTxWarp>
          </a:bodyPr>
          <a:lstStyle>
            <a:lvl1pPr defTabSz="96211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89" y="9722137"/>
            <a:ext cx="3078074" cy="51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50" tIns="48125" rIns="96250" bIns="48125" numCol="1" anchor="b" anchorCtr="0" compatLnSpc="1">
            <a:prstTxWarp prst="textNoShape">
              <a:avLst/>
            </a:prstTxWarp>
          </a:bodyPr>
          <a:lstStyle>
            <a:lvl1pPr algn="r" defTabSz="95961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E79EC83-3083-464C-A6E2-4ADCF4C589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4146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8075" cy="51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8" tIns="45724" rIns="91448" bIns="45724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228" y="2"/>
            <a:ext cx="3078075" cy="51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8" tIns="45724" rIns="91448" bIns="457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2148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55" y="4861068"/>
            <a:ext cx="5683955" cy="4604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8" tIns="45724" rIns="91448" bIns="45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2136"/>
            <a:ext cx="3078075" cy="51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8" tIns="45724" rIns="91448" bIns="45724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228" y="9722136"/>
            <a:ext cx="3078075" cy="51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8" tIns="45724" rIns="91448" bIns="457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76EEFC9-C74D-4FBA-A4B3-4338ACC7ACF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55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6EEFC9-C74D-4FBA-A4B3-4338ACC7ACF2}" type="slidenum">
              <a:rPr lang="pt-BR" altLang="pt-BR" smtClean="0"/>
              <a:pPr>
                <a:defRPr/>
              </a:pPr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6832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6EEFC9-C74D-4FBA-A4B3-4338ACC7ACF2}" type="slidenum">
              <a:rPr lang="pt-BR" altLang="pt-BR" smtClean="0"/>
              <a:pPr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411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7058F-2F81-4396-A509-6445D373F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994D39-9E68-4E59-83A1-7F10FF576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B049BF-7378-4C7D-A2B9-4484A57B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FA0F34-EDBD-4AF9-A8D9-424635EE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659A4F-6709-4411-BD87-7F2DC296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64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FBA00-1987-46A6-9791-1648DEDD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791341-AD3B-4580-B8F5-C0741B016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250A1A-7B18-4B2E-9AA1-A916E6F3B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61D9AE-E3AE-4217-834D-E96B4B211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BB6372-528E-4B10-93E2-A4EBBF86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71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0BA03C-3F43-4630-B8BD-52A3F7922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0E14AB-707A-4296-98E4-A007F752C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ABAACA-7794-4111-91E9-D8FB1B2E7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FED673-50A3-4C10-AA0C-8AA0D70F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93330F-651A-44F2-BE0F-3DB263C7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23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12319-AA1A-4451-BF4B-293B5AF8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3D6131-3E00-47D0-868C-A045B93C8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4FCB05-B4B4-4CB8-9812-BF9DC99A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2B4DB4-6D8C-4210-94A9-A5B5B6220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597C86-2A42-4050-9B76-17B070AE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3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AD761-129D-4929-AE12-EF1974BD4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213B61-8A69-41C4-81C9-3901FC801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EC8AA8-7902-4B32-B126-3325AA95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53E601-6BE6-43FE-B28C-1DCBFFC0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C2D1D1-C3A2-4BEC-9144-FC0838DB4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29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67A0F-8BF6-498B-ACC1-06173A33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745959-7AB6-402D-8C94-DD225FC6D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DC7E05-98C4-467E-90E4-FDAAC769D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61DB2B-3C4C-4A75-8555-4219D31B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1F3C11-414E-4E8F-813E-3FC24DAAD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D62906-02F7-43D5-96C7-0448E2E66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00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51168-0508-4F7C-AE9C-9A9C3FC94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93BC08-D8ED-47C9-B788-294562673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C23B27-34B2-4540-ABD7-578F12EAB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AC8D915-09E4-4624-BEB6-B61EC5BAF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552D006-2C77-48AB-94C1-71AC1DD57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40707A-19AD-4B68-ADD9-07E47997D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82CB23E-C84D-4E64-9EC4-12FD535A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6067962-1A23-432F-A48B-838DA9CC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78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46B42-E522-43B3-9965-826C27C9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B2462DC-1042-43B0-B86D-357BCD4F6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4B2B06F-2192-4DFF-90D4-2D394BD3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BA5112D-AAEB-4795-977E-18BD58EA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18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AC9B201-3505-49C1-B652-CC4AD1842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B6BE465-920B-4E7A-90B3-AC2539E17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C95EA87-041E-4539-9687-26485941E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17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B38BD-6E8B-40B9-A83E-E7664640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72F3D6-2FA5-460C-A948-0914AD86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DA9EE8-DF5B-4BF2-85DB-28D32B36A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BD070-2563-4FD9-A5E9-79562E227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9DB81D-96C1-4F84-B01F-D0D18585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EBE73D-76AA-4EDC-A1D4-D588EC07C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1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911D9-08A3-44CD-B37D-564D1B74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105377E-EDAB-45B6-B583-8A82BC5EB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E7754A-A530-4B66-9E36-7E6DFA1CE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511683-6580-458A-9E76-2D5B355E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0D9458-AD0D-47F0-93C3-6AF4787B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892132-C9AE-42A0-AF43-AE8F32AE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33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A53D1DB-28E1-419A-9AFA-9294B04C6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421810-9560-4DD8-9D60-33DFC60C2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3734B7-13C7-4C5F-BA1D-1DB39B7E8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A74A-5BBF-437D-850B-41A353422C39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4645A1-557F-4408-A3A5-5D456EE5A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88EA2D-1319-4FDA-9544-CC9C2E3010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D7428-7DEB-45E1-82B3-AB103A8A24D5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EF26916-FE0A-4F76-A252-3FD4DC59967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8"/>
            <a:ext cx="12192587" cy="6857671"/>
          </a:xfrm>
          <a:prstGeom prst="rect">
            <a:avLst/>
          </a:prstGeom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id="{8D6EC243-CFA2-4309-9701-667D53C56B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121666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DFB78214-DF17-48A7-97A5-2DACAE24AA7A}"/>
              </a:ext>
            </a:extLst>
          </p:cNvPr>
          <p:cNvSpPr/>
          <p:nvPr userDrawn="1"/>
        </p:nvSpPr>
        <p:spPr>
          <a:xfrm flipV="1">
            <a:off x="0" y="6553200"/>
            <a:ext cx="10272713" cy="4603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rgbClr val="000000">
                  <a:tint val="44500"/>
                  <a:satMod val="160000"/>
                </a:srgbClr>
              </a:gs>
              <a:gs pos="100000">
                <a:srgbClr val="00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10" name="Imagem 8" descr="logo minerva 2014.jpg">
            <a:extLst>
              <a:ext uri="{FF2B5EF4-FFF2-40B4-BE49-F238E27FC236}">
                <a16:creationId xmlns:a16="http://schemas.microsoft.com/office/drawing/2014/main" id="{EEC13CD8-CEED-4CF4-BB9A-AA77E689CBA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6161088"/>
            <a:ext cx="173196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>
            <a:extLst>
              <a:ext uri="{FF2B5EF4-FFF2-40B4-BE49-F238E27FC236}">
                <a16:creationId xmlns:a16="http://schemas.microsoft.com/office/drawing/2014/main" id="{9C3463AB-382C-4981-BF94-7636C96838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700"/>
            <a:ext cx="466725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5">
            <a:extLst>
              <a:ext uri="{FF2B5EF4-FFF2-40B4-BE49-F238E27FC236}">
                <a16:creationId xmlns:a16="http://schemas.microsoft.com/office/drawing/2014/main" id="{06D3D4A0-3AC4-4C26-8128-F63664A67D5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925" y="188913"/>
            <a:ext cx="7556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900" i="1" dirty="0"/>
              <a:t>São Carlos</a:t>
            </a:r>
            <a:endParaRPr lang="pt-BR" altLang="pt-BR" sz="900" dirty="0"/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28D69F59-586C-47C0-8FA4-DB88F4CC087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038" y="6567488"/>
            <a:ext cx="4150463" cy="246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2" rIns="91424" bIns="45712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900" i="1" dirty="0"/>
              <a:t>PROJETO MECÂNICO (SEM 0241) – MORAIS MM; FORTULAN CA; (2021)</a:t>
            </a:r>
            <a:r>
              <a:rPr lang="pt-BR" altLang="pt-BR" sz="1000" i="1" dirty="0"/>
              <a:t> 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40B52A84-9ACF-46FE-9AE4-D96B94DFBE4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88288" y="84068"/>
            <a:ext cx="4032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i="1" dirty="0"/>
              <a:t>CONTROLE - </a:t>
            </a:r>
            <a:r>
              <a:rPr lang="pt-BR" altLang="pt-BR" dirty="0"/>
              <a:t>Notas de aula</a:t>
            </a:r>
            <a:endParaRPr lang="pt-BR" altLang="pt-BR" i="1" dirty="0"/>
          </a:p>
        </p:txBody>
      </p:sp>
    </p:spTree>
    <p:extLst>
      <p:ext uri="{BB962C8B-B14F-4D97-AF65-F5344CB8AC3E}">
        <p14:creationId xmlns:p14="http://schemas.microsoft.com/office/powerpoint/2010/main" val="288262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24" Type="http://schemas.openxmlformats.org/officeDocument/2006/relationships/image" Target="../media/image26.sv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Relationship Id="rId22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ixaDeTexto 4"/>
          <p:cNvSpPr txBox="1">
            <a:spLocks noChangeArrowheads="1"/>
          </p:cNvSpPr>
          <p:nvPr/>
        </p:nvSpPr>
        <p:spPr bwMode="auto">
          <a:xfrm>
            <a:off x="161922" y="368300"/>
            <a:ext cx="5502030" cy="73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BR" altLang="pt-BR" sz="3200" b="1" dirty="0"/>
              <a:t>Exercício</a:t>
            </a:r>
          </a:p>
        </p:txBody>
      </p:sp>
      <p:sp>
        <p:nvSpPr>
          <p:cNvPr id="8195" name="CaixaDeTexto 2"/>
          <p:cNvSpPr txBox="1">
            <a:spLocks noChangeArrowheads="1"/>
          </p:cNvSpPr>
          <p:nvPr/>
        </p:nvSpPr>
        <p:spPr bwMode="auto">
          <a:xfrm>
            <a:off x="407368" y="1412776"/>
            <a:ext cx="1008112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dirty="0"/>
              <a:t>Listar os componentes necessários para a sua máquina e colocar no esquema gráfico.</a:t>
            </a:r>
          </a:p>
          <a:p>
            <a:pPr eaLnBrk="1" hangingPunct="1"/>
            <a:endParaRPr lang="pt-BR" altLang="pt-BR" sz="3200" dirty="0"/>
          </a:p>
          <a:p>
            <a:pPr eaLnBrk="1" hangingPunct="1"/>
            <a:r>
              <a:rPr lang="pt-BR" altLang="pt-BR" sz="3200" dirty="0"/>
              <a:t>Justificar escolha dos componentes</a:t>
            </a:r>
          </a:p>
          <a:p>
            <a:pPr eaLnBrk="1" hangingPunct="1"/>
            <a:endParaRPr lang="pt-BR" altLang="pt-BR" sz="3200" dirty="0"/>
          </a:p>
          <a:p>
            <a:pPr eaLnBrk="1" hangingPunct="1"/>
            <a:r>
              <a:rPr lang="pt-BR" altLang="pt-BR" sz="3200" dirty="0"/>
              <a:t>Desenhar um diagrama de como os componentes se interligam (Extra)</a:t>
            </a:r>
          </a:p>
        </p:txBody>
      </p:sp>
    </p:spTree>
    <p:extLst>
      <p:ext uri="{BB962C8B-B14F-4D97-AF65-F5344CB8AC3E}">
        <p14:creationId xmlns:p14="http://schemas.microsoft.com/office/powerpoint/2010/main" val="109454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ixaDeTexto 4"/>
          <p:cNvSpPr txBox="1">
            <a:spLocks noChangeArrowheads="1"/>
          </p:cNvSpPr>
          <p:nvPr/>
        </p:nvSpPr>
        <p:spPr bwMode="auto">
          <a:xfrm>
            <a:off x="161922" y="368300"/>
            <a:ext cx="7086206" cy="73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BR" altLang="pt-BR" sz="3200" b="1" dirty="0"/>
              <a:t>EXERCÍCIO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02D2907-388A-461F-A12B-F9369A2F699E}"/>
              </a:ext>
            </a:extLst>
          </p:cNvPr>
          <p:cNvSpPr/>
          <p:nvPr/>
        </p:nvSpPr>
        <p:spPr>
          <a:xfrm>
            <a:off x="5958473" y="1134687"/>
            <a:ext cx="3208815" cy="8939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Atuadores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87BEAC2-7152-4F69-8C72-311749FDA67B}"/>
              </a:ext>
            </a:extLst>
          </p:cNvPr>
          <p:cNvSpPr/>
          <p:nvPr/>
        </p:nvSpPr>
        <p:spPr>
          <a:xfrm>
            <a:off x="2713111" y="1134687"/>
            <a:ext cx="3243875" cy="8939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Sensores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90DC07C-3D75-4D5D-B8F2-422C3A59CB85}"/>
              </a:ext>
            </a:extLst>
          </p:cNvPr>
          <p:cNvSpPr/>
          <p:nvPr/>
        </p:nvSpPr>
        <p:spPr>
          <a:xfrm>
            <a:off x="2713111" y="2028641"/>
            <a:ext cx="3243875" cy="9527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0C20125-DC40-471E-85BF-EDA5D169BA3D}"/>
              </a:ext>
            </a:extLst>
          </p:cNvPr>
          <p:cNvSpPr/>
          <p:nvPr/>
        </p:nvSpPr>
        <p:spPr>
          <a:xfrm>
            <a:off x="5954351" y="2028641"/>
            <a:ext cx="3212938" cy="9527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Acionamento de potência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DCE74A0A-1A74-4F38-A0E1-E326184DFF3B}"/>
              </a:ext>
            </a:extLst>
          </p:cNvPr>
          <p:cNvSpPr/>
          <p:nvPr/>
        </p:nvSpPr>
        <p:spPr>
          <a:xfrm>
            <a:off x="2711624" y="2981435"/>
            <a:ext cx="6458164" cy="1608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72331FD-E8B9-4A35-A21E-9A654CE6211C}"/>
              </a:ext>
            </a:extLst>
          </p:cNvPr>
          <p:cNvSpPr/>
          <p:nvPr/>
        </p:nvSpPr>
        <p:spPr>
          <a:xfrm>
            <a:off x="2709122" y="4589885"/>
            <a:ext cx="6458165" cy="7367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58F73E5-0ABF-407D-82EC-1F2F6A94F11A}"/>
              </a:ext>
            </a:extLst>
          </p:cNvPr>
          <p:cNvSpPr/>
          <p:nvPr/>
        </p:nvSpPr>
        <p:spPr>
          <a:xfrm>
            <a:off x="2713111" y="5326655"/>
            <a:ext cx="3206177" cy="736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Sinalização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0CB62EE-8C5D-4B4E-ABAE-34E7611A3679}"/>
              </a:ext>
            </a:extLst>
          </p:cNvPr>
          <p:cNvSpPr/>
          <p:nvPr/>
        </p:nvSpPr>
        <p:spPr>
          <a:xfrm>
            <a:off x="5919288" y="5326655"/>
            <a:ext cx="3248000" cy="736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usuário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110E5ADD-2E66-4423-A662-9B47930AFEDF}"/>
              </a:ext>
            </a:extLst>
          </p:cNvPr>
          <p:cNvSpPr/>
          <p:nvPr/>
        </p:nvSpPr>
        <p:spPr>
          <a:xfrm>
            <a:off x="9167287" y="1134687"/>
            <a:ext cx="1405942" cy="49287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Alimentação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Gráfico 19" descr="Sirene estrutura de tópicos">
            <a:extLst>
              <a:ext uri="{FF2B5EF4-FFF2-40B4-BE49-F238E27FC236}">
                <a16:creationId xmlns:a16="http://schemas.microsoft.com/office/drawing/2014/main" id="{9E555A88-B68C-4315-BA61-7AA8700EE7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3485" y="5507168"/>
            <a:ext cx="304957" cy="304957"/>
          </a:xfrm>
          <a:prstGeom prst="rect">
            <a:avLst/>
          </a:prstGeom>
        </p:spPr>
      </p:pic>
      <p:pic>
        <p:nvPicPr>
          <p:cNvPr id="30" name="Gráfico 29" descr="Mão de robô com preenchimento sólido">
            <a:extLst>
              <a:ext uri="{FF2B5EF4-FFF2-40B4-BE49-F238E27FC236}">
                <a16:creationId xmlns:a16="http://schemas.microsoft.com/office/drawing/2014/main" id="{48CE7DA0-A866-4165-B40D-B774B69C73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1481" y="280977"/>
            <a:ext cx="914400" cy="914400"/>
          </a:xfrm>
          <a:prstGeom prst="rect">
            <a:avLst/>
          </a:prstGeom>
        </p:spPr>
      </p:pic>
      <p:pic>
        <p:nvPicPr>
          <p:cNvPr id="36" name="Gráfico 35" descr="Usuário com preenchimento sólido">
            <a:extLst>
              <a:ext uri="{FF2B5EF4-FFF2-40B4-BE49-F238E27FC236}">
                <a16:creationId xmlns:a16="http://schemas.microsoft.com/office/drawing/2014/main" id="{AA515CB0-CC97-4ABC-84F4-DD67866ECC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93201" y="5993936"/>
            <a:ext cx="662717" cy="662717"/>
          </a:xfrm>
          <a:prstGeom prst="rect">
            <a:avLst/>
          </a:prstGeom>
        </p:spPr>
      </p:pic>
      <p:pic>
        <p:nvPicPr>
          <p:cNvPr id="38" name="Gráfico 37" descr="Minimizar com preenchimento sólido">
            <a:extLst>
              <a:ext uri="{FF2B5EF4-FFF2-40B4-BE49-F238E27FC236}">
                <a16:creationId xmlns:a16="http://schemas.microsoft.com/office/drawing/2014/main" id="{27A208CE-33F3-47B5-B4CA-C58D095BC1D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34653" y="2289346"/>
            <a:ext cx="197721" cy="197721"/>
          </a:xfrm>
          <a:prstGeom prst="rect">
            <a:avLst/>
          </a:prstGeom>
        </p:spPr>
      </p:pic>
      <p:pic>
        <p:nvPicPr>
          <p:cNvPr id="13" name="Gráfico 12" descr="Olho estrutura de tópicos">
            <a:extLst>
              <a:ext uri="{FF2B5EF4-FFF2-40B4-BE49-F238E27FC236}">
                <a16:creationId xmlns:a16="http://schemas.microsoft.com/office/drawing/2014/main" id="{86E792AB-61B9-41B4-948B-CB126E2672C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32843" y="1271618"/>
            <a:ext cx="386524" cy="386524"/>
          </a:xfrm>
          <a:prstGeom prst="rect">
            <a:avLst/>
          </a:prstGeom>
        </p:spPr>
      </p:pic>
      <p:pic>
        <p:nvPicPr>
          <p:cNvPr id="17" name="Gráfico 16" descr="Cérebro estrutura de tópicos">
            <a:extLst>
              <a:ext uri="{FF2B5EF4-FFF2-40B4-BE49-F238E27FC236}">
                <a16:creationId xmlns:a16="http://schemas.microsoft.com/office/drawing/2014/main" id="{84C83CFB-0BF7-499E-A05F-2A8D0323722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47936" y="3187938"/>
            <a:ext cx="386524" cy="386524"/>
          </a:xfrm>
          <a:prstGeom prst="rect">
            <a:avLst/>
          </a:prstGeom>
        </p:spPr>
      </p:pic>
      <p:pic>
        <p:nvPicPr>
          <p:cNvPr id="21" name="Gráfico 20" descr="USB estrutura de tópicos">
            <a:extLst>
              <a:ext uri="{FF2B5EF4-FFF2-40B4-BE49-F238E27FC236}">
                <a16:creationId xmlns:a16="http://schemas.microsoft.com/office/drawing/2014/main" id="{B3F0FB44-5667-4F26-A72A-1C6EC21B3D7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59127" y="4825721"/>
            <a:ext cx="333956" cy="333956"/>
          </a:xfrm>
          <a:prstGeom prst="rect">
            <a:avLst/>
          </a:prstGeom>
        </p:spPr>
      </p:pic>
      <p:pic>
        <p:nvPicPr>
          <p:cNvPr id="29" name="Gráfico 28" descr="Gesto de toque duplo estrutura de tópicos">
            <a:extLst>
              <a:ext uri="{FF2B5EF4-FFF2-40B4-BE49-F238E27FC236}">
                <a16:creationId xmlns:a16="http://schemas.microsoft.com/office/drawing/2014/main" id="{47BA1685-5F85-49E0-B9AC-A9213D6888B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24571" y="5583245"/>
            <a:ext cx="280136" cy="280136"/>
          </a:xfrm>
          <a:prstGeom prst="rect">
            <a:avLst/>
          </a:prstGeom>
        </p:spPr>
      </p:pic>
      <p:pic>
        <p:nvPicPr>
          <p:cNvPr id="43" name="Gráfico 42" descr="USB estrutura de tópicos">
            <a:extLst>
              <a:ext uri="{FF2B5EF4-FFF2-40B4-BE49-F238E27FC236}">
                <a16:creationId xmlns:a16="http://schemas.microsoft.com/office/drawing/2014/main" id="{89566335-45EC-4B76-AA3F-9573AEB38F0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63848" y="2202345"/>
            <a:ext cx="333956" cy="333956"/>
          </a:xfrm>
          <a:prstGeom prst="rect">
            <a:avLst/>
          </a:prstGeom>
        </p:spPr>
      </p:pic>
      <p:pic>
        <p:nvPicPr>
          <p:cNvPr id="40" name="Gráfico 39" descr="Braço musculoso estrutura de tópicos">
            <a:extLst>
              <a:ext uri="{FF2B5EF4-FFF2-40B4-BE49-F238E27FC236}">
                <a16:creationId xmlns:a16="http://schemas.microsoft.com/office/drawing/2014/main" id="{4F75F983-2F6A-42B2-A06E-F5816748849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69287" y="1375085"/>
            <a:ext cx="386524" cy="386524"/>
          </a:xfrm>
          <a:prstGeom prst="rect">
            <a:avLst/>
          </a:prstGeom>
        </p:spPr>
      </p:pic>
      <p:pic>
        <p:nvPicPr>
          <p:cNvPr id="44" name="Gráfico 43" descr="Carregamento da bateria estrutura de tópicos">
            <a:extLst>
              <a:ext uri="{FF2B5EF4-FFF2-40B4-BE49-F238E27FC236}">
                <a16:creationId xmlns:a16="http://schemas.microsoft.com/office/drawing/2014/main" id="{646B1826-8564-40D7-8E6D-7CB28EFB38FD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121132" y="1108054"/>
            <a:ext cx="386524" cy="386524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DFE9D387-15CA-4102-A7B1-A991B1E9D77D}"/>
              </a:ext>
            </a:extLst>
          </p:cNvPr>
          <p:cNvSpPr/>
          <p:nvPr/>
        </p:nvSpPr>
        <p:spPr>
          <a:xfrm>
            <a:off x="1385515" y="1134686"/>
            <a:ext cx="1326109" cy="49287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Segurança</a:t>
            </a:r>
            <a:endParaRPr lang="pt-BR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áfico 3" descr="Aviso estrutura de tópicos">
            <a:extLst>
              <a:ext uri="{FF2B5EF4-FFF2-40B4-BE49-F238E27FC236}">
                <a16:creationId xmlns:a16="http://schemas.microsoft.com/office/drawing/2014/main" id="{DDE41AFA-D0AB-4542-94FC-7A58DE5951DC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113776" y="1181823"/>
            <a:ext cx="386524" cy="38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22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19459</TotalTime>
  <Words>47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Company>SEM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Fort</dc:creator>
  <cp:lastModifiedBy>mateus mota morais</cp:lastModifiedBy>
  <cp:revision>441</cp:revision>
  <cp:lastPrinted>2021-11-16T13:03:42Z</cp:lastPrinted>
  <dcterms:created xsi:type="dcterms:W3CDTF">2004-09-08T19:02:06Z</dcterms:created>
  <dcterms:modified xsi:type="dcterms:W3CDTF">2021-11-16T14:42:15Z</dcterms:modified>
</cp:coreProperties>
</file>