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350" r:id="rId3"/>
    <p:sldId id="348" r:id="rId4"/>
    <p:sldId id="344" r:id="rId5"/>
    <p:sldId id="345" r:id="rId6"/>
    <p:sldId id="35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6DD4EF-61B6-46B2-A3B5-8E600B0FE977}" v="16" dt="2022-11-28T21:16:55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22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5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33387-82E6-4907-B7A3-CDC12D3ECED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4198E-B685-466E-A03E-BEF34DDA72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4198E-B685-466E-A03E-BEF34DDA7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7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4198E-B685-466E-A03E-BEF34DDA72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96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4198E-B685-466E-A03E-BEF34DDA72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6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8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1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1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1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6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6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7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1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8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4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68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JUSTIÇA DE TRANSIÇÃO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2947086"/>
            <a:ext cx="8498881" cy="3017545"/>
          </a:xfrm>
        </p:spPr>
        <p:txBody>
          <a:bodyPr>
            <a:normAutofit/>
          </a:bodyPr>
          <a:lstStyle/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Ruptura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institucional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violações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direitos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humanos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SzPct val="50000"/>
              <a:buFont typeface="Wingdings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Segunda Guerra Mundial</a:t>
            </a:r>
          </a:p>
          <a:p>
            <a:pPr>
              <a:buSzPct val="50000"/>
              <a:buFont typeface="Wingdings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1975-1999</a:t>
            </a:r>
          </a:p>
          <a:p>
            <a:pPr>
              <a:buSzPct val="50000"/>
              <a:buFont typeface="Wingdings" charset="2"/>
              <a:buChar char="ü"/>
            </a:pPr>
            <a:endParaRPr lang="pt-BR" dirty="0">
              <a:solidFill>
                <a:srgbClr val="000000"/>
              </a:solidFill>
            </a:endParaRPr>
          </a:p>
          <a:p>
            <a:pPr marL="0" indent="0">
              <a:buSzPct val="50000"/>
              <a:buNone/>
            </a:pP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6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JUSTIÇA DE TRANSIÇÃO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2947086"/>
            <a:ext cx="8498881" cy="3017545"/>
          </a:xfrm>
        </p:spPr>
        <p:txBody>
          <a:bodyPr>
            <a:normAutofit/>
          </a:bodyPr>
          <a:lstStyle/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Concepção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justiça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associada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períodos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mudança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política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SzPct val="50000"/>
              <a:buFont typeface="Wingdings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Duas </a:t>
            </a:r>
            <a:r>
              <a:rPr lang="en-US" dirty="0" err="1">
                <a:solidFill>
                  <a:srgbClr val="000000"/>
                </a:solidFill>
              </a:rPr>
              <a:t>fontes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primárias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err="1">
                <a:solidFill>
                  <a:srgbClr val="000000"/>
                </a:solidFill>
              </a:rPr>
              <a:t>movimento</a:t>
            </a:r>
            <a:r>
              <a:rPr lang="en-US" dirty="0">
                <a:solidFill>
                  <a:srgbClr val="000000"/>
                </a:solidFill>
              </a:rPr>
              <a:t> de DH +  </a:t>
            </a:r>
            <a:r>
              <a:rPr lang="en-US" dirty="0" err="1">
                <a:solidFill>
                  <a:srgbClr val="000000"/>
                </a:solidFill>
              </a:rPr>
              <a:t>legislação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internacional</a:t>
            </a:r>
            <a:r>
              <a:rPr lang="en-US" dirty="0">
                <a:solidFill>
                  <a:srgbClr val="000000"/>
                </a:solidFill>
              </a:rPr>
              <a:t> de DH e </a:t>
            </a:r>
            <a:r>
              <a:rPr lang="en-US" dirty="0" err="1">
                <a:solidFill>
                  <a:srgbClr val="000000"/>
                </a:solidFill>
              </a:rPr>
              <a:t>legislação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humanitária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pt-BR" dirty="0">
              <a:solidFill>
                <a:srgbClr val="000000"/>
              </a:solidFill>
            </a:endParaRPr>
          </a:p>
          <a:p>
            <a:pPr marL="0" indent="0">
              <a:buSzPct val="50000"/>
              <a:buNone/>
            </a:pP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1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JUSTIÇA DE TRANSIÇÃO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1438668"/>
            <a:ext cx="8498881" cy="4525963"/>
          </a:xfrm>
        </p:spPr>
        <p:txBody>
          <a:bodyPr>
            <a:normAutofit/>
          </a:bodyPr>
          <a:lstStyle/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Violações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inúmeros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direitos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individuais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coletivos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Obstáculos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err="1">
                <a:solidFill>
                  <a:srgbClr val="000000"/>
                </a:solidFill>
              </a:rPr>
              <a:t>anistias</a:t>
            </a:r>
            <a:r>
              <a:rPr lang="en-US" dirty="0">
                <a:solidFill>
                  <a:srgbClr val="000000"/>
                </a:solidFill>
              </a:rPr>
              <a:t> e enclaves </a:t>
            </a:r>
            <a:r>
              <a:rPr lang="en-US" dirty="0" err="1">
                <a:solidFill>
                  <a:srgbClr val="000000"/>
                </a:solidFill>
              </a:rPr>
              <a:t>autoritários</a:t>
            </a:r>
            <a:endParaRPr lang="pt-BR" dirty="0">
              <a:solidFill>
                <a:srgbClr val="000000"/>
              </a:solidFill>
            </a:endParaRPr>
          </a:p>
          <a:p>
            <a:pPr marL="0" indent="0">
              <a:buSzPct val="50000"/>
              <a:buNone/>
            </a:pP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1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14400"/>
            <a:ext cx="8229600" cy="50323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JUSTIÇA DE TRANSIÇÃO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DEVERES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1979112"/>
            <a:ext cx="8498881" cy="3985518"/>
          </a:xfrm>
        </p:spPr>
        <p:txBody>
          <a:bodyPr>
            <a:normAutofit/>
          </a:bodyPr>
          <a:lstStyle/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Investigar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processar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punir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violadores</a:t>
            </a:r>
            <a:r>
              <a:rPr lang="en-US" dirty="0">
                <a:solidFill>
                  <a:srgbClr val="000000"/>
                </a:solidFill>
              </a:rPr>
              <a:t> de DH</a:t>
            </a: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Revelar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verdade</a:t>
            </a:r>
            <a:r>
              <a:rPr lang="en-US" dirty="0">
                <a:solidFill>
                  <a:srgbClr val="000000"/>
                </a:solidFill>
              </a:rPr>
              <a:t> para as </a:t>
            </a:r>
            <a:r>
              <a:rPr lang="en-US" dirty="0" err="1">
                <a:solidFill>
                  <a:srgbClr val="000000"/>
                </a:solidFill>
              </a:rPr>
              <a:t>vítimas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seus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familiares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dirty="0" err="1">
                <a:solidFill>
                  <a:srgbClr val="000000"/>
                </a:solidFill>
              </a:rPr>
              <a:t>sociedade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pt-BR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Oferecer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reparação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adequada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Afastar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criminosos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órgãos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relacionados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exercício</a:t>
            </a:r>
            <a:r>
              <a:rPr lang="en-US" dirty="0">
                <a:solidFill>
                  <a:srgbClr val="000000"/>
                </a:solidFill>
              </a:rPr>
              <a:t> da lei e de </a:t>
            </a:r>
            <a:r>
              <a:rPr lang="en-US" dirty="0" err="1">
                <a:solidFill>
                  <a:srgbClr val="000000"/>
                </a:solidFill>
              </a:rPr>
              <a:t>outras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posições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autoridade</a:t>
            </a:r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26511"/>
            <a:ext cx="8229600" cy="69112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JUSTIÇA DE TRANSIÇÃO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DIREITOS 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1878904"/>
            <a:ext cx="8498881" cy="4085726"/>
          </a:xfrm>
        </p:spPr>
        <p:txBody>
          <a:bodyPr>
            <a:normAutofit fontScale="92500"/>
          </a:bodyPr>
          <a:lstStyle/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Direito</a:t>
            </a:r>
            <a:r>
              <a:rPr lang="en-US" dirty="0">
                <a:solidFill>
                  <a:srgbClr val="000000"/>
                </a:solidFill>
              </a:rPr>
              <a:t> à </a:t>
            </a:r>
            <a:r>
              <a:rPr lang="en-US" dirty="0" err="1">
                <a:solidFill>
                  <a:srgbClr val="000000"/>
                </a:solidFill>
              </a:rPr>
              <a:t>justiça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Direito</a:t>
            </a:r>
            <a:r>
              <a:rPr lang="en-US" dirty="0">
                <a:solidFill>
                  <a:srgbClr val="000000"/>
                </a:solidFill>
              </a:rPr>
              <a:t> à </a:t>
            </a:r>
            <a:r>
              <a:rPr lang="en-US" dirty="0" err="1">
                <a:solidFill>
                  <a:srgbClr val="000000"/>
                </a:solidFill>
              </a:rPr>
              <a:t>verdade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buSzPct val="50000"/>
              <a:buFont typeface="Wingdings" charset="2"/>
              <a:buChar char="ü"/>
            </a:pPr>
            <a:endParaRPr lang="pt-BR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Direito</a:t>
            </a:r>
            <a:r>
              <a:rPr lang="en-US" dirty="0">
                <a:solidFill>
                  <a:srgbClr val="000000"/>
                </a:solidFill>
              </a:rPr>
              <a:t> à </a:t>
            </a:r>
            <a:r>
              <a:rPr lang="en-US" dirty="0" err="1">
                <a:solidFill>
                  <a:srgbClr val="000000"/>
                </a:solidFill>
              </a:rPr>
              <a:t>compensação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Direito</a:t>
            </a:r>
            <a:r>
              <a:rPr lang="en-US" dirty="0">
                <a:solidFill>
                  <a:srgbClr val="000000"/>
                </a:solidFill>
              </a:rPr>
              <a:t> à </a:t>
            </a:r>
            <a:r>
              <a:rPr lang="en-US" dirty="0" err="1">
                <a:solidFill>
                  <a:srgbClr val="000000"/>
                </a:solidFill>
              </a:rPr>
              <a:t>instituições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reorganizadas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i="1" dirty="0">
                <a:solidFill>
                  <a:srgbClr val="000000"/>
                </a:solidFill>
              </a:rPr>
              <a:t>accountable</a:t>
            </a:r>
            <a:endParaRPr lang="pt-BR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9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72995"/>
            <a:ext cx="8229600" cy="994719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JUSTIÇA DE TRANSIÇÃO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OBJETIVOS </a:t>
            </a:r>
            <a:br>
              <a:rPr lang="en-US" sz="4000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390" y="1878904"/>
            <a:ext cx="8498881" cy="4085726"/>
          </a:xfrm>
        </p:spPr>
        <p:txBody>
          <a:bodyPr>
            <a:normAutofit fontScale="92500" lnSpcReduction="10000"/>
          </a:bodyPr>
          <a:lstStyle/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Fim</a:t>
            </a:r>
            <a:r>
              <a:rPr lang="en-US" dirty="0">
                <a:solidFill>
                  <a:srgbClr val="000000"/>
                </a:solidFill>
              </a:rPr>
              <a:t> da </a:t>
            </a:r>
            <a:r>
              <a:rPr lang="en-US" dirty="0" err="1">
                <a:solidFill>
                  <a:srgbClr val="000000"/>
                </a:solidFill>
              </a:rPr>
              <a:t>impunidade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Reconciliação</a:t>
            </a:r>
            <a:r>
              <a:rPr lang="en-US" dirty="0">
                <a:solidFill>
                  <a:srgbClr val="000000"/>
                </a:solidFill>
              </a:rPr>
              <a:t>  </a:t>
            </a: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Paz</a:t>
            </a:r>
          </a:p>
          <a:p>
            <a:pPr>
              <a:buSzPct val="50000"/>
              <a:buFont typeface="Wingdings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r>
              <a:rPr lang="en-US" dirty="0" err="1">
                <a:solidFill>
                  <a:srgbClr val="000000"/>
                </a:solidFill>
              </a:rPr>
              <a:t>Democracia</a:t>
            </a:r>
            <a:endParaRPr lang="en-US" dirty="0">
              <a:solidFill>
                <a:srgbClr val="000000"/>
              </a:solidFill>
            </a:endParaRPr>
          </a:p>
          <a:p>
            <a:pPr>
              <a:buSzPct val="50000"/>
              <a:buFont typeface="Wingdings" charset="2"/>
              <a:buChar char="ü"/>
            </a:pPr>
            <a:endParaRPr lang="pt-BR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04930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</TotalTime>
  <Words>145</Words>
  <Application>Microsoft Macintosh PowerPoint</Application>
  <PresentationFormat>Widescreen</PresentationFormat>
  <Paragraphs>38</Paragraphs>
  <Slides>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 Black </vt:lpstr>
      <vt:lpstr>JUSTIÇA DE TRANSIÇÃO  </vt:lpstr>
      <vt:lpstr>JUSTIÇA DE TRANSIÇÃO  </vt:lpstr>
      <vt:lpstr>JUSTIÇA DE TRANSIÇÃO  </vt:lpstr>
      <vt:lpstr>JUSTIÇA DE TRANSIÇÃO DEVERES  </vt:lpstr>
      <vt:lpstr>JUSTIÇA DE TRANSIÇÃO DIREITOS  </vt:lpstr>
      <vt:lpstr>   JUSTIÇA DE TRANSIÇÃO OBJETIVOS 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JUSTIÇA DE TRANSIÇÃO</dc:title>
  <dc:creator>Glenda Mezarobba</dc:creator>
  <cp:lastModifiedBy>Cristiane</cp:lastModifiedBy>
  <cp:revision>2</cp:revision>
  <dcterms:created xsi:type="dcterms:W3CDTF">2022-11-26T23:21:42Z</dcterms:created>
  <dcterms:modified xsi:type="dcterms:W3CDTF">2022-12-02T10:29:18Z</dcterms:modified>
</cp:coreProperties>
</file>