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368" r:id="rId3"/>
    <p:sldId id="367" r:id="rId4"/>
    <p:sldId id="351" r:id="rId5"/>
    <p:sldId id="333" r:id="rId6"/>
    <p:sldId id="363" r:id="rId7"/>
    <p:sldId id="364" r:id="rId8"/>
    <p:sldId id="334" r:id="rId9"/>
    <p:sldId id="362" r:id="rId10"/>
    <p:sldId id="348" r:id="rId11"/>
    <p:sldId id="359" r:id="rId12"/>
    <p:sldId id="365" r:id="rId13"/>
    <p:sldId id="354" r:id="rId14"/>
    <p:sldId id="328" r:id="rId15"/>
    <p:sldId id="369" r:id="rId16"/>
    <p:sldId id="358" r:id="rId17"/>
    <p:sldId id="355" r:id="rId18"/>
    <p:sldId id="356" r:id="rId19"/>
    <p:sldId id="361" r:id="rId20"/>
    <p:sldId id="360" r:id="rId21"/>
    <p:sldId id="349" r:id="rId22"/>
    <p:sldId id="366" r:id="rId23"/>
    <p:sldId id="302" r:id="rId24"/>
    <p:sldId id="267"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0" d="100"/>
          <a:sy n="50" d="100"/>
        </p:scale>
        <p:origin x="-1860" y="-408"/>
      </p:cViewPr>
      <p:guideLst>
        <p:guide orient="horz" pos="2160"/>
        <p:guide pos="2880"/>
      </p:guideLst>
    </p:cSldViewPr>
  </p:slideViewPr>
  <p:notesTextViewPr>
    <p:cViewPr>
      <p:scale>
        <a:sx n="1" d="1"/>
        <a:sy n="1" d="1"/>
      </p:scale>
      <p:origin x="0" y="0"/>
    </p:cViewPr>
  </p:notesTextViewPr>
  <p:sorterViewPr>
    <p:cViewPr>
      <p:scale>
        <a:sx n="100" d="100"/>
        <a:sy n="100" d="100"/>
      </p:scale>
      <p:origin x="0" y="130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Plan1!$B$1</c:f>
              <c:strCache>
                <c:ptCount val="1"/>
                <c:pt idx="0">
                  <c:v>Type of Study</c:v>
                </c:pt>
              </c:strCache>
            </c:strRef>
          </c:tx>
          <c:dPt>
            <c:idx val="0"/>
            <c:bubble3D val="0"/>
          </c:dPt>
          <c:dPt>
            <c:idx val="1"/>
            <c:bubble3D val="0"/>
          </c:dPt>
          <c:dPt>
            <c:idx val="2"/>
            <c:bubble3D val="0"/>
          </c:dPt>
          <c:dPt>
            <c:idx val="3"/>
            <c:bubble3D val="0"/>
          </c:dPt>
          <c:dPt>
            <c:idx val="4"/>
            <c:bubble3D val="0"/>
          </c:dPt>
          <c:dLbls>
            <c:dLbl>
              <c:idx val="0"/>
              <c:layout>
                <c:manualLayout>
                  <c:x val="-4.9441934512284326E-2"/>
                  <c:y val="-0.3198706065826416"/>
                </c:manualLayout>
              </c:layout>
              <c:showLegendKey val="0"/>
              <c:showVal val="1"/>
              <c:showCatName val="1"/>
              <c:showSerName val="0"/>
              <c:showPercent val="0"/>
              <c:showBubbleSize val="0"/>
            </c:dLbl>
            <c:dLbl>
              <c:idx val="1"/>
              <c:layout>
                <c:manualLayout>
                  <c:x val="-1.7823090862695345E-2"/>
                  <c:y val="-3.0796106218328517E-3"/>
                </c:manualLayout>
              </c:layout>
              <c:showLegendKey val="0"/>
              <c:showVal val="1"/>
              <c:showCatName val="1"/>
              <c:showSerName val="0"/>
              <c:showPercent val="0"/>
              <c:showBubbleSize val="0"/>
            </c:dLbl>
            <c:dLbl>
              <c:idx val="2"/>
              <c:layout>
                <c:manualLayout>
                  <c:x val="-6.295791919452691E-2"/>
                  <c:y val="0.20103558405170679"/>
                </c:manualLayout>
              </c:layout>
              <c:showLegendKey val="0"/>
              <c:showVal val="1"/>
              <c:showCatName val="1"/>
              <c:showSerName val="0"/>
              <c:showPercent val="0"/>
              <c:showBubbleSize val="0"/>
            </c:dLbl>
            <c:dLbl>
              <c:idx val="4"/>
              <c:layout/>
              <c:tx>
                <c:rich>
                  <a:bodyPr/>
                  <a:lstStyle/>
                  <a:p>
                    <a:pPr>
                      <a:defRPr sz="1600"/>
                    </a:pPr>
                    <a:r>
                      <a:rPr lang="en-US" sz="1600" dirty="0" smtClean="0"/>
                      <a:t>RCT*; </a:t>
                    </a:r>
                    <a:r>
                      <a:rPr lang="en-US" sz="1600" dirty="0"/>
                      <a:t>2</a:t>
                    </a:r>
                  </a:p>
                </c:rich>
              </c:tx>
              <c:spPr/>
              <c:showLegendKey val="0"/>
              <c:showVal val="1"/>
              <c:showCatName val="1"/>
              <c:showSerName val="0"/>
              <c:showPercent val="0"/>
              <c:showBubbleSize val="0"/>
            </c:dLbl>
            <c:showLegendKey val="0"/>
            <c:showVal val="1"/>
            <c:showCatName val="1"/>
            <c:showSerName val="0"/>
            <c:showPercent val="0"/>
            <c:showBubbleSize val="0"/>
            <c:showLeaderLines val="1"/>
          </c:dLbls>
          <c:cat>
            <c:strRef>
              <c:f>Plan1!$A$2:$A$6</c:f>
              <c:strCache>
                <c:ptCount val="5"/>
                <c:pt idx="0">
                  <c:v>Cohort</c:v>
                </c:pt>
                <c:pt idx="1">
                  <c:v>Case-control</c:v>
                </c:pt>
                <c:pt idx="2">
                  <c:v>Cross-sectional</c:v>
                </c:pt>
                <c:pt idx="3">
                  <c:v>Case report</c:v>
                </c:pt>
                <c:pt idx="4">
                  <c:v>RCT</c:v>
                </c:pt>
              </c:strCache>
            </c:strRef>
          </c:cat>
          <c:val>
            <c:numRef>
              <c:f>Plan1!$B$2:$B$6</c:f>
              <c:numCache>
                <c:formatCode>General</c:formatCode>
                <c:ptCount val="5"/>
                <c:pt idx="0">
                  <c:v>43</c:v>
                </c:pt>
                <c:pt idx="1">
                  <c:v>20</c:v>
                </c:pt>
                <c:pt idx="2">
                  <c:v>13</c:v>
                </c:pt>
                <c:pt idx="3">
                  <c:v>3</c:v>
                </c:pt>
                <c:pt idx="4">
                  <c:v>2</c:v>
                </c:pt>
              </c:numCache>
            </c:numRef>
          </c:val>
        </c:ser>
        <c:dLbls>
          <c:showLegendKey val="0"/>
          <c:showVal val="1"/>
          <c:showCatName val="1"/>
          <c:showSerName val="0"/>
          <c:showPercent val="0"/>
          <c:showBubbleSize val="0"/>
          <c:showLeaderLines val="1"/>
        </c:dLbls>
        <c:firstSliceAng val="0"/>
      </c:pieChart>
    </c:plotArea>
    <c:plotVisOnly val="1"/>
    <c:dispBlanksAs val="gap"/>
    <c:showDLblsOverMax val="0"/>
  </c:chart>
  <c:txPr>
    <a:bodyPr/>
    <a:lstStyle/>
    <a:p>
      <a:pPr>
        <a:defRPr sz="1600" b="1"/>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3349064775185271"/>
          <c:y val="1.0820303331731361E-2"/>
          <c:w val="0.3429611929513392"/>
          <c:h val="0.96096587797436095"/>
        </c:manualLayout>
      </c:layout>
      <c:barChart>
        <c:barDir val="bar"/>
        <c:grouping val="clustered"/>
        <c:varyColors val="0"/>
        <c:ser>
          <c:idx val="0"/>
          <c:order val="0"/>
          <c:tx>
            <c:strRef>
              <c:f>Plan1!$B$1</c:f>
              <c:strCache>
                <c:ptCount val="1"/>
                <c:pt idx="0">
                  <c:v>Country</c:v>
                </c:pt>
              </c:strCache>
            </c:strRef>
          </c:tx>
          <c:invertIfNegative val="0"/>
          <c:dPt>
            <c:idx val="0"/>
            <c:invertIfNegative val="0"/>
            <c:bubble3D val="0"/>
            <c:spPr>
              <a:solidFill>
                <a:schemeClr val="accent6"/>
              </a:solidFill>
              <a:effectLst/>
              <a:sp3d contourW="25400">
                <a:contourClr>
                  <a:schemeClr val="lt1"/>
                </a:contourClr>
              </a:sp3d>
            </c:spPr>
          </c:dPt>
          <c:dPt>
            <c:idx val="1"/>
            <c:invertIfNegative val="0"/>
            <c:bubble3D val="0"/>
            <c:spPr>
              <a:solidFill>
                <a:schemeClr val="accent5"/>
              </a:solidFill>
              <a:effectLst/>
              <a:sp3d contourW="25400">
                <a:contourClr>
                  <a:schemeClr val="lt1"/>
                </a:contourClr>
              </a:sp3d>
            </c:spPr>
          </c:dPt>
          <c:dPt>
            <c:idx val="2"/>
            <c:invertIfNegative val="0"/>
            <c:bubble3D val="0"/>
            <c:spPr>
              <a:solidFill>
                <a:schemeClr val="accent4"/>
              </a:solidFill>
              <a:effectLst/>
              <a:sp3d contourW="25400">
                <a:contourClr>
                  <a:schemeClr val="lt1"/>
                </a:contourClr>
              </a:sp3d>
            </c:spPr>
          </c:dPt>
          <c:dPt>
            <c:idx val="3"/>
            <c:invertIfNegative val="0"/>
            <c:bubble3D val="0"/>
            <c:spPr>
              <a:solidFill>
                <a:schemeClr val="accent6">
                  <a:lumMod val="60000"/>
                </a:schemeClr>
              </a:solidFill>
              <a:effectLst/>
              <a:sp3d contourW="25400">
                <a:contourClr>
                  <a:schemeClr val="lt1"/>
                </a:contourClr>
              </a:sp3d>
            </c:spPr>
          </c:dPt>
          <c:dPt>
            <c:idx val="4"/>
            <c:invertIfNegative val="0"/>
            <c:bubble3D val="0"/>
            <c:spPr>
              <a:solidFill>
                <a:schemeClr val="accent5">
                  <a:lumMod val="60000"/>
                </a:schemeClr>
              </a:solidFill>
              <a:effectLst/>
              <a:sp3d contourW="25400">
                <a:contourClr>
                  <a:schemeClr val="lt1"/>
                </a:contourClr>
              </a:sp3d>
            </c:spPr>
          </c:dPt>
          <c:dPt>
            <c:idx val="5"/>
            <c:invertIfNegative val="0"/>
            <c:bubble3D val="0"/>
            <c:spPr>
              <a:solidFill>
                <a:schemeClr val="accent4">
                  <a:lumMod val="60000"/>
                </a:schemeClr>
              </a:solidFill>
              <a:effectLst/>
              <a:sp3d contourW="25400">
                <a:contourClr>
                  <a:schemeClr val="lt1"/>
                </a:contourClr>
              </a:sp3d>
            </c:spPr>
          </c:dPt>
          <c:dPt>
            <c:idx val="6"/>
            <c:invertIfNegative val="0"/>
            <c:bubble3D val="0"/>
            <c:spPr>
              <a:solidFill>
                <a:schemeClr val="accent6">
                  <a:lumMod val="80000"/>
                  <a:lumOff val="20000"/>
                </a:schemeClr>
              </a:solidFill>
              <a:effectLst/>
              <a:sp3d contourW="25400">
                <a:contourClr>
                  <a:schemeClr val="lt1"/>
                </a:contourClr>
              </a:sp3d>
            </c:spPr>
          </c:dPt>
          <c:dPt>
            <c:idx val="7"/>
            <c:invertIfNegative val="0"/>
            <c:bubble3D val="0"/>
            <c:spPr>
              <a:solidFill>
                <a:schemeClr val="accent5">
                  <a:lumMod val="80000"/>
                  <a:lumOff val="20000"/>
                </a:schemeClr>
              </a:solidFill>
              <a:effectLst/>
              <a:sp3d contourW="25400">
                <a:contourClr>
                  <a:schemeClr val="lt1"/>
                </a:contourClr>
              </a:sp3d>
            </c:spPr>
          </c:dPt>
          <c:dPt>
            <c:idx val="8"/>
            <c:invertIfNegative val="0"/>
            <c:bubble3D val="0"/>
            <c:spPr>
              <a:solidFill>
                <a:schemeClr val="accent4">
                  <a:lumMod val="80000"/>
                  <a:lumOff val="20000"/>
                </a:schemeClr>
              </a:solidFill>
              <a:effectLst/>
              <a:sp3d contourW="25400">
                <a:contourClr>
                  <a:schemeClr val="lt1"/>
                </a:contourClr>
              </a:sp3d>
            </c:spPr>
          </c:dPt>
          <c:dPt>
            <c:idx val="9"/>
            <c:invertIfNegative val="0"/>
            <c:bubble3D val="0"/>
            <c:spPr>
              <a:solidFill>
                <a:schemeClr val="accent6">
                  <a:lumMod val="80000"/>
                </a:schemeClr>
              </a:solidFill>
              <a:effectLst/>
              <a:sp3d contourW="25400">
                <a:contourClr>
                  <a:schemeClr val="lt1"/>
                </a:contourClr>
              </a:sp3d>
            </c:spPr>
          </c:dPt>
          <c:dPt>
            <c:idx val="10"/>
            <c:invertIfNegative val="0"/>
            <c:bubble3D val="0"/>
            <c:spPr>
              <a:solidFill>
                <a:schemeClr val="accent5">
                  <a:lumMod val="80000"/>
                </a:schemeClr>
              </a:solidFill>
              <a:effectLst/>
              <a:sp3d contourW="25400">
                <a:contourClr>
                  <a:schemeClr val="lt1"/>
                </a:contourClr>
              </a:sp3d>
            </c:spPr>
          </c:dPt>
          <c:cat>
            <c:strRef>
              <c:f>Plan1!$A$2:$A$7</c:f>
              <c:strCache>
                <c:ptCount val="6"/>
                <c:pt idx="0">
                  <c:v>Ireland</c:v>
                </c:pt>
                <c:pt idx="1">
                  <c:v>Netherlands</c:v>
                </c:pt>
                <c:pt idx="2">
                  <c:v>Other countries</c:v>
                </c:pt>
                <c:pt idx="3">
                  <c:v>Norway</c:v>
                </c:pt>
                <c:pt idx="4">
                  <c:v>United Kingdom</c:v>
                </c:pt>
                <c:pt idx="5">
                  <c:v>USA</c:v>
                </c:pt>
              </c:strCache>
            </c:strRef>
          </c:cat>
          <c:val>
            <c:numRef>
              <c:f>Plan1!$B$2:$B$7</c:f>
              <c:numCache>
                <c:formatCode>General</c:formatCode>
                <c:ptCount val="6"/>
                <c:pt idx="0">
                  <c:v>3</c:v>
                </c:pt>
                <c:pt idx="1">
                  <c:v>3</c:v>
                </c:pt>
                <c:pt idx="2">
                  <c:v>6</c:v>
                </c:pt>
                <c:pt idx="3">
                  <c:v>6</c:v>
                </c:pt>
                <c:pt idx="4">
                  <c:v>22</c:v>
                </c:pt>
                <c:pt idx="5">
                  <c:v>41</c:v>
                </c:pt>
              </c:numCache>
            </c:numRef>
          </c:val>
        </c:ser>
        <c:dLbls>
          <c:showLegendKey val="0"/>
          <c:showVal val="1"/>
          <c:showCatName val="0"/>
          <c:showSerName val="0"/>
          <c:showPercent val="0"/>
          <c:showBubbleSize val="0"/>
        </c:dLbls>
        <c:gapWidth val="150"/>
        <c:overlap val="-25"/>
        <c:axId val="247721984"/>
        <c:axId val="247716096"/>
      </c:barChart>
      <c:valAx>
        <c:axId val="247716096"/>
        <c:scaling>
          <c:orientation val="minMax"/>
        </c:scaling>
        <c:delete val="1"/>
        <c:axPos val="b"/>
        <c:numFmt formatCode="General" sourceLinked="1"/>
        <c:majorTickMark val="none"/>
        <c:minorTickMark val="none"/>
        <c:tickLblPos val="nextTo"/>
        <c:crossAx val="247721984"/>
        <c:crosses val="autoZero"/>
        <c:crossBetween val="between"/>
      </c:valAx>
      <c:catAx>
        <c:axId val="247721984"/>
        <c:scaling>
          <c:orientation val="minMax"/>
        </c:scaling>
        <c:delete val="0"/>
        <c:axPos val="l"/>
        <c:majorTickMark val="none"/>
        <c:minorTickMark val="none"/>
        <c:tickLblPos val="nextTo"/>
        <c:crossAx val="247716096"/>
        <c:crosses val="autoZero"/>
        <c:auto val="1"/>
        <c:lblAlgn val="ctr"/>
        <c:lblOffset val="100"/>
        <c:noMultiLvlLbl val="0"/>
      </c:catAx>
      <c:spPr>
        <a:noFill/>
        <a:ln>
          <a:noFill/>
        </a:ln>
        <a:effectLst/>
        <a:sp3d/>
      </c:spPr>
    </c:plotArea>
    <c:plotVisOnly val="1"/>
    <c:dispBlanksAs val="gap"/>
    <c:showDLblsOverMax val="0"/>
  </c:chart>
  <c:spPr>
    <a:noFill/>
    <a:ln>
      <a:noFill/>
    </a:ln>
    <a:effectLst/>
  </c:spPr>
  <c:txPr>
    <a:bodyPr/>
    <a:lstStyle/>
    <a:p>
      <a:pPr>
        <a:defRPr sz="1800" b="1"/>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21C397-D1FD-47B5-823C-65A4F4385A0D}" type="doc">
      <dgm:prSet loTypeId="urn:microsoft.com/office/officeart/2005/8/layout/StepDownProcess" loCatId="process" qsTypeId="urn:microsoft.com/office/officeart/2005/8/quickstyle/simple3" qsCatId="simple" csTypeId="urn:microsoft.com/office/officeart/2005/8/colors/colorful1" csCatId="colorful" phldr="1"/>
      <dgm:spPr/>
      <dgm:t>
        <a:bodyPr/>
        <a:lstStyle/>
        <a:p>
          <a:endParaRPr lang="en-US"/>
        </a:p>
      </dgm:t>
    </dgm:pt>
    <dgm:pt modelId="{E44F18A7-9390-4554-841B-E6043B79E66D}">
      <dgm:prSet phldrT="[Texto]" custT="1"/>
      <dgm:spPr/>
      <dgm:t>
        <a:bodyPr/>
        <a:lstStyle/>
        <a:p>
          <a:r>
            <a:rPr lang="pt-BR" sz="2000" dirty="0" smtClean="0"/>
            <a:t>Fenômeno de continuidade e mudança nas características biopsicológicas dos seres humanos, como indivíduos e grupos. O fenômeno se estende ao longo da vida, através de sucessivas gerações, e através do tempo histórico, tanto no passado, como no futuro.</a:t>
          </a:r>
          <a:endParaRPr lang="en-US" sz="2000" b="1" dirty="0"/>
        </a:p>
      </dgm:t>
    </dgm:pt>
    <dgm:pt modelId="{66F9BEC5-CDA3-4669-8433-193C01D81066}" type="parTrans" cxnId="{3F85217C-9C7A-41F4-806D-D0B6C6A6D139}">
      <dgm:prSet/>
      <dgm:spPr/>
      <dgm:t>
        <a:bodyPr/>
        <a:lstStyle/>
        <a:p>
          <a:endParaRPr lang="en-US"/>
        </a:p>
      </dgm:t>
    </dgm:pt>
    <dgm:pt modelId="{30633822-C8A2-450C-A767-14721AB89EA5}" type="sibTrans" cxnId="{3F85217C-9C7A-41F4-806D-D0B6C6A6D139}">
      <dgm:prSet/>
      <dgm:spPr/>
      <dgm:t>
        <a:bodyPr/>
        <a:lstStyle/>
        <a:p>
          <a:endParaRPr lang="en-US"/>
        </a:p>
      </dgm:t>
    </dgm:pt>
    <dgm:pt modelId="{12EDDE00-E111-494F-9370-9789B3E4D7BC}">
      <dgm:prSet phldrT="[Texto]" custT="1"/>
      <dgm:spPr/>
      <dgm:t>
        <a:bodyPr/>
        <a:lstStyle/>
        <a:p>
          <a:r>
            <a:rPr lang="pt-BR" sz="1800" b="1" dirty="0" smtClean="0"/>
            <a:t>DESENVOLVIMENTO HUMANO</a:t>
          </a:r>
        </a:p>
      </dgm:t>
    </dgm:pt>
    <dgm:pt modelId="{627A762E-626F-48DA-A165-F6208F64D374}" type="sibTrans" cxnId="{B253E5F2-09D7-42B1-BDAF-AAC1AA8EC1AB}">
      <dgm:prSet/>
      <dgm:spPr/>
      <dgm:t>
        <a:bodyPr/>
        <a:lstStyle/>
        <a:p>
          <a:endParaRPr lang="en-US"/>
        </a:p>
      </dgm:t>
    </dgm:pt>
    <dgm:pt modelId="{351203C8-1619-4506-9730-50F753138F8E}" type="parTrans" cxnId="{B253E5F2-09D7-42B1-BDAF-AAC1AA8EC1AB}">
      <dgm:prSet/>
      <dgm:spPr/>
      <dgm:t>
        <a:bodyPr/>
        <a:lstStyle/>
        <a:p>
          <a:endParaRPr lang="en-US"/>
        </a:p>
      </dgm:t>
    </dgm:pt>
    <dgm:pt modelId="{1870FCB9-2F4F-48A1-A2F0-07A3F26FD3A0}" type="pres">
      <dgm:prSet presAssocID="{B821C397-D1FD-47B5-823C-65A4F4385A0D}" presName="rootnode" presStyleCnt="0">
        <dgm:presLayoutVars>
          <dgm:chMax/>
          <dgm:chPref/>
          <dgm:dir/>
          <dgm:animLvl val="lvl"/>
        </dgm:presLayoutVars>
      </dgm:prSet>
      <dgm:spPr/>
      <dgm:t>
        <a:bodyPr/>
        <a:lstStyle/>
        <a:p>
          <a:endParaRPr lang="en-US"/>
        </a:p>
      </dgm:t>
    </dgm:pt>
    <dgm:pt modelId="{DC4C1FE4-1CBA-4177-90C7-0E7C1BF94922}" type="pres">
      <dgm:prSet presAssocID="{12EDDE00-E111-494F-9370-9789B3E4D7BC}" presName="composite" presStyleCnt="0"/>
      <dgm:spPr/>
      <dgm:t>
        <a:bodyPr/>
        <a:lstStyle/>
        <a:p>
          <a:endParaRPr lang="pt-BR"/>
        </a:p>
      </dgm:t>
    </dgm:pt>
    <dgm:pt modelId="{D349984E-AC0C-4A97-B890-F33CC9B2B68B}" type="pres">
      <dgm:prSet presAssocID="{12EDDE00-E111-494F-9370-9789B3E4D7BC}" presName="bentUpArrow1" presStyleLbl="alignImgPlace1" presStyleIdx="0" presStyleCnt="1" custScaleX="117860" custLinFactNeighborX="-13694" custLinFactNeighborY="-51820"/>
      <dgm:spPr/>
      <dgm:t>
        <a:bodyPr/>
        <a:lstStyle/>
        <a:p>
          <a:endParaRPr lang="pt-BR"/>
        </a:p>
      </dgm:t>
    </dgm:pt>
    <dgm:pt modelId="{743159A3-FD28-4707-AC9B-8DABA5CBCD0B}" type="pres">
      <dgm:prSet presAssocID="{12EDDE00-E111-494F-9370-9789B3E4D7BC}" presName="ParentText" presStyleLbl="node1" presStyleIdx="0" presStyleCnt="2" custScaleX="134836" custLinFactNeighborX="-118" custLinFactNeighborY="-58441">
        <dgm:presLayoutVars>
          <dgm:chMax val="1"/>
          <dgm:chPref val="1"/>
          <dgm:bulletEnabled val="1"/>
        </dgm:presLayoutVars>
      </dgm:prSet>
      <dgm:spPr/>
      <dgm:t>
        <a:bodyPr/>
        <a:lstStyle/>
        <a:p>
          <a:endParaRPr lang="en-US"/>
        </a:p>
      </dgm:t>
    </dgm:pt>
    <dgm:pt modelId="{CFE150E3-39D7-45CC-8876-A80A25B1D003}" type="pres">
      <dgm:prSet presAssocID="{12EDDE00-E111-494F-9370-9789B3E4D7BC}" presName="ChildText" presStyleLbl="revTx" presStyleIdx="0" presStyleCnt="1" custScaleX="117860">
        <dgm:presLayoutVars>
          <dgm:chMax val="0"/>
          <dgm:chPref val="0"/>
          <dgm:bulletEnabled val="1"/>
        </dgm:presLayoutVars>
      </dgm:prSet>
      <dgm:spPr/>
      <dgm:t>
        <a:bodyPr/>
        <a:lstStyle/>
        <a:p>
          <a:endParaRPr lang="en-US"/>
        </a:p>
      </dgm:t>
    </dgm:pt>
    <dgm:pt modelId="{3BB46E5A-56F2-49BD-B764-9180538CC85B}" type="pres">
      <dgm:prSet presAssocID="{627A762E-626F-48DA-A165-F6208F64D374}" presName="sibTrans" presStyleCnt="0"/>
      <dgm:spPr/>
      <dgm:t>
        <a:bodyPr/>
        <a:lstStyle/>
        <a:p>
          <a:endParaRPr lang="pt-BR"/>
        </a:p>
      </dgm:t>
    </dgm:pt>
    <dgm:pt modelId="{851734EB-55F1-4344-AAB7-10EB1BC34CCA}" type="pres">
      <dgm:prSet presAssocID="{E44F18A7-9390-4554-841B-E6043B79E66D}" presName="composite" presStyleCnt="0"/>
      <dgm:spPr/>
      <dgm:t>
        <a:bodyPr/>
        <a:lstStyle/>
        <a:p>
          <a:endParaRPr lang="pt-BR"/>
        </a:p>
      </dgm:t>
    </dgm:pt>
    <dgm:pt modelId="{0D13ECB5-427F-4E45-8F91-76067BF0E73A}" type="pres">
      <dgm:prSet presAssocID="{E44F18A7-9390-4554-841B-E6043B79E66D}" presName="ParentText" presStyleLbl="node1" presStyleIdx="1" presStyleCnt="2" custScaleX="275003" custLinFactNeighborX="118" custLinFactNeighborY="-21156">
        <dgm:presLayoutVars>
          <dgm:chMax val="1"/>
          <dgm:chPref val="1"/>
          <dgm:bulletEnabled val="1"/>
        </dgm:presLayoutVars>
      </dgm:prSet>
      <dgm:spPr/>
      <dgm:t>
        <a:bodyPr/>
        <a:lstStyle/>
        <a:p>
          <a:endParaRPr lang="en-US"/>
        </a:p>
      </dgm:t>
    </dgm:pt>
  </dgm:ptLst>
  <dgm:cxnLst>
    <dgm:cxn modelId="{B80395B6-E221-48B8-9BFF-A4306B038DBA}" type="presOf" srcId="{E44F18A7-9390-4554-841B-E6043B79E66D}" destId="{0D13ECB5-427F-4E45-8F91-76067BF0E73A}" srcOrd="0" destOrd="0" presId="urn:microsoft.com/office/officeart/2005/8/layout/StepDownProcess"/>
    <dgm:cxn modelId="{0F2BA7D8-641B-4045-9079-C9A2E2A8D450}" type="presOf" srcId="{12EDDE00-E111-494F-9370-9789B3E4D7BC}" destId="{743159A3-FD28-4707-AC9B-8DABA5CBCD0B}" srcOrd="0" destOrd="0" presId="urn:microsoft.com/office/officeart/2005/8/layout/StepDownProcess"/>
    <dgm:cxn modelId="{214EBCF8-AC24-41CC-8921-3955F3591067}" type="presOf" srcId="{B821C397-D1FD-47B5-823C-65A4F4385A0D}" destId="{1870FCB9-2F4F-48A1-A2F0-07A3F26FD3A0}" srcOrd="0" destOrd="0" presId="urn:microsoft.com/office/officeart/2005/8/layout/StepDownProcess"/>
    <dgm:cxn modelId="{B253E5F2-09D7-42B1-BDAF-AAC1AA8EC1AB}" srcId="{B821C397-D1FD-47B5-823C-65A4F4385A0D}" destId="{12EDDE00-E111-494F-9370-9789B3E4D7BC}" srcOrd="0" destOrd="0" parTransId="{351203C8-1619-4506-9730-50F753138F8E}" sibTransId="{627A762E-626F-48DA-A165-F6208F64D374}"/>
    <dgm:cxn modelId="{3F85217C-9C7A-41F4-806D-D0B6C6A6D139}" srcId="{B821C397-D1FD-47B5-823C-65A4F4385A0D}" destId="{E44F18A7-9390-4554-841B-E6043B79E66D}" srcOrd="1" destOrd="0" parTransId="{66F9BEC5-CDA3-4669-8433-193C01D81066}" sibTransId="{30633822-C8A2-450C-A767-14721AB89EA5}"/>
    <dgm:cxn modelId="{779C6DA4-050C-449F-8EC2-41EB46638B49}" type="presParOf" srcId="{1870FCB9-2F4F-48A1-A2F0-07A3F26FD3A0}" destId="{DC4C1FE4-1CBA-4177-90C7-0E7C1BF94922}" srcOrd="0" destOrd="0" presId="urn:microsoft.com/office/officeart/2005/8/layout/StepDownProcess"/>
    <dgm:cxn modelId="{8A583EFE-690C-4FBE-91C8-1431CC1EEBF5}" type="presParOf" srcId="{DC4C1FE4-1CBA-4177-90C7-0E7C1BF94922}" destId="{D349984E-AC0C-4A97-B890-F33CC9B2B68B}" srcOrd="0" destOrd="0" presId="urn:microsoft.com/office/officeart/2005/8/layout/StepDownProcess"/>
    <dgm:cxn modelId="{6CD4FE43-B37E-4C8A-AA36-4190DD17B1FD}" type="presParOf" srcId="{DC4C1FE4-1CBA-4177-90C7-0E7C1BF94922}" destId="{743159A3-FD28-4707-AC9B-8DABA5CBCD0B}" srcOrd="1" destOrd="0" presId="urn:microsoft.com/office/officeart/2005/8/layout/StepDownProcess"/>
    <dgm:cxn modelId="{8BBD71B5-81F4-4287-978C-05255C2A1B40}" type="presParOf" srcId="{DC4C1FE4-1CBA-4177-90C7-0E7C1BF94922}" destId="{CFE150E3-39D7-45CC-8876-A80A25B1D003}" srcOrd="2" destOrd="0" presId="urn:microsoft.com/office/officeart/2005/8/layout/StepDownProcess"/>
    <dgm:cxn modelId="{1B9BB06D-D838-458B-A709-CF5DEA71F6B9}" type="presParOf" srcId="{1870FCB9-2F4F-48A1-A2F0-07A3F26FD3A0}" destId="{3BB46E5A-56F2-49BD-B764-9180538CC85B}" srcOrd="1" destOrd="0" presId="urn:microsoft.com/office/officeart/2005/8/layout/StepDownProcess"/>
    <dgm:cxn modelId="{01E9A5BC-0A83-4A7B-AA34-FD2AED3EE270}" type="presParOf" srcId="{1870FCB9-2F4F-48A1-A2F0-07A3F26FD3A0}" destId="{851734EB-55F1-4344-AAB7-10EB1BC34CCA}" srcOrd="2" destOrd="0" presId="urn:microsoft.com/office/officeart/2005/8/layout/StepDownProcess"/>
    <dgm:cxn modelId="{F56A4E38-9630-4831-9306-F23B18A1C941}" type="presParOf" srcId="{851734EB-55F1-4344-AAB7-10EB1BC34CCA}" destId="{0D13ECB5-427F-4E45-8F91-76067BF0E73A}" srcOrd="0"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9FEC0E-5E09-4800-8B8A-66219055E165}" type="doc">
      <dgm:prSet loTypeId="urn:microsoft.com/office/officeart/2005/8/layout/StepDownProcess" loCatId="process" qsTypeId="urn:microsoft.com/office/officeart/2005/8/quickstyle/simple3" qsCatId="simple" csTypeId="urn:microsoft.com/office/officeart/2005/8/colors/colorful1" csCatId="colorful" phldr="1"/>
      <dgm:spPr/>
      <dgm:t>
        <a:bodyPr/>
        <a:lstStyle/>
        <a:p>
          <a:endParaRPr lang="pt-BR"/>
        </a:p>
      </dgm:t>
    </dgm:pt>
    <dgm:pt modelId="{F2696ED9-960D-418F-98CC-5A45C3386498}">
      <dgm:prSet phldrT="[Texto]" custT="1"/>
      <dgm:spPr/>
      <dgm:t>
        <a:bodyPr/>
        <a:lstStyle/>
        <a:p>
          <a:r>
            <a:rPr lang="pt-BR" sz="2400" b="1" dirty="0" smtClean="0"/>
            <a:t>Processo</a:t>
          </a:r>
          <a:endParaRPr lang="pt-BR" sz="2400" b="1" dirty="0"/>
        </a:p>
      </dgm:t>
    </dgm:pt>
    <dgm:pt modelId="{DDC45BB4-FE71-4ABB-A188-9A443CF1D4DF}" type="parTrans" cxnId="{4F769CD9-CE7D-4E81-A902-3BA23B459CF1}">
      <dgm:prSet/>
      <dgm:spPr/>
      <dgm:t>
        <a:bodyPr/>
        <a:lstStyle/>
        <a:p>
          <a:endParaRPr lang="pt-BR" sz="2400"/>
        </a:p>
      </dgm:t>
    </dgm:pt>
    <dgm:pt modelId="{CC958F88-A0C5-4734-ACA3-6A3680CC6CEB}" type="sibTrans" cxnId="{4F769CD9-CE7D-4E81-A902-3BA23B459CF1}">
      <dgm:prSet custT="1"/>
      <dgm:spPr/>
      <dgm:t>
        <a:bodyPr/>
        <a:lstStyle/>
        <a:p>
          <a:endParaRPr lang="pt-BR" sz="2400"/>
        </a:p>
      </dgm:t>
    </dgm:pt>
    <dgm:pt modelId="{A834CF34-5A3D-4CEA-9678-CE2E9E6A1F06}">
      <dgm:prSet phldrT="[Texto]" custT="1"/>
      <dgm:spPr/>
      <dgm:t>
        <a:bodyPr/>
        <a:lstStyle/>
        <a:p>
          <a:r>
            <a:rPr lang="pt-BR" sz="2400" b="1" dirty="0" smtClean="0"/>
            <a:t>Pessoa</a:t>
          </a:r>
          <a:endParaRPr lang="pt-BR" sz="2400" b="1" dirty="0"/>
        </a:p>
      </dgm:t>
    </dgm:pt>
    <dgm:pt modelId="{EA42B66E-7472-4C22-AF30-9B693AEC0895}" type="parTrans" cxnId="{74459BBC-C3CD-4E08-9D04-C0901E6B6214}">
      <dgm:prSet/>
      <dgm:spPr/>
      <dgm:t>
        <a:bodyPr/>
        <a:lstStyle/>
        <a:p>
          <a:endParaRPr lang="pt-BR" sz="2400"/>
        </a:p>
      </dgm:t>
    </dgm:pt>
    <dgm:pt modelId="{9DB6B2E1-C2F2-45BA-B5B8-C214E2D467B5}" type="sibTrans" cxnId="{74459BBC-C3CD-4E08-9D04-C0901E6B6214}">
      <dgm:prSet custT="1"/>
      <dgm:spPr/>
      <dgm:t>
        <a:bodyPr/>
        <a:lstStyle/>
        <a:p>
          <a:endParaRPr lang="pt-BR" sz="2400"/>
        </a:p>
      </dgm:t>
    </dgm:pt>
    <dgm:pt modelId="{200CCB51-6965-4280-A769-630DF86DDD5B}">
      <dgm:prSet phldrT="[Texto]" custT="1"/>
      <dgm:spPr/>
      <dgm:t>
        <a:bodyPr/>
        <a:lstStyle/>
        <a:p>
          <a:r>
            <a:rPr lang="pt-BR" sz="2400" b="1" dirty="0" smtClean="0"/>
            <a:t>Contexto</a:t>
          </a:r>
          <a:endParaRPr lang="pt-BR" sz="2400" b="1" dirty="0"/>
        </a:p>
      </dgm:t>
    </dgm:pt>
    <dgm:pt modelId="{07B10881-7A3D-4073-AFE5-7AEF20A1CA3A}" type="parTrans" cxnId="{53823F36-1923-4D1B-909F-1F36728C66B7}">
      <dgm:prSet/>
      <dgm:spPr/>
      <dgm:t>
        <a:bodyPr/>
        <a:lstStyle/>
        <a:p>
          <a:endParaRPr lang="pt-BR" sz="2400"/>
        </a:p>
      </dgm:t>
    </dgm:pt>
    <dgm:pt modelId="{E5A7E81F-1390-4F0C-AB8A-33EF696B8B17}" type="sibTrans" cxnId="{53823F36-1923-4D1B-909F-1F36728C66B7}">
      <dgm:prSet custT="1"/>
      <dgm:spPr/>
      <dgm:t>
        <a:bodyPr/>
        <a:lstStyle/>
        <a:p>
          <a:endParaRPr lang="pt-BR" sz="2400"/>
        </a:p>
      </dgm:t>
    </dgm:pt>
    <dgm:pt modelId="{6038112F-926A-4B21-949B-163E3F8D4A84}">
      <dgm:prSet custT="1"/>
      <dgm:spPr/>
      <dgm:t>
        <a:bodyPr/>
        <a:lstStyle/>
        <a:p>
          <a:r>
            <a:rPr lang="pt-BR" sz="2400" b="1" dirty="0" smtClean="0"/>
            <a:t>Tempo</a:t>
          </a:r>
          <a:endParaRPr lang="pt-BR" sz="2400" b="1" dirty="0"/>
        </a:p>
      </dgm:t>
    </dgm:pt>
    <dgm:pt modelId="{C240F78A-000A-479A-BB42-A5EE70095D19}" type="parTrans" cxnId="{9B2F74FA-E5F1-4F73-8F0D-25CBC8AB6792}">
      <dgm:prSet/>
      <dgm:spPr/>
      <dgm:t>
        <a:bodyPr/>
        <a:lstStyle/>
        <a:p>
          <a:endParaRPr lang="pt-BR" sz="2400"/>
        </a:p>
      </dgm:t>
    </dgm:pt>
    <dgm:pt modelId="{ACCE8CEE-A6C5-4E20-867D-306FFC651DB7}" type="sibTrans" cxnId="{9B2F74FA-E5F1-4F73-8F0D-25CBC8AB6792}">
      <dgm:prSet custT="1"/>
      <dgm:spPr/>
      <dgm:t>
        <a:bodyPr/>
        <a:lstStyle/>
        <a:p>
          <a:endParaRPr lang="pt-BR" sz="2400"/>
        </a:p>
      </dgm:t>
    </dgm:pt>
    <dgm:pt modelId="{89AA81E9-98A6-4FD3-A379-536708EB4B09}" type="pres">
      <dgm:prSet presAssocID="{1B9FEC0E-5E09-4800-8B8A-66219055E165}" presName="rootnode" presStyleCnt="0">
        <dgm:presLayoutVars>
          <dgm:chMax/>
          <dgm:chPref/>
          <dgm:dir/>
          <dgm:animLvl val="lvl"/>
        </dgm:presLayoutVars>
      </dgm:prSet>
      <dgm:spPr/>
      <dgm:t>
        <a:bodyPr/>
        <a:lstStyle/>
        <a:p>
          <a:endParaRPr lang="en-US"/>
        </a:p>
      </dgm:t>
    </dgm:pt>
    <dgm:pt modelId="{62916B79-28CB-4549-BD5A-BB3B8D2A9C46}" type="pres">
      <dgm:prSet presAssocID="{F2696ED9-960D-418F-98CC-5A45C3386498}" presName="composite" presStyleCnt="0"/>
      <dgm:spPr/>
    </dgm:pt>
    <dgm:pt modelId="{CD4805E9-8A7F-4BDD-A9A9-D129CB87E9B4}" type="pres">
      <dgm:prSet presAssocID="{F2696ED9-960D-418F-98CC-5A45C3386498}" presName="bentUpArrow1" presStyleLbl="alignImgPlace1" presStyleIdx="0" presStyleCnt="3"/>
      <dgm:spPr/>
    </dgm:pt>
    <dgm:pt modelId="{DBE61627-F0A8-4A7D-81CF-7C1F5231FE97}" type="pres">
      <dgm:prSet presAssocID="{F2696ED9-960D-418F-98CC-5A45C3386498}" presName="ParentText" presStyleLbl="node1" presStyleIdx="0" presStyleCnt="4">
        <dgm:presLayoutVars>
          <dgm:chMax val="1"/>
          <dgm:chPref val="1"/>
          <dgm:bulletEnabled val="1"/>
        </dgm:presLayoutVars>
      </dgm:prSet>
      <dgm:spPr/>
      <dgm:t>
        <a:bodyPr/>
        <a:lstStyle/>
        <a:p>
          <a:endParaRPr lang="en-US"/>
        </a:p>
      </dgm:t>
    </dgm:pt>
    <dgm:pt modelId="{74079703-C934-4EE5-98FC-7CF678125E2B}" type="pres">
      <dgm:prSet presAssocID="{F2696ED9-960D-418F-98CC-5A45C3386498}" presName="ChildText" presStyleLbl="revTx" presStyleIdx="0" presStyleCnt="3">
        <dgm:presLayoutVars>
          <dgm:chMax val="0"/>
          <dgm:chPref val="0"/>
          <dgm:bulletEnabled val="1"/>
        </dgm:presLayoutVars>
      </dgm:prSet>
      <dgm:spPr/>
    </dgm:pt>
    <dgm:pt modelId="{E9A1E9D0-F043-4B21-91B7-5BCF25DEC428}" type="pres">
      <dgm:prSet presAssocID="{CC958F88-A0C5-4734-ACA3-6A3680CC6CEB}" presName="sibTrans" presStyleCnt="0"/>
      <dgm:spPr/>
    </dgm:pt>
    <dgm:pt modelId="{59A658FC-06A4-4396-A644-77300EFED87F}" type="pres">
      <dgm:prSet presAssocID="{A834CF34-5A3D-4CEA-9678-CE2E9E6A1F06}" presName="composite" presStyleCnt="0"/>
      <dgm:spPr/>
    </dgm:pt>
    <dgm:pt modelId="{9901B87C-1D66-489A-B81D-BE48E9209C20}" type="pres">
      <dgm:prSet presAssocID="{A834CF34-5A3D-4CEA-9678-CE2E9E6A1F06}" presName="bentUpArrow1" presStyleLbl="alignImgPlace1" presStyleIdx="1" presStyleCnt="3"/>
      <dgm:spPr/>
    </dgm:pt>
    <dgm:pt modelId="{A6EE9CD7-2AF8-49E4-9DEF-727E5D843E08}" type="pres">
      <dgm:prSet presAssocID="{A834CF34-5A3D-4CEA-9678-CE2E9E6A1F06}" presName="ParentText" presStyleLbl="node1" presStyleIdx="1" presStyleCnt="4">
        <dgm:presLayoutVars>
          <dgm:chMax val="1"/>
          <dgm:chPref val="1"/>
          <dgm:bulletEnabled val="1"/>
        </dgm:presLayoutVars>
      </dgm:prSet>
      <dgm:spPr/>
      <dgm:t>
        <a:bodyPr/>
        <a:lstStyle/>
        <a:p>
          <a:endParaRPr lang="en-US"/>
        </a:p>
      </dgm:t>
    </dgm:pt>
    <dgm:pt modelId="{A3937D8D-8DC0-4604-92DE-D47C71C3A242}" type="pres">
      <dgm:prSet presAssocID="{A834CF34-5A3D-4CEA-9678-CE2E9E6A1F06}" presName="ChildText" presStyleLbl="revTx" presStyleIdx="1" presStyleCnt="3">
        <dgm:presLayoutVars>
          <dgm:chMax val="0"/>
          <dgm:chPref val="0"/>
          <dgm:bulletEnabled val="1"/>
        </dgm:presLayoutVars>
      </dgm:prSet>
      <dgm:spPr/>
    </dgm:pt>
    <dgm:pt modelId="{0498B1BE-3E21-4E4B-949F-35F1FBC4964F}" type="pres">
      <dgm:prSet presAssocID="{9DB6B2E1-C2F2-45BA-B5B8-C214E2D467B5}" presName="sibTrans" presStyleCnt="0"/>
      <dgm:spPr/>
    </dgm:pt>
    <dgm:pt modelId="{49940ACC-ACE4-4D34-8710-75ACFF94B38B}" type="pres">
      <dgm:prSet presAssocID="{200CCB51-6965-4280-A769-630DF86DDD5B}" presName="composite" presStyleCnt="0"/>
      <dgm:spPr/>
    </dgm:pt>
    <dgm:pt modelId="{0D8D64AC-F58B-4095-8C91-7781CBB42D71}" type="pres">
      <dgm:prSet presAssocID="{200CCB51-6965-4280-A769-630DF86DDD5B}" presName="bentUpArrow1" presStyleLbl="alignImgPlace1" presStyleIdx="2" presStyleCnt="3"/>
      <dgm:spPr/>
    </dgm:pt>
    <dgm:pt modelId="{0DE304FA-D012-418A-875C-3586B7525547}" type="pres">
      <dgm:prSet presAssocID="{200CCB51-6965-4280-A769-630DF86DDD5B}" presName="ParentText" presStyleLbl="node1" presStyleIdx="2" presStyleCnt="4">
        <dgm:presLayoutVars>
          <dgm:chMax val="1"/>
          <dgm:chPref val="1"/>
          <dgm:bulletEnabled val="1"/>
        </dgm:presLayoutVars>
      </dgm:prSet>
      <dgm:spPr/>
      <dgm:t>
        <a:bodyPr/>
        <a:lstStyle/>
        <a:p>
          <a:endParaRPr lang="en-US"/>
        </a:p>
      </dgm:t>
    </dgm:pt>
    <dgm:pt modelId="{7F81B6F4-A9BF-4BAD-9B4F-E36D2CB07A7F}" type="pres">
      <dgm:prSet presAssocID="{200CCB51-6965-4280-A769-630DF86DDD5B}" presName="ChildText" presStyleLbl="revTx" presStyleIdx="2" presStyleCnt="3">
        <dgm:presLayoutVars>
          <dgm:chMax val="0"/>
          <dgm:chPref val="0"/>
          <dgm:bulletEnabled val="1"/>
        </dgm:presLayoutVars>
      </dgm:prSet>
      <dgm:spPr/>
    </dgm:pt>
    <dgm:pt modelId="{5BE591F0-A500-48A3-B64A-5CA39C49BF2C}" type="pres">
      <dgm:prSet presAssocID="{E5A7E81F-1390-4F0C-AB8A-33EF696B8B17}" presName="sibTrans" presStyleCnt="0"/>
      <dgm:spPr/>
    </dgm:pt>
    <dgm:pt modelId="{9E08FE6A-5440-47C0-A76A-CBC9A602CE35}" type="pres">
      <dgm:prSet presAssocID="{6038112F-926A-4B21-949B-163E3F8D4A84}" presName="composite" presStyleCnt="0"/>
      <dgm:spPr/>
    </dgm:pt>
    <dgm:pt modelId="{1F7B36F8-6A23-46A7-9CC0-3473F46F3901}" type="pres">
      <dgm:prSet presAssocID="{6038112F-926A-4B21-949B-163E3F8D4A84}" presName="ParentText" presStyleLbl="node1" presStyleIdx="3" presStyleCnt="4">
        <dgm:presLayoutVars>
          <dgm:chMax val="1"/>
          <dgm:chPref val="1"/>
          <dgm:bulletEnabled val="1"/>
        </dgm:presLayoutVars>
      </dgm:prSet>
      <dgm:spPr/>
      <dgm:t>
        <a:bodyPr/>
        <a:lstStyle/>
        <a:p>
          <a:endParaRPr lang="en-US"/>
        </a:p>
      </dgm:t>
    </dgm:pt>
  </dgm:ptLst>
  <dgm:cxnLst>
    <dgm:cxn modelId="{74459BBC-C3CD-4E08-9D04-C0901E6B6214}" srcId="{1B9FEC0E-5E09-4800-8B8A-66219055E165}" destId="{A834CF34-5A3D-4CEA-9678-CE2E9E6A1F06}" srcOrd="1" destOrd="0" parTransId="{EA42B66E-7472-4C22-AF30-9B693AEC0895}" sibTransId="{9DB6B2E1-C2F2-45BA-B5B8-C214E2D467B5}"/>
    <dgm:cxn modelId="{4F769CD9-CE7D-4E81-A902-3BA23B459CF1}" srcId="{1B9FEC0E-5E09-4800-8B8A-66219055E165}" destId="{F2696ED9-960D-418F-98CC-5A45C3386498}" srcOrd="0" destOrd="0" parTransId="{DDC45BB4-FE71-4ABB-A188-9A443CF1D4DF}" sibTransId="{CC958F88-A0C5-4734-ACA3-6A3680CC6CEB}"/>
    <dgm:cxn modelId="{D4A7C285-DF19-4921-8E25-B23EA82280AF}" type="presOf" srcId="{200CCB51-6965-4280-A769-630DF86DDD5B}" destId="{0DE304FA-D012-418A-875C-3586B7525547}" srcOrd="0" destOrd="0" presId="urn:microsoft.com/office/officeart/2005/8/layout/StepDownProcess"/>
    <dgm:cxn modelId="{FFC34C88-1BF7-418D-9AE6-41A93576E421}" type="presOf" srcId="{A834CF34-5A3D-4CEA-9678-CE2E9E6A1F06}" destId="{A6EE9CD7-2AF8-49E4-9DEF-727E5D843E08}" srcOrd="0" destOrd="0" presId="urn:microsoft.com/office/officeart/2005/8/layout/StepDownProcess"/>
    <dgm:cxn modelId="{79365E90-521A-4DAC-AC0B-51FE386827F3}" type="presOf" srcId="{F2696ED9-960D-418F-98CC-5A45C3386498}" destId="{DBE61627-F0A8-4A7D-81CF-7C1F5231FE97}" srcOrd="0" destOrd="0" presId="urn:microsoft.com/office/officeart/2005/8/layout/StepDownProcess"/>
    <dgm:cxn modelId="{69398C95-5CFE-4797-A85E-ACD399646DFA}" type="presOf" srcId="{6038112F-926A-4B21-949B-163E3F8D4A84}" destId="{1F7B36F8-6A23-46A7-9CC0-3473F46F3901}" srcOrd="0" destOrd="0" presId="urn:microsoft.com/office/officeart/2005/8/layout/StepDownProcess"/>
    <dgm:cxn modelId="{28864C93-F192-4FA6-B29D-D8DBD97FD222}" type="presOf" srcId="{1B9FEC0E-5E09-4800-8B8A-66219055E165}" destId="{89AA81E9-98A6-4FD3-A379-536708EB4B09}" srcOrd="0" destOrd="0" presId="urn:microsoft.com/office/officeart/2005/8/layout/StepDownProcess"/>
    <dgm:cxn modelId="{9B2F74FA-E5F1-4F73-8F0D-25CBC8AB6792}" srcId="{1B9FEC0E-5E09-4800-8B8A-66219055E165}" destId="{6038112F-926A-4B21-949B-163E3F8D4A84}" srcOrd="3" destOrd="0" parTransId="{C240F78A-000A-479A-BB42-A5EE70095D19}" sibTransId="{ACCE8CEE-A6C5-4E20-867D-306FFC651DB7}"/>
    <dgm:cxn modelId="{53823F36-1923-4D1B-909F-1F36728C66B7}" srcId="{1B9FEC0E-5E09-4800-8B8A-66219055E165}" destId="{200CCB51-6965-4280-A769-630DF86DDD5B}" srcOrd="2" destOrd="0" parTransId="{07B10881-7A3D-4073-AFE5-7AEF20A1CA3A}" sibTransId="{E5A7E81F-1390-4F0C-AB8A-33EF696B8B17}"/>
    <dgm:cxn modelId="{AD6C55C4-9DE3-4353-9E5A-9EE3AAF3AEDC}" type="presParOf" srcId="{89AA81E9-98A6-4FD3-A379-536708EB4B09}" destId="{62916B79-28CB-4549-BD5A-BB3B8D2A9C46}" srcOrd="0" destOrd="0" presId="urn:microsoft.com/office/officeart/2005/8/layout/StepDownProcess"/>
    <dgm:cxn modelId="{70B6D06C-3B2E-4A23-BEBF-B627919A320D}" type="presParOf" srcId="{62916B79-28CB-4549-BD5A-BB3B8D2A9C46}" destId="{CD4805E9-8A7F-4BDD-A9A9-D129CB87E9B4}" srcOrd="0" destOrd="0" presId="urn:microsoft.com/office/officeart/2005/8/layout/StepDownProcess"/>
    <dgm:cxn modelId="{9C45853B-92DB-4E33-A333-4C6DF3A3DD14}" type="presParOf" srcId="{62916B79-28CB-4549-BD5A-BB3B8D2A9C46}" destId="{DBE61627-F0A8-4A7D-81CF-7C1F5231FE97}" srcOrd="1" destOrd="0" presId="urn:microsoft.com/office/officeart/2005/8/layout/StepDownProcess"/>
    <dgm:cxn modelId="{683CB424-BFF4-4C27-AD84-58161ED800DA}" type="presParOf" srcId="{62916B79-28CB-4549-BD5A-BB3B8D2A9C46}" destId="{74079703-C934-4EE5-98FC-7CF678125E2B}" srcOrd="2" destOrd="0" presId="urn:microsoft.com/office/officeart/2005/8/layout/StepDownProcess"/>
    <dgm:cxn modelId="{6C9BAD92-6264-422F-ACB9-85FA25E9BE3C}" type="presParOf" srcId="{89AA81E9-98A6-4FD3-A379-536708EB4B09}" destId="{E9A1E9D0-F043-4B21-91B7-5BCF25DEC428}" srcOrd="1" destOrd="0" presId="urn:microsoft.com/office/officeart/2005/8/layout/StepDownProcess"/>
    <dgm:cxn modelId="{F22D2088-9307-450A-8C73-452298212DBA}" type="presParOf" srcId="{89AA81E9-98A6-4FD3-A379-536708EB4B09}" destId="{59A658FC-06A4-4396-A644-77300EFED87F}" srcOrd="2" destOrd="0" presId="urn:microsoft.com/office/officeart/2005/8/layout/StepDownProcess"/>
    <dgm:cxn modelId="{A73699B6-3B1B-4879-B133-DAD9AF255732}" type="presParOf" srcId="{59A658FC-06A4-4396-A644-77300EFED87F}" destId="{9901B87C-1D66-489A-B81D-BE48E9209C20}" srcOrd="0" destOrd="0" presId="urn:microsoft.com/office/officeart/2005/8/layout/StepDownProcess"/>
    <dgm:cxn modelId="{E55E9F81-C1C4-4147-A7AD-93B2EA19E81C}" type="presParOf" srcId="{59A658FC-06A4-4396-A644-77300EFED87F}" destId="{A6EE9CD7-2AF8-49E4-9DEF-727E5D843E08}" srcOrd="1" destOrd="0" presId="urn:microsoft.com/office/officeart/2005/8/layout/StepDownProcess"/>
    <dgm:cxn modelId="{8B9A3890-4587-4CB4-A208-995887BFA7EF}" type="presParOf" srcId="{59A658FC-06A4-4396-A644-77300EFED87F}" destId="{A3937D8D-8DC0-4604-92DE-D47C71C3A242}" srcOrd="2" destOrd="0" presId="urn:microsoft.com/office/officeart/2005/8/layout/StepDownProcess"/>
    <dgm:cxn modelId="{1534E8C8-30EB-41C8-8D40-8AD73B640053}" type="presParOf" srcId="{89AA81E9-98A6-4FD3-A379-536708EB4B09}" destId="{0498B1BE-3E21-4E4B-949F-35F1FBC4964F}" srcOrd="3" destOrd="0" presId="urn:microsoft.com/office/officeart/2005/8/layout/StepDownProcess"/>
    <dgm:cxn modelId="{6912DD68-E7A0-42BE-974E-709039595485}" type="presParOf" srcId="{89AA81E9-98A6-4FD3-A379-536708EB4B09}" destId="{49940ACC-ACE4-4D34-8710-75ACFF94B38B}" srcOrd="4" destOrd="0" presId="urn:microsoft.com/office/officeart/2005/8/layout/StepDownProcess"/>
    <dgm:cxn modelId="{113C071D-30C2-4D8D-8D21-41A0E67590AD}" type="presParOf" srcId="{49940ACC-ACE4-4D34-8710-75ACFF94B38B}" destId="{0D8D64AC-F58B-4095-8C91-7781CBB42D71}" srcOrd="0" destOrd="0" presId="urn:microsoft.com/office/officeart/2005/8/layout/StepDownProcess"/>
    <dgm:cxn modelId="{C3584145-7ECB-4D57-B755-A97DEDA93C2D}" type="presParOf" srcId="{49940ACC-ACE4-4D34-8710-75ACFF94B38B}" destId="{0DE304FA-D012-418A-875C-3586B7525547}" srcOrd="1" destOrd="0" presId="urn:microsoft.com/office/officeart/2005/8/layout/StepDownProcess"/>
    <dgm:cxn modelId="{468041F2-7959-4358-B6A6-BE8F26E57C19}" type="presParOf" srcId="{49940ACC-ACE4-4D34-8710-75ACFF94B38B}" destId="{7F81B6F4-A9BF-4BAD-9B4F-E36D2CB07A7F}" srcOrd="2" destOrd="0" presId="urn:microsoft.com/office/officeart/2005/8/layout/StepDownProcess"/>
    <dgm:cxn modelId="{7BE96FAE-E795-4BD1-938A-7770FF5FD2C7}" type="presParOf" srcId="{89AA81E9-98A6-4FD3-A379-536708EB4B09}" destId="{5BE591F0-A500-48A3-B64A-5CA39C49BF2C}" srcOrd="5" destOrd="0" presId="urn:microsoft.com/office/officeart/2005/8/layout/StepDownProcess"/>
    <dgm:cxn modelId="{A3A8AE0F-423F-4C00-9B66-0DBD427735C7}" type="presParOf" srcId="{89AA81E9-98A6-4FD3-A379-536708EB4B09}" destId="{9E08FE6A-5440-47C0-A76A-CBC9A602CE35}" srcOrd="6" destOrd="0" presId="urn:microsoft.com/office/officeart/2005/8/layout/StepDownProcess"/>
    <dgm:cxn modelId="{436757B0-40A6-4B32-93DF-92FB6CB0B884}" type="presParOf" srcId="{9E08FE6A-5440-47C0-A76A-CBC9A602CE35}" destId="{1F7B36F8-6A23-46A7-9CC0-3473F46F3901}" srcOrd="0"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9FEC0E-5E09-4800-8B8A-66219055E165}" type="doc">
      <dgm:prSet loTypeId="urn:microsoft.com/office/officeart/2005/8/layout/vList6" loCatId="list" qsTypeId="urn:microsoft.com/office/officeart/2005/8/quickstyle/simple3" qsCatId="simple" csTypeId="urn:microsoft.com/office/officeart/2005/8/colors/colorful1" csCatId="colorful" phldr="1"/>
      <dgm:spPr/>
      <dgm:t>
        <a:bodyPr/>
        <a:lstStyle/>
        <a:p>
          <a:endParaRPr lang="pt-BR"/>
        </a:p>
      </dgm:t>
    </dgm:pt>
    <dgm:pt modelId="{F2696ED9-960D-418F-98CC-5A45C3386498}">
      <dgm:prSet phldrT="[Texto]" custT="1"/>
      <dgm:spPr/>
      <dgm:t>
        <a:bodyPr/>
        <a:lstStyle/>
        <a:p>
          <a:r>
            <a:rPr lang="pt-BR" sz="1800" b="1" dirty="0" smtClean="0"/>
            <a:t>Processo</a:t>
          </a:r>
          <a:endParaRPr lang="pt-BR" sz="1800" b="1" dirty="0"/>
        </a:p>
      </dgm:t>
    </dgm:pt>
    <dgm:pt modelId="{DDC45BB4-FE71-4ABB-A188-9A443CF1D4DF}" type="parTrans" cxnId="{4F769CD9-CE7D-4E81-A902-3BA23B459CF1}">
      <dgm:prSet/>
      <dgm:spPr/>
      <dgm:t>
        <a:bodyPr/>
        <a:lstStyle/>
        <a:p>
          <a:endParaRPr lang="pt-BR" sz="1600"/>
        </a:p>
      </dgm:t>
    </dgm:pt>
    <dgm:pt modelId="{CC958F88-A0C5-4734-ACA3-6A3680CC6CEB}" type="sibTrans" cxnId="{4F769CD9-CE7D-4E81-A902-3BA23B459CF1}">
      <dgm:prSet/>
      <dgm:spPr/>
      <dgm:t>
        <a:bodyPr/>
        <a:lstStyle/>
        <a:p>
          <a:endParaRPr lang="pt-BR" sz="1600"/>
        </a:p>
      </dgm:t>
    </dgm:pt>
    <dgm:pt modelId="{799DE76E-D01D-4327-8051-672E71B4AC98}">
      <dgm:prSet phldrT="[Texto]" custT="1"/>
      <dgm:spPr/>
      <dgm:t>
        <a:bodyPr/>
        <a:lstStyle/>
        <a:p>
          <a:r>
            <a:rPr lang="pt-BR" sz="1600" dirty="0" smtClean="0"/>
            <a:t>Fenômeno de interação contínua entre a pessoa em desenvolvimento e outras pessoas, objetos e símbolos presentes em seu ambiente imediato</a:t>
          </a:r>
          <a:endParaRPr lang="pt-BR" sz="1600" dirty="0"/>
        </a:p>
      </dgm:t>
    </dgm:pt>
    <dgm:pt modelId="{E89DC4B7-2CB0-4490-9B56-83B9F863802B}" type="parTrans" cxnId="{090D6373-EDAE-4BF6-ABF5-CD0D6C52E65D}">
      <dgm:prSet/>
      <dgm:spPr/>
      <dgm:t>
        <a:bodyPr/>
        <a:lstStyle/>
        <a:p>
          <a:endParaRPr lang="pt-BR" sz="1600"/>
        </a:p>
      </dgm:t>
    </dgm:pt>
    <dgm:pt modelId="{C2E01B70-F92B-4857-BE82-B6B146111BB1}" type="sibTrans" cxnId="{090D6373-EDAE-4BF6-ABF5-CD0D6C52E65D}">
      <dgm:prSet/>
      <dgm:spPr/>
      <dgm:t>
        <a:bodyPr/>
        <a:lstStyle/>
        <a:p>
          <a:endParaRPr lang="pt-BR" sz="1600"/>
        </a:p>
      </dgm:t>
    </dgm:pt>
    <dgm:pt modelId="{A834CF34-5A3D-4CEA-9678-CE2E9E6A1F06}">
      <dgm:prSet phldrT="[Texto]" custT="1"/>
      <dgm:spPr/>
      <dgm:t>
        <a:bodyPr/>
        <a:lstStyle/>
        <a:p>
          <a:r>
            <a:rPr lang="pt-BR" sz="1800" b="1" dirty="0" smtClean="0"/>
            <a:t>Pessoa</a:t>
          </a:r>
          <a:endParaRPr lang="pt-BR" sz="1800" b="1" dirty="0"/>
        </a:p>
      </dgm:t>
    </dgm:pt>
    <dgm:pt modelId="{EA42B66E-7472-4C22-AF30-9B693AEC0895}" type="parTrans" cxnId="{74459BBC-C3CD-4E08-9D04-C0901E6B6214}">
      <dgm:prSet/>
      <dgm:spPr/>
      <dgm:t>
        <a:bodyPr/>
        <a:lstStyle/>
        <a:p>
          <a:endParaRPr lang="pt-BR" sz="1600"/>
        </a:p>
      </dgm:t>
    </dgm:pt>
    <dgm:pt modelId="{9DB6B2E1-C2F2-45BA-B5B8-C214E2D467B5}" type="sibTrans" cxnId="{74459BBC-C3CD-4E08-9D04-C0901E6B6214}">
      <dgm:prSet/>
      <dgm:spPr/>
      <dgm:t>
        <a:bodyPr/>
        <a:lstStyle/>
        <a:p>
          <a:endParaRPr lang="pt-BR" sz="1600"/>
        </a:p>
      </dgm:t>
    </dgm:pt>
    <dgm:pt modelId="{E687B782-3D0E-4BB9-A7B4-018817E248E6}">
      <dgm:prSet phldrT="[Texto]" custT="1"/>
      <dgm:spPr/>
      <dgm:t>
        <a:bodyPr/>
        <a:lstStyle/>
        <a:p>
          <a:r>
            <a:rPr lang="pt-BR" sz="1600" dirty="0" smtClean="0"/>
            <a:t>Ser ou sujeito em processo de desenvolvimento que possui características que influenciam o processo proximal:  Forças, recursos e demandas</a:t>
          </a:r>
          <a:endParaRPr lang="pt-BR" sz="1600" dirty="0"/>
        </a:p>
      </dgm:t>
    </dgm:pt>
    <dgm:pt modelId="{E3AEDDB5-2FFF-4A75-A1E1-B29177BE2DCC}" type="parTrans" cxnId="{AC5F01F1-1A16-44BF-90C4-6FD6FA3E5FB3}">
      <dgm:prSet/>
      <dgm:spPr/>
      <dgm:t>
        <a:bodyPr/>
        <a:lstStyle/>
        <a:p>
          <a:endParaRPr lang="pt-BR" sz="1600"/>
        </a:p>
      </dgm:t>
    </dgm:pt>
    <dgm:pt modelId="{B5C2A493-A179-40F4-B0C6-83D2A0E29133}" type="sibTrans" cxnId="{AC5F01F1-1A16-44BF-90C4-6FD6FA3E5FB3}">
      <dgm:prSet/>
      <dgm:spPr/>
      <dgm:t>
        <a:bodyPr/>
        <a:lstStyle/>
        <a:p>
          <a:endParaRPr lang="pt-BR" sz="1600"/>
        </a:p>
      </dgm:t>
    </dgm:pt>
    <dgm:pt modelId="{200CCB51-6965-4280-A769-630DF86DDD5B}">
      <dgm:prSet phldrT="[Texto]" custT="1"/>
      <dgm:spPr/>
      <dgm:t>
        <a:bodyPr/>
        <a:lstStyle/>
        <a:p>
          <a:r>
            <a:rPr lang="pt-BR" sz="1800" b="1" dirty="0" smtClean="0"/>
            <a:t>Contexto</a:t>
          </a:r>
          <a:endParaRPr lang="pt-BR" sz="1800" b="1" dirty="0"/>
        </a:p>
      </dgm:t>
    </dgm:pt>
    <dgm:pt modelId="{07B10881-7A3D-4073-AFE5-7AEF20A1CA3A}" type="parTrans" cxnId="{53823F36-1923-4D1B-909F-1F36728C66B7}">
      <dgm:prSet/>
      <dgm:spPr/>
      <dgm:t>
        <a:bodyPr/>
        <a:lstStyle/>
        <a:p>
          <a:endParaRPr lang="pt-BR" sz="1600"/>
        </a:p>
      </dgm:t>
    </dgm:pt>
    <dgm:pt modelId="{E5A7E81F-1390-4F0C-AB8A-33EF696B8B17}" type="sibTrans" cxnId="{53823F36-1923-4D1B-909F-1F36728C66B7}">
      <dgm:prSet/>
      <dgm:spPr/>
      <dgm:t>
        <a:bodyPr/>
        <a:lstStyle/>
        <a:p>
          <a:endParaRPr lang="pt-BR" sz="1600"/>
        </a:p>
      </dgm:t>
    </dgm:pt>
    <dgm:pt modelId="{B9DAE9F0-F949-4DCC-986C-525509F360E7}">
      <dgm:prSet phldrT="[Texto]" custT="1"/>
      <dgm:spPr/>
      <dgm:t>
        <a:bodyPr/>
        <a:lstStyle/>
        <a:p>
          <a:r>
            <a:rPr lang="pt-BR" sz="1600" dirty="0" smtClean="0"/>
            <a:t>Ambientes e interconexões estabelecidas entre os ambientes externos de forma mais ampla: Microssistema, Mesossistema, Exossistema e Macrossistema</a:t>
          </a:r>
          <a:endParaRPr lang="pt-BR" sz="1600" dirty="0"/>
        </a:p>
      </dgm:t>
    </dgm:pt>
    <dgm:pt modelId="{443ADD8F-A43F-47B5-81DA-ED894DEC94F9}" type="parTrans" cxnId="{E833DE27-79E8-4DE7-B2FE-844434387825}">
      <dgm:prSet/>
      <dgm:spPr/>
      <dgm:t>
        <a:bodyPr/>
        <a:lstStyle/>
        <a:p>
          <a:endParaRPr lang="pt-BR" sz="1600"/>
        </a:p>
      </dgm:t>
    </dgm:pt>
    <dgm:pt modelId="{1EFC3071-1314-40F3-9558-BC8AC0A7D834}" type="sibTrans" cxnId="{E833DE27-79E8-4DE7-B2FE-844434387825}">
      <dgm:prSet/>
      <dgm:spPr/>
      <dgm:t>
        <a:bodyPr/>
        <a:lstStyle/>
        <a:p>
          <a:endParaRPr lang="pt-BR" sz="1600"/>
        </a:p>
      </dgm:t>
    </dgm:pt>
    <dgm:pt modelId="{6038112F-926A-4B21-949B-163E3F8D4A84}">
      <dgm:prSet custT="1"/>
      <dgm:spPr/>
      <dgm:t>
        <a:bodyPr/>
        <a:lstStyle/>
        <a:p>
          <a:r>
            <a:rPr lang="pt-BR" sz="1800" b="1" dirty="0" smtClean="0"/>
            <a:t>Tempo</a:t>
          </a:r>
          <a:endParaRPr lang="pt-BR" sz="1800" b="1" dirty="0"/>
        </a:p>
      </dgm:t>
    </dgm:pt>
    <dgm:pt modelId="{C240F78A-000A-479A-BB42-A5EE70095D19}" type="parTrans" cxnId="{9B2F74FA-E5F1-4F73-8F0D-25CBC8AB6792}">
      <dgm:prSet/>
      <dgm:spPr/>
      <dgm:t>
        <a:bodyPr/>
        <a:lstStyle/>
        <a:p>
          <a:endParaRPr lang="pt-BR" sz="1600"/>
        </a:p>
      </dgm:t>
    </dgm:pt>
    <dgm:pt modelId="{ACCE8CEE-A6C5-4E20-867D-306FFC651DB7}" type="sibTrans" cxnId="{9B2F74FA-E5F1-4F73-8F0D-25CBC8AB6792}">
      <dgm:prSet/>
      <dgm:spPr/>
      <dgm:t>
        <a:bodyPr/>
        <a:lstStyle/>
        <a:p>
          <a:endParaRPr lang="pt-BR" sz="1600"/>
        </a:p>
      </dgm:t>
    </dgm:pt>
    <dgm:pt modelId="{1E84E7D1-5E44-4A94-A990-942BF5E7B9BD}">
      <dgm:prSet custT="1"/>
      <dgm:spPr/>
      <dgm:t>
        <a:bodyPr/>
        <a:lstStyle/>
        <a:p>
          <a:r>
            <a:rPr lang="pt-BR" sz="1600" dirty="0" smtClean="0"/>
            <a:t>Questões de temporalidade, constituindo cronossistema que modera mudanças ao longo da vida de uma criança e de suas gerações futuras</a:t>
          </a:r>
          <a:endParaRPr lang="pt-BR" sz="1600" dirty="0"/>
        </a:p>
      </dgm:t>
    </dgm:pt>
    <dgm:pt modelId="{EF09A7F9-4081-436C-95C5-36EEEC2BF21A}" type="parTrans" cxnId="{20824585-A735-4D9C-A77C-C2785FD12007}">
      <dgm:prSet/>
      <dgm:spPr/>
      <dgm:t>
        <a:bodyPr/>
        <a:lstStyle/>
        <a:p>
          <a:endParaRPr lang="pt-BR"/>
        </a:p>
      </dgm:t>
    </dgm:pt>
    <dgm:pt modelId="{11D09453-3D29-43A6-B3CD-1D199145F3F9}" type="sibTrans" cxnId="{20824585-A735-4D9C-A77C-C2785FD12007}">
      <dgm:prSet/>
      <dgm:spPr/>
      <dgm:t>
        <a:bodyPr/>
        <a:lstStyle/>
        <a:p>
          <a:endParaRPr lang="pt-BR"/>
        </a:p>
      </dgm:t>
    </dgm:pt>
    <dgm:pt modelId="{0E5B804C-47D5-49FC-BBFA-76853B00F6B4}" type="pres">
      <dgm:prSet presAssocID="{1B9FEC0E-5E09-4800-8B8A-66219055E165}" presName="Name0" presStyleCnt="0">
        <dgm:presLayoutVars>
          <dgm:dir/>
          <dgm:animLvl val="lvl"/>
          <dgm:resizeHandles/>
        </dgm:presLayoutVars>
      </dgm:prSet>
      <dgm:spPr/>
      <dgm:t>
        <a:bodyPr/>
        <a:lstStyle/>
        <a:p>
          <a:endParaRPr lang="pt-BR"/>
        </a:p>
      </dgm:t>
    </dgm:pt>
    <dgm:pt modelId="{9722ECF7-5342-4087-BAD1-042BA5060088}" type="pres">
      <dgm:prSet presAssocID="{F2696ED9-960D-418F-98CC-5A45C3386498}" presName="linNode" presStyleCnt="0"/>
      <dgm:spPr/>
    </dgm:pt>
    <dgm:pt modelId="{3D7F1AB7-AAE8-424C-862D-298C94B1916B}" type="pres">
      <dgm:prSet presAssocID="{F2696ED9-960D-418F-98CC-5A45C3386498}" presName="parentShp" presStyleLbl="node1" presStyleIdx="0" presStyleCnt="4">
        <dgm:presLayoutVars>
          <dgm:bulletEnabled val="1"/>
        </dgm:presLayoutVars>
      </dgm:prSet>
      <dgm:spPr/>
      <dgm:t>
        <a:bodyPr/>
        <a:lstStyle/>
        <a:p>
          <a:endParaRPr lang="pt-BR"/>
        </a:p>
      </dgm:t>
    </dgm:pt>
    <dgm:pt modelId="{ED9C16DD-91F0-4BC6-B6B9-B5F50CD16A3F}" type="pres">
      <dgm:prSet presAssocID="{F2696ED9-960D-418F-98CC-5A45C3386498}" presName="childShp" presStyleLbl="bgAccFollowNode1" presStyleIdx="0" presStyleCnt="4">
        <dgm:presLayoutVars>
          <dgm:bulletEnabled val="1"/>
        </dgm:presLayoutVars>
      </dgm:prSet>
      <dgm:spPr/>
      <dgm:t>
        <a:bodyPr/>
        <a:lstStyle/>
        <a:p>
          <a:endParaRPr lang="pt-BR"/>
        </a:p>
      </dgm:t>
    </dgm:pt>
    <dgm:pt modelId="{8CA1EFEF-1361-4FBF-AE98-2EDD22559D66}" type="pres">
      <dgm:prSet presAssocID="{CC958F88-A0C5-4734-ACA3-6A3680CC6CEB}" presName="spacing" presStyleCnt="0"/>
      <dgm:spPr/>
    </dgm:pt>
    <dgm:pt modelId="{41FF9238-3300-4541-A4C9-0BD960BA5D1B}" type="pres">
      <dgm:prSet presAssocID="{A834CF34-5A3D-4CEA-9678-CE2E9E6A1F06}" presName="linNode" presStyleCnt="0"/>
      <dgm:spPr/>
    </dgm:pt>
    <dgm:pt modelId="{183E91CB-C80A-4505-A32A-5886C8EDA37C}" type="pres">
      <dgm:prSet presAssocID="{A834CF34-5A3D-4CEA-9678-CE2E9E6A1F06}" presName="parentShp" presStyleLbl="node1" presStyleIdx="1" presStyleCnt="4">
        <dgm:presLayoutVars>
          <dgm:bulletEnabled val="1"/>
        </dgm:presLayoutVars>
      </dgm:prSet>
      <dgm:spPr/>
      <dgm:t>
        <a:bodyPr/>
        <a:lstStyle/>
        <a:p>
          <a:endParaRPr lang="pt-BR"/>
        </a:p>
      </dgm:t>
    </dgm:pt>
    <dgm:pt modelId="{AB1144EC-4BD6-461A-A252-7115DFD364C6}" type="pres">
      <dgm:prSet presAssocID="{A834CF34-5A3D-4CEA-9678-CE2E9E6A1F06}" presName="childShp" presStyleLbl="bgAccFollowNode1" presStyleIdx="1" presStyleCnt="4">
        <dgm:presLayoutVars>
          <dgm:bulletEnabled val="1"/>
        </dgm:presLayoutVars>
      </dgm:prSet>
      <dgm:spPr/>
      <dgm:t>
        <a:bodyPr/>
        <a:lstStyle/>
        <a:p>
          <a:endParaRPr lang="pt-BR"/>
        </a:p>
      </dgm:t>
    </dgm:pt>
    <dgm:pt modelId="{F648BE51-54D8-445F-B279-2CFC9B94F413}" type="pres">
      <dgm:prSet presAssocID="{9DB6B2E1-C2F2-45BA-B5B8-C214E2D467B5}" presName="spacing" presStyleCnt="0"/>
      <dgm:spPr/>
    </dgm:pt>
    <dgm:pt modelId="{CBDAB2B4-E27D-4584-B11C-652FEAF8DCBA}" type="pres">
      <dgm:prSet presAssocID="{200CCB51-6965-4280-A769-630DF86DDD5B}" presName="linNode" presStyleCnt="0"/>
      <dgm:spPr/>
    </dgm:pt>
    <dgm:pt modelId="{4FE4B162-1F4D-4F2E-AC46-96BFC7401E0D}" type="pres">
      <dgm:prSet presAssocID="{200CCB51-6965-4280-A769-630DF86DDD5B}" presName="parentShp" presStyleLbl="node1" presStyleIdx="2" presStyleCnt="4">
        <dgm:presLayoutVars>
          <dgm:bulletEnabled val="1"/>
        </dgm:presLayoutVars>
      </dgm:prSet>
      <dgm:spPr/>
      <dgm:t>
        <a:bodyPr/>
        <a:lstStyle/>
        <a:p>
          <a:endParaRPr lang="pt-BR"/>
        </a:p>
      </dgm:t>
    </dgm:pt>
    <dgm:pt modelId="{977E48D0-CBD7-49FA-92CC-7AF66E48309F}" type="pres">
      <dgm:prSet presAssocID="{200CCB51-6965-4280-A769-630DF86DDD5B}" presName="childShp" presStyleLbl="bgAccFollowNode1" presStyleIdx="2" presStyleCnt="4">
        <dgm:presLayoutVars>
          <dgm:bulletEnabled val="1"/>
        </dgm:presLayoutVars>
      </dgm:prSet>
      <dgm:spPr/>
      <dgm:t>
        <a:bodyPr/>
        <a:lstStyle/>
        <a:p>
          <a:endParaRPr lang="pt-BR"/>
        </a:p>
      </dgm:t>
    </dgm:pt>
    <dgm:pt modelId="{77932FEF-1108-4AF7-84CD-0E006DF1C15E}" type="pres">
      <dgm:prSet presAssocID="{E5A7E81F-1390-4F0C-AB8A-33EF696B8B17}" presName="spacing" presStyleCnt="0"/>
      <dgm:spPr/>
    </dgm:pt>
    <dgm:pt modelId="{89B1E53B-C2EB-4CDC-A766-6BF19FF5FE23}" type="pres">
      <dgm:prSet presAssocID="{6038112F-926A-4B21-949B-163E3F8D4A84}" presName="linNode" presStyleCnt="0"/>
      <dgm:spPr/>
    </dgm:pt>
    <dgm:pt modelId="{CE73EC08-0E14-42F0-8F9F-BA5EFB9DEBAC}" type="pres">
      <dgm:prSet presAssocID="{6038112F-926A-4B21-949B-163E3F8D4A84}" presName="parentShp" presStyleLbl="node1" presStyleIdx="3" presStyleCnt="4">
        <dgm:presLayoutVars>
          <dgm:bulletEnabled val="1"/>
        </dgm:presLayoutVars>
      </dgm:prSet>
      <dgm:spPr/>
      <dgm:t>
        <a:bodyPr/>
        <a:lstStyle/>
        <a:p>
          <a:endParaRPr lang="pt-BR"/>
        </a:p>
      </dgm:t>
    </dgm:pt>
    <dgm:pt modelId="{C34A860D-98F1-40D8-A2DB-84DD9A74629E}" type="pres">
      <dgm:prSet presAssocID="{6038112F-926A-4B21-949B-163E3F8D4A84}" presName="childShp" presStyleLbl="bgAccFollowNode1" presStyleIdx="3" presStyleCnt="4">
        <dgm:presLayoutVars>
          <dgm:bulletEnabled val="1"/>
        </dgm:presLayoutVars>
      </dgm:prSet>
      <dgm:spPr/>
      <dgm:t>
        <a:bodyPr/>
        <a:lstStyle/>
        <a:p>
          <a:endParaRPr lang="pt-BR"/>
        </a:p>
      </dgm:t>
    </dgm:pt>
  </dgm:ptLst>
  <dgm:cxnLst>
    <dgm:cxn modelId="{74459BBC-C3CD-4E08-9D04-C0901E6B6214}" srcId="{1B9FEC0E-5E09-4800-8B8A-66219055E165}" destId="{A834CF34-5A3D-4CEA-9678-CE2E9E6A1F06}" srcOrd="1" destOrd="0" parTransId="{EA42B66E-7472-4C22-AF30-9B693AEC0895}" sibTransId="{9DB6B2E1-C2F2-45BA-B5B8-C214E2D467B5}"/>
    <dgm:cxn modelId="{20824585-A735-4D9C-A77C-C2785FD12007}" srcId="{6038112F-926A-4B21-949B-163E3F8D4A84}" destId="{1E84E7D1-5E44-4A94-A990-942BF5E7B9BD}" srcOrd="0" destOrd="0" parTransId="{EF09A7F9-4081-436C-95C5-36EEEC2BF21A}" sibTransId="{11D09453-3D29-43A6-B3CD-1D199145F3F9}"/>
    <dgm:cxn modelId="{4F769CD9-CE7D-4E81-A902-3BA23B459CF1}" srcId="{1B9FEC0E-5E09-4800-8B8A-66219055E165}" destId="{F2696ED9-960D-418F-98CC-5A45C3386498}" srcOrd="0" destOrd="0" parTransId="{DDC45BB4-FE71-4ABB-A188-9A443CF1D4DF}" sibTransId="{CC958F88-A0C5-4734-ACA3-6A3680CC6CEB}"/>
    <dgm:cxn modelId="{E833DE27-79E8-4DE7-B2FE-844434387825}" srcId="{200CCB51-6965-4280-A769-630DF86DDD5B}" destId="{B9DAE9F0-F949-4DCC-986C-525509F360E7}" srcOrd="0" destOrd="0" parTransId="{443ADD8F-A43F-47B5-81DA-ED894DEC94F9}" sibTransId="{1EFC3071-1314-40F3-9558-BC8AC0A7D834}"/>
    <dgm:cxn modelId="{B3C23903-6626-46E3-A162-02FEE5BAA20A}" type="presOf" srcId="{6038112F-926A-4B21-949B-163E3F8D4A84}" destId="{CE73EC08-0E14-42F0-8F9F-BA5EFB9DEBAC}" srcOrd="0" destOrd="0" presId="urn:microsoft.com/office/officeart/2005/8/layout/vList6"/>
    <dgm:cxn modelId="{29ECCB8E-4917-493A-866C-1298AB4A9481}" type="presOf" srcId="{200CCB51-6965-4280-A769-630DF86DDD5B}" destId="{4FE4B162-1F4D-4F2E-AC46-96BFC7401E0D}" srcOrd="0" destOrd="0" presId="urn:microsoft.com/office/officeart/2005/8/layout/vList6"/>
    <dgm:cxn modelId="{1104F695-6889-41F1-A8AE-9318A33CAF0E}" type="presOf" srcId="{E687B782-3D0E-4BB9-A7B4-018817E248E6}" destId="{AB1144EC-4BD6-461A-A252-7115DFD364C6}" srcOrd="0" destOrd="0" presId="urn:microsoft.com/office/officeart/2005/8/layout/vList6"/>
    <dgm:cxn modelId="{1BF62407-F034-4499-B3FE-9CD4E92A0AC4}" type="presOf" srcId="{B9DAE9F0-F949-4DCC-986C-525509F360E7}" destId="{977E48D0-CBD7-49FA-92CC-7AF66E48309F}" srcOrd="0" destOrd="0" presId="urn:microsoft.com/office/officeart/2005/8/layout/vList6"/>
    <dgm:cxn modelId="{AC5F01F1-1A16-44BF-90C4-6FD6FA3E5FB3}" srcId="{A834CF34-5A3D-4CEA-9678-CE2E9E6A1F06}" destId="{E687B782-3D0E-4BB9-A7B4-018817E248E6}" srcOrd="0" destOrd="0" parTransId="{E3AEDDB5-2FFF-4A75-A1E1-B29177BE2DCC}" sibTransId="{B5C2A493-A179-40F4-B0C6-83D2A0E29133}"/>
    <dgm:cxn modelId="{090D6373-EDAE-4BF6-ABF5-CD0D6C52E65D}" srcId="{F2696ED9-960D-418F-98CC-5A45C3386498}" destId="{799DE76E-D01D-4327-8051-672E71B4AC98}" srcOrd="0" destOrd="0" parTransId="{E89DC4B7-2CB0-4490-9B56-83B9F863802B}" sibTransId="{C2E01B70-F92B-4857-BE82-B6B146111BB1}"/>
    <dgm:cxn modelId="{11F28C23-B20A-4D52-BA67-B6E548B8A7B6}" type="presOf" srcId="{1B9FEC0E-5E09-4800-8B8A-66219055E165}" destId="{0E5B804C-47D5-49FC-BBFA-76853B00F6B4}" srcOrd="0" destOrd="0" presId="urn:microsoft.com/office/officeart/2005/8/layout/vList6"/>
    <dgm:cxn modelId="{EAECC76D-B572-4638-AD2F-546B7916CE4D}" type="presOf" srcId="{F2696ED9-960D-418F-98CC-5A45C3386498}" destId="{3D7F1AB7-AAE8-424C-862D-298C94B1916B}" srcOrd="0" destOrd="0" presId="urn:microsoft.com/office/officeart/2005/8/layout/vList6"/>
    <dgm:cxn modelId="{4E84C12E-4CFF-4FFD-9874-E0FE71DC0786}" type="presOf" srcId="{1E84E7D1-5E44-4A94-A990-942BF5E7B9BD}" destId="{C34A860D-98F1-40D8-A2DB-84DD9A74629E}" srcOrd="0" destOrd="0" presId="urn:microsoft.com/office/officeart/2005/8/layout/vList6"/>
    <dgm:cxn modelId="{8FE7F91A-EE0F-409E-B099-7B7996339F3A}" type="presOf" srcId="{A834CF34-5A3D-4CEA-9678-CE2E9E6A1F06}" destId="{183E91CB-C80A-4505-A32A-5886C8EDA37C}" srcOrd="0" destOrd="0" presId="urn:microsoft.com/office/officeart/2005/8/layout/vList6"/>
    <dgm:cxn modelId="{9B2F74FA-E5F1-4F73-8F0D-25CBC8AB6792}" srcId="{1B9FEC0E-5E09-4800-8B8A-66219055E165}" destId="{6038112F-926A-4B21-949B-163E3F8D4A84}" srcOrd="3" destOrd="0" parTransId="{C240F78A-000A-479A-BB42-A5EE70095D19}" sibTransId="{ACCE8CEE-A6C5-4E20-867D-306FFC651DB7}"/>
    <dgm:cxn modelId="{53823F36-1923-4D1B-909F-1F36728C66B7}" srcId="{1B9FEC0E-5E09-4800-8B8A-66219055E165}" destId="{200CCB51-6965-4280-A769-630DF86DDD5B}" srcOrd="2" destOrd="0" parTransId="{07B10881-7A3D-4073-AFE5-7AEF20A1CA3A}" sibTransId="{E5A7E81F-1390-4F0C-AB8A-33EF696B8B17}"/>
    <dgm:cxn modelId="{71CC8763-BDCB-4F50-8A8F-EDD473F39C66}" type="presOf" srcId="{799DE76E-D01D-4327-8051-672E71B4AC98}" destId="{ED9C16DD-91F0-4BC6-B6B9-B5F50CD16A3F}" srcOrd="0" destOrd="0" presId="urn:microsoft.com/office/officeart/2005/8/layout/vList6"/>
    <dgm:cxn modelId="{453A7DDC-B859-45EE-A53E-CD75DA325A80}" type="presParOf" srcId="{0E5B804C-47D5-49FC-BBFA-76853B00F6B4}" destId="{9722ECF7-5342-4087-BAD1-042BA5060088}" srcOrd="0" destOrd="0" presId="urn:microsoft.com/office/officeart/2005/8/layout/vList6"/>
    <dgm:cxn modelId="{1328C060-CFF0-43CD-ABA7-28781A9D9AB6}" type="presParOf" srcId="{9722ECF7-5342-4087-BAD1-042BA5060088}" destId="{3D7F1AB7-AAE8-424C-862D-298C94B1916B}" srcOrd="0" destOrd="0" presId="urn:microsoft.com/office/officeart/2005/8/layout/vList6"/>
    <dgm:cxn modelId="{442D9D3E-68AF-4F9B-90CB-C437265ACFDA}" type="presParOf" srcId="{9722ECF7-5342-4087-BAD1-042BA5060088}" destId="{ED9C16DD-91F0-4BC6-B6B9-B5F50CD16A3F}" srcOrd="1" destOrd="0" presId="urn:microsoft.com/office/officeart/2005/8/layout/vList6"/>
    <dgm:cxn modelId="{3B47CB66-9C7A-4470-9A17-10E4BAD44A3A}" type="presParOf" srcId="{0E5B804C-47D5-49FC-BBFA-76853B00F6B4}" destId="{8CA1EFEF-1361-4FBF-AE98-2EDD22559D66}" srcOrd="1" destOrd="0" presId="urn:microsoft.com/office/officeart/2005/8/layout/vList6"/>
    <dgm:cxn modelId="{F4659EAD-E54F-4977-ADB0-8C5AB71E1A94}" type="presParOf" srcId="{0E5B804C-47D5-49FC-BBFA-76853B00F6B4}" destId="{41FF9238-3300-4541-A4C9-0BD960BA5D1B}" srcOrd="2" destOrd="0" presId="urn:microsoft.com/office/officeart/2005/8/layout/vList6"/>
    <dgm:cxn modelId="{DE9FE82F-18F3-44A0-87AA-19202D85677D}" type="presParOf" srcId="{41FF9238-3300-4541-A4C9-0BD960BA5D1B}" destId="{183E91CB-C80A-4505-A32A-5886C8EDA37C}" srcOrd="0" destOrd="0" presId="urn:microsoft.com/office/officeart/2005/8/layout/vList6"/>
    <dgm:cxn modelId="{3A47952E-AE7B-4153-BFD1-7E4DBBFAF5F1}" type="presParOf" srcId="{41FF9238-3300-4541-A4C9-0BD960BA5D1B}" destId="{AB1144EC-4BD6-461A-A252-7115DFD364C6}" srcOrd="1" destOrd="0" presId="urn:microsoft.com/office/officeart/2005/8/layout/vList6"/>
    <dgm:cxn modelId="{CC56FB97-6618-4571-8309-F42E2688098E}" type="presParOf" srcId="{0E5B804C-47D5-49FC-BBFA-76853B00F6B4}" destId="{F648BE51-54D8-445F-B279-2CFC9B94F413}" srcOrd="3" destOrd="0" presId="urn:microsoft.com/office/officeart/2005/8/layout/vList6"/>
    <dgm:cxn modelId="{A2A2C5EC-96F0-4BBC-B668-E619220D530A}" type="presParOf" srcId="{0E5B804C-47D5-49FC-BBFA-76853B00F6B4}" destId="{CBDAB2B4-E27D-4584-B11C-652FEAF8DCBA}" srcOrd="4" destOrd="0" presId="urn:microsoft.com/office/officeart/2005/8/layout/vList6"/>
    <dgm:cxn modelId="{EB629DED-370C-4164-A73D-4112C400C192}" type="presParOf" srcId="{CBDAB2B4-E27D-4584-B11C-652FEAF8DCBA}" destId="{4FE4B162-1F4D-4F2E-AC46-96BFC7401E0D}" srcOrd="0" destOrd="0" presId="urn:microsoft.com/office/officeart/2005/8/layout/vList6"/>
    <dgm:cxn modelId="{94ACE513-3B8E-47A3-8656-F1AC8FD36028}" type="presParOf" srcId="{CBDAB2B4-E27D-4584-B11C-652FEAF8DCBA}" destId="{977E48D0-CBD7-49FA-92CC-7AF66E48309F}" srcOrd="1" destOrd="0" presId="urn:microsoft.com/office/officeart/2005/8/layout/vList6"/>
    <dgm:cxn modelId="{5454A87A-F8B9-43D4-A958-7E69B3D421BA}" type="presParOf" srcId="{0E5B804C-47D5-49FC-BBFA-76853B00F6B4}" destId="{77932FEF-1108-4AF7-84CD-0E006DF1C15E}" srcOrd="5" destOrd="0" presId="urn:microsoft.com/office/officeart/2005/8/layout/vList6"/>
    <dgm:cxn modelId="{813716EC-C732-49D1-81E9-D91094BA9ACE}" type="presParOf" srcId="{0E5B804C-47D5-49FC-BBFA-76853B00F6B4}" destId="{89B1E53B-C2EB-4CDC-A766-6BF19FF5FE23}" srcOrd="6" destOrd="0" presId="urn:microsoft.com/office/officeart/2005/8/layout/vList6"/>
    <dgm:cxn modelId="{B356BDEF-18D4-48A1-8BB9-5411B772BCFA}" type="presParOf" srcId="{89B1E53B-C2EB-4CDC-A766-6BF19FF5FE23}" destId="{CE73EC08-0E14-42F0-8F9F-BA5EFB9DEBAC}" srcOrd="0" destOrd="0" presId="urn:microsoft.com/office/officeart/2005/8/layout/vList6"/>
    <dgm:cxn modelId="{DF7B662F-E246-4E08-BE11-4971A7B24565}" type="presParOf" srcId="{89B1E53B-C2EB-4CDC-A766-6BF19FF5FE23}" destId="{C34A860D-98F1-40D8-A2DB-84DD9A74629E}"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28F4DD-FC5B-48B0-8DE2-048E3EB53F24}" type="doc">
      <dgm:prSet loTypeId="urn:microsoft.com/office/officeart/2005/8/layout/venn1" loCatId="relationship" qsTypeId="urn:microsoft.com/office/officeart/2005/8/quickstyle/simple1" qsCatId="simple" csTypeId="urn:microsoft.com/office/officeart/2005/8/colors/colorful5" csCatId="colorful" phldr="1"/>
      <dgm:spPr/>
    </dgm:pt>
    <dgm:pt modelId="{FD55578A-6E82-4237-A31F-E789EFCC00C7}">
      <dgm:prSet phldrT="[Texto]" custT="1"/>
      <dgm:spPr/>
      <dgm:t>
        <a:bodyPr/>
        <a:lstStyle/>
        <a:p>
          <a:r>
            <a:rPr lang="pt-BR" sz="1200" b="1" dirty="0" smtClean="0"/>
            <a:t>Física</a:t>
          </a:r>
          <a:endParaRPr lang="pt-BR" sz="1200" b="1" dirty="0"/>
        </a:p>
      </dgm:t>
    </dgm:pt>
    <dgm:pt modelId="{10139CA3-6033-4D3B-AC3B-66C6D15EEF80}" type="parTrans" cxnId="{C37C1183-EC6C-4768-8BC9-3BD7A6EFBA8F}">
      <dgm:prSet/>
      <dgm:spPr/>
      <dgm:t>
        <a:bodyPr/>
        <a:lstStyle/>
        <a:p>
          <a:endParaRPr lang="pt-BR" sz="1200" b="1"/>
        </a:p>
      </dgm:t>
    </dgm:pt>
    <dgm:pt modelId="{837C5FFE-BC2C-4FFE-A264-A742F5E4E108}" type="sibTrans" cxnId="{C37C1183-EC6C-4768-8BC9-3BD7A6EFBA8F}">
      <dgm:prSet/>
      <dgm:spPr/>
      <dgm:t>
        <a:bodyPr/>
        <a:lstStyle/>
        <a:p>
          <a:endParaRPr lang="pt-BR" sz="1200" b="1"/>
        </a:p>
      </dgm:t>
    </dgm:pt>
    <dgm:pt modelId="{68789A4C-739A-4333-B3AB-4129B613FA72}">
      <dgm:prSet phldrT="[Texto]" custT="1"/>
      <dgm:spPr/>
      <dgm:t>
        <a:bodyPr/>
        <a:lstStyle/>
        <a:p>
          <a:r>
            <a:rPr lang="pt-BR" sz="1200" b="1" dirty="0" smtClean="0"/>
            <a:t>Intelectual</a:t>
          </a:r>
          <a:endParaRPr lang="pt-BR" sz="1200" b="1" dirty="0"/>
        </a:p>
      </dgm:t>
    </dgm:pt>
    <dgm:pt modelId="{B56A30CE-27CF-4CAA-90C9-C3B682C43E4B}" type="parTrans" cxnId="{9052A6DA-31EB-4E10-B1CD-5E86A2274A5E}">
      <dgm:prSet/>
      <dgm:spPr/>
      <dgm:t>
        <a:bodyPr/>
        <a:lstStyle/>
        <a:p>
          <a:endParaRPr lang="pt-BR" sz="1200" b="1"/>
        </a:p>
      </dgm:t>
    </dgm:pt>
    <dgm:pt modelId="{3FFF82AA-E685-4905-BFBD-846EF7F9883A}" type="sibTrans" cxnId="{9052A6DA-31EB-4E10-B1CD-5E86A2274A5E}">
      <dgm:prSet/>
      <dgm:spPr/>
      <dgm:t>
        <a:bodyPr/>
        <a:lstStyle/>
        <a:p>
          <a:endParaRPr lang="pt-BR" sz="1200" b="1"/>
        </a:p>
      </dgm:t>
    </dgm:pt>
    <dgm:pt modelId="{2F00DA3E-493C-42FE-9522-B4351DC61CF3}">
      <dgm:prSet phldrT="[Texto]" custT="1"/>
      <dgm:spPr/>
      <dgm:t>
        <a:bodyPr/>
        <a:lstStyle/>
        <a:p>
          <a:r>
            <a:rPr lang="pt-BR" sz="1200" b="1" dirty="0" smtClean="0"/>
            <a:t>Sócio- emocional</a:t>
          </a:r>
          <a:endParaRPr lang="pt-BR" sz="1200" b="1" dirty="0"/>
        </a:p>
      </dgm:t>
    </dgm:pt>
    <dgm:pt modelId="{8746BAE4-9982-4560-9945-27B96BCDAE07}" type="parTrans" cxnId="{9870F6B7-FA68-48E0-929E-2D0CDA3B0BCF}">
      <dgm:prSet/>
      <dgm:spPr/>
      <dgm:t>
        <a:bodyPr/>
        <a:lstStyle/>
        <a:p>
          <a:endParaRPr lang="pt-BR" sz="1200" b="1"/>
        </a:p>
      </dgm:t>
    </dgm:pt>
    <dgm:pt modelId="{D291E699-8B1C-4E80-9489-87FDEA6A4D01}" type="sibTrans" cxnId="{9870F6B7-FA68-48E0-929E-2D0CDA3B0BCF}">
      <dgm:prSet/>
      <dgm:spPr/>
      <dgm:t>
        <a:bodyPr/>
        <a:lstStyle/>
        <a:p>
          <a:endParaRPr lang="pt-BR" sz="1200" b="1"/>
        </a:p>
      </dgm:t>
    </dgm:pt>
    <dgm:pt modelId="{6E3520EC-1315-4518-A550-EDC0DADD2FA0}" type="pres">
      <dgm:prSet presAssocID="{0628F4DD-FC5B-48B0-8DE2-048E3EB53F24}" presName="compositeShape" presStyleCnt="0">
        <dgm:presLayoutVars>
          <dgm:chMax val="7"/>
          <dgm:dir/>
          <dgm:resizeHandles val="exact"/>
        </dgm:presLayoutVars>
      </dgm:prSet>
      <dgm:spPr/>
    </dgm:pt>
    <dgm:pt modelId="{3CE708E2-04C0-4B1D-B160-95BC5B81B0F7}" type="pres">
      <dgm:prSet presAssocID="{FD55578A-6E82-4237-A31F-E789EFCC00C7}" presName="circ1" presStyleLbl="vennNode1" presStyleIdx="0" presStyleCnt="3"/>
      <dgm:spPr/>
      <dgm:t>
        <a:bodyPr/>
        <a:lstStyle/>
        <a:p>
          <a:endParaRPr lang="pt-BR"/>
        </a:p>
      </dgm:t>
    </dgm:pt>
    <dgm:pt modelId="{2400A36B-E490-4955-B85B-E74EA1DB89AE}" type="pres">
      <dgm:prSet presAssocID="{FD55578A-6E82-4237-A31F-E789EFCC00C7}" presName="circ1Tx" presStyleLbl="revTx" presStyleIdx="0" presStyleCnt="0">
        <dgm:presLayoutVars>
          <dgm:chMax val="0"/>
          <dgm:chPref val="0"/>
          <dgm:bulletEnabled val="1"/>
        </dgm:presLayoutVars>
      </dgm:prSet>
      <dgm:spPr/>
      <dgm:t>
        <a:bodyPr/>
        <a:lstStyle/>
        <a:p>
          <a:endParaRPr lang="pt-BR"/>
        </a:p>
      </dgm:t>
    </dgm:pt>
    <dgm:pt modelId="{4B40148F-DFEF-4B9D-AA5F-550D92630F3C}" type="pres">
      <dgm:prSet presAssocID="{68789A4C-739A-4333-B3AB-4129B613FA72}" presName="circ2" presStyleLbl="vennNode1" presStyleIdx="1" presStyleCnt="3"/>
      <dgm:spPr/>
      <dgm:t>
        <a:bodyPr/>
        <a:lstStyle/>
        <a:p>
          <a:endParaRPr lang="pt-BR"/>
        </a:p>
      </dgm:t>
    </dgm:pt>
    <dgm:pt modelId="{6DCAF3EB-996D-4951-B73E-182D9F87268F}" type="pres">
      <dgm:prSet presAssocID="{68789A4C-739A-4333-B3AB-4129B613FA72}" presName="circ2Tx" presStyleLbl="revTx" presStyleIdx="0" presStyleCnt="0">
        <dgm:presLayoutVars>
          <dgm:chMax val="0"/>
          <dgm:chPref val="0"/>
          <dgm:bulletEnabled val="1"/>
        </dgm:presLayoutVars>
      </dgm:prSet>
      <dgm:spPr/>
      <dgm:t>
        <a:bodyPr/>
        <a:lstStyle/>
        <a:p>
          <a:endParaRPr lang="pt-BR"/>
        </a:p>
      </dgm:t>
    </dgm:pt>
    <dgm:pt modelId="{04A9C9B5-1516-4E3B-B8DC-7D5E93E9C1DB}" type="pres">
      <dgm:prSet presAssocID="{2F00DA3E-493C-42FE-9522-B4351DC61CF3}" presName="circ3" presStyleLbl="vennNode1" presStyleIdx="2" presStyleCnt="3"/>
      <dgm:spPr/>
      <dgm:t>
        <a:bodyPr/>
        <a:lstStyle/>
        <a:p>
          <a:endParaRPr lang="pt-BR"/>
        </a:p>
      </dgm:t>
    </dgm:pt>
    <dgm:pt modelId="{ABA38EED-AE64-4799-A076-EF0C88D1C52A}" type="pres">
      <dgm:prSet presAssocID="{2F00DA3E-493C-42FE-9522-B4351DC61CF3}" presName="circ3Tx" presStyleLbl="revTx" presStyleIdx="0" presStyleCnt="0">
        <dgm:presLayoutVars>
          <dgm:chMax val="0"/>
          <dgm:chPref val="0"/>
          <dgm:bulletEnabled val="1"/>
        </dgm:presLayoutVars>
      </dgm:prSet>
      <dgm:spPr/>
      <dgm:t>
        <a:bodyPr/>
        <a:lstStyle/>
        <a:p>
          <a:endParaRPr lang="pt-BR"/>
        </a:p>
      </dgm:t>
    </dgm:pt>
  </dgm:ptLst>
  <dgm:cxnLst>
    <dgm:cxn modelId="{2D93BDC8-FD01-436D-BA83-003643429907}" type="presOf" srcId="{FD55578A-6E82-4237-A31F-E789EFCC00C7}" destId="{2400A36B-E490-4955-B85B-E74EA1DB89AE}" srcOrd="1" destOrd="0" presId="urn:microsoft.com/office/officeart/2005/8/layout/venn1"/>
    <dgm:cxn modelId="{4B456B9A-3A16-4F12-8F3E-9ABA79F44311}" type="presOf" srcId="{68789A4C-739A-4333-B3AB-4129B613FA72}" destId="{6DCAF3EB-996D-4951-B73E-182D9F87268F}" srcOrd="1" destOrd="0" presId="urn:microsoft.com/office/officeart/2005/8/layout/venn1"/>
    <dgm:cxn modelId="{63655A27-2807-4B9D-AD26-D964391CEDAC}" type="presOf" srcId="{FD55578A-6E82-4237-A31F-E789EFCC00C7}" destId="{3CE708E2-04C0-4B1D-B160-95BC5B81B0F7}" srcOrd="0" destOrd="0" presId="urn:microsoft.com/office/officeart/2005/8/layout/venn1"/>
    <dgm:cxn modelId="{46076975-5928-4E65-8E53-D706CFA7C7B1}" type="presOf" srcId="{0628F4DD-FC5B-48B0-8DE2-048E3EB53F24}" destId="{6E3520EC-1315-4518-A550-EDC0DADD2FA0}" srcOrd="0" destOrd="0" presId="urn:microsoft.com/office/officeart/2005/8/layout/venn1"/>
    <dgm:cxn modelId="{9870F6B7-FA68-48E0-929E-2D0CDA3B0BCF}" srcId="{0628F4DD-FC5B-48B0-8DE2-048E3EB53F24}" destId="{2F00DA3E-493C-42FE-9522-B4351DC61CF3}" srcOrd="2" destOrd="0" parTransId="{8746BAE4-9982-4560-9945-27B96BCDAE07}" sibTransId="{D291E699-8B1C-4E80-9489-87FDEA6A4D01}"/>
    <dgm:cxn modelId="{A4419B73-5BD6-41CA-8E84-20C336DCE380}" type="presOf" srcId="{2F00DA3E-493C-42FE-9522-B4351DC61CF3}" destId="{04A9C9B5-1516-4E3B-B8DC-7D5E93E9C1DB}" srcOrd="0" destOrd="0" presId="urn:microsoft.com/office/officeart/2005/8/layout/venn1"/>
    <dgm:cxn modelId="{6FFD2979-F01D-45B9-92D0-1D38A04ABB9A}" type="presOf" srcId="{2F00DA3E-493C-42FE-9522-B4351DC61CF3}" destId="{ABA38EED-AE64-4799-A076-EF0C88D1C52A}" srcOrd="1" destOrd="0" presId="urn:microsoft.com/office/officeart/2005/8/layout/venn1"/>
    <dgm:cxn modelId="{02AA8D98-85DA-4C8B-BEAB-7BF0B644B319}" type="presOf" srcId="{68789A4C-739A-4333-B3AB-4129B613FA72}" destId="{4B40148F-DFEF-4B9D-AA5F-550D92630F3C}" srcOrd="0" destOrd="0" presId="urn:microsoft.com/office/officeart/2005/8/layout/venn1"/>
    <dgm:cxn modelId="{9052A6DA-31EB-4E10-B1CD-5E86A2274A5E}" srcId="{0628F4DD-FC5B-48B0-8DE2-048E3EB53F24}" destId="{68789A4C-739A-4333-B3AB-4129B613FA72}" srcOrd="1" destOrd="0" parTransId="{B56A30CE-27CF-4CAA-90C9-C3B682C43E4B}" sibTransId="{3FFF82AA-E685-4905-BFBD-846EF7F9883A}"/>
    <dgm:cxn modelId="{C37C1183-EC6C-4768-8BC9-3BD7A6EFBA8F}" srcId="{0628F4DD-FC5B-48B0-8DE2-048E3EB53F24}" destId="{FD55578A-6E82-4237-A31F-E789EFCC00C7}" srcOrd="0" destOrd="0" parTransId="{10139CA3-6033-4D3B-AC3B-66C6D15EEF80}" sibTransId="{837C5FFE-BC2C-4FFE-A264-A742F5E4E108}"/>
    <dgm:cxn modelId="{6AFA1907-7640-4DE3-ADAF-4820C72CFC09}" type="presParOf" srcId="{6E3520EC-1315-4518-A550-EDC0DADD2FA0}" destId="{3CE708E2-04C0-4B1D-B160-95BC5B81B0F7}" srcOrd="0" destOrd="0" presId="urn:microsoft.com/office/officeart/2005/8/layout/venn1"/>
    <dgm:cxn modelId="{675A7AEA-86CA-4901-9E7F-CD8E057B79FA}" type="presParOf" srcId="{6E3520EC-1315-4518-A550-EDC0DADD2FA0}" destId="{2400A36B-E490-4955-B85B-E74EA1DB89AE}" srcOrd="1" destOrd="0" presId="urn:microsoft.com/office/officeart/2005/8/layout/venn1"/>
    <dgm:cxn modelId="{A8C708C1-41B2-4E36-A90D-13427CE96B36}" type="presParOf" srcId="{6E3520EC-1315-4518-A550-EDC0DADD2FA0}" destId="{4B40148F-DFEF-4B9D-AA5F-550D92630F3C}" srcOrd="2" destOrd="0" presId="urn:microsoft.com/office/officeart/2005/8/layout/venn1"/>
    <dgm:cxn modelId="{B070D557-B33B-4B1A-BDE0-61F0CEAFE19C}" type="presParOf" srcId="{6E3520EC-1315-4518-A550-EDC0DADD2FA0}" destId="{6DCAF3EB-996D-4951-B73E-182D9F87268F}" srcOrd="3" destOrd="0" presId="urn:microsoft.com/office/officeart/2005/8/layout/venn1"/>
    <dgm:cxn modelId="{A9A47D2F-4919-4125-8FD1-1812EF7C13B6}" type="presParOf" srcId="{6E3520EC-1315-4518-A550-EDC0DADD2FA0}" destId="{04A9C9B5-1516-4E3B-B8DC-7D5E93E9C1DB}" srcOrd="4" destOrd="0" presId="urn:microsoft.com/office/officeart/2005/8/layout/venn1"/>
    <dgm:cxn modelId="{63341B04-4DFB-4721-8A91-A98B2B7222DA}" type="presParOf" srcId="{6E3520EC-1315-4518-A550-EDC0DADD2FA0}" destId="{ABA38EED-AE64-4799-A076-EF0C88D1C52A}"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6978D9-7DD4-4FB5-B83E-7E72D3397677}" type="doc">
      <dgm:prSet loTypeId="urn:microsoft.com/office/officeart/2005/8/layout/cycle3" loCatId="cycle" qsTypeId="urn:microsoft.com/office/officeart/2005/8/quickstyle/simple3" qsCatId="simple" csTypeId="urn:microsoft.com/office/officeart/2005/8/colors/colorful2" csCatId="colorful" phldr="1"/>
      <dgm:spPr/>
      <dgm:t>
        <a:bodyPr/>
        <a:lstStyle/>
        <a:p>
          <a:endParaRPr lang="en-US"/>
        </a:p>
      </dgm:t>
    </dgm:pt>
    <dgm:pt modelId="{418681E3-5C18-48CD-962E-3B15AA7704E1}">
      <dgm:prSet phldrT="[Texto]" custT="1"/>
      <dgm:spPr/>
      <dgm:t>
        <a:bodyPr/>
        <a:lstStyle/>
        <a:p>
          <a:r>
            <a:rPr lang="en-US" sz="1600" b="1" i="0" dirty="0" err="1" smtClean="0"/>
            <a:t>Envolver</a:t>
          </a:r>
          <a:r>
            <a:rPr lang="en-US" sz="1600" b="1" i="0" dirty="0" smtClean="0"/>
            <a:t>-se em</a:t>
          </a:r>
        </a:p>
        <a:p>
          <a:r>
            <a:rPr lang="en-US" sz="1600" b="1" i="0" dirty="0" err="1" smtClean="0"/>
            <a:t>uma</a:t>
          </a:r>
          <a:r>
            <a:rPr lang="en-US" sz="1600" b="1" i="0" dirty="0" smtClean="0"/>
            <a:t> </a:t>
          </a:r>
          <a:r>
            <a:rPr lang="en-US" sz="1600" b="1" i="0" dirty="0" err="1" smtClean="0"/>
            <a:t>atividade</a:t>
          </a:r>
          <a:endParaRPr lang="en-US" sz="1600" b="1" dirty="0"/>
        </a:p>
      </dgm:t>
    </dgm:pt>
    <dgm:pt modelId="{AA9BAF4C-FCF1-4225-A53A-951E563F9A4E}" type="parTrans" cxnId="{D1D5A67F-7042-44EB-966C-F1C85BC3F96E}">
      <dgm:prSet/>
      <dgm:spPr/>
      <dgm:t>
        <a:bodyPr/>
        <a:lstStyle/>
        <a:p>
          <a:endParaRPr lang="en-US" sz="1800"/>
        </a:p>
      </dgm:t>
    </dgm:pt>
    <dgm:pt modelId="{03FFB31C-D926-4E99-BF7C-2DB9A7FBB38C}" type="sibTrans" cxnId="{D1D5A67F-7042-44EB-966C-F1C85BC3F96E}">
      <dgm:prSet/>
      <dgm:spPr/>
      <dgm:t>
        <a:bodyPr/>
        <a:lstStyle/>
        <a:p>
          <a:endParaRPr lang="en-US" sz="1600" b="1"/>
        </a:p>
      </dgm:t>
    </dgm:pt>
    <dgm:pt modelId="{F6C5B61B-00CE-4746-B972-F084D8D064A4}">
      <dgm:prSet phldrT="[Texto]" custT="1"/>
      <dgm:spPr/>
      <dgm:t>
        <a:bodyPr/>
        <a:lstStyle/>
        <a:p>
          <a:r>
            <a:rPr lang="pt-BR" sz="1600" b="1" i="0" dirty="0" smtClean="0"/>
            <a:t>Base   regular,                 durante um período       prolongado de tempo</a:t>
          </a:r>
          <a:endParaRPr lang="en-US" sz="1600" b="1" dirty="0"/>
        </a:p>
      </dgm:t>
    </dgm:pt>
    <dgm:pt modelId="{C69D4C1A-A6E5-477C-B4F6-AE5C33BA63BE}" type="parTrans" cxnId="{3CE45442-E628-41B4-9C17-B7D860E6D12E}">
      <dgm:prSet/>
      <dgm:spPr/>
      <dgm:t>
        <a:bodyPr/>
        <a:lstStyle/>
        <a:p>
          <a:endParaRPr lang="en-US" sz="1800"/>
        </a:p>
      </dgm:t>
    </dgm:pt>
    <dgm:pt modelId="{A0D32613-39FD-4B31-96FD-2772140D8D79}" type="sibTrans" cxnId="{3CE45442-E628-41B4-9C17-B7D860E6D12E}">
      <dgm:prSet/>
      <dgm:spPr/>
      <dgm:t>
        <a:bodyPr/>
        <a:lstStyle/>
        <a:p>
          <a:endParaRPr lang="en-US" sz="1600" b="1"/>
        </a:p>
      </dgm:t>
    </dgm:pt>
    <dgm:pt modelId="{46559182-17A3-47CF-A99C-B38EC106C23A}">
      <dgm:prSet phldrT="[Texto]" custT="1"/>
      <dgm:spPr/>
      <dgm:t>
        <a:bodyPr/>
        <a:lstStyle/>
        <a:p>
          <a:r>
            <a:rPr lang="pt-BR" sz="1600" b="1" dirty="0" smtClean="0"/>
            <a:t>Atividades mais complexas</a:t>
          </a:r>
          <a:endParaRPr lang="en-US" sz="1600" b="1" dirty="0"/>
        </a:p>
      </dgm:t>
    </dgm:pt>
    <dgm:pt modelId="{B241165D-30CA-434A-8BB7-EB09EF4AAB3D}" type="parTrans" cxnId="{9E4836FE-FA9A-4C2E-9B81-6B2FE9F8E91B}">
      <dgm:prSet/>
      <dgm:spPr/>
      <dgm:t>
        <a:bodyPr/>
        <a:lstStyle/>
        <a:p>
          <a:endParaRPr lang="en-US" sz="1800"/>
        </a:p>
      </dgm:t>
    </dgm:pt>
    <dgm:pt modelId="{A1CFCBAD-8C9A-4047-86B7-6CAD2180ACF1}" type="sibTrans" cxnId="{9E4836FE-FA9A-4C2E-9B81-6B2FE9F8E91B}">
      <dgm:prSet/>
      <dgm:spPr/>
      <dgm:t>
        <a:bodyPr/>
        <a:lstStyle/>
        <a:p>
          <a:endParaRPr lang="en-US" sz="1600" b="1"/>
        </a:p>
      </dgm:t>
    </dgm:pt>
    <dgm:pt modelId="{ABFE0505-A784-4CDA-8224-1F22E4BA4172}">
      <dgm:prSet phldrT="[Texto]" custT="1"/>
      <dgm:spPr/>
      <dgm:t>
        <a:bodyPr/>
        <a:lstStyle/>
        <a:p>
          <a:r>
            <a:rPr lang="pt-BR" sz="1600" b="1" dirty="0" smtClean="0"/>
            <a:t>O processo não é unidirecional</a:t>
          </a:r>
          <a:endParaRPr lang="en-US" sz="1600" b="1" dirty="0"/>
        </a:p>
      </dgm:t>
    </dgm:pt>
    <dgm:pt modelId="{5C2727D4-C003-4912-BE19-76AA86D3E15B}" type="parTrans" cxnId="{965B19AD-973A-4B5D-B68F-F049C28C45B5}">
      <dgm:prSet/>
      <dgm:spPr/>
      <dgm:t>
        <a:bodyPr/>
        <a:lstStyle/>
        <a:p>
          <a:endParaRPr lang="en-US" sz="1800"/>
        </a:p>
      </dgm:t>
    </dgm:pt>
    <dgm:pt modelId="{5DED0668-A5A7-4F2E-889E-857A9329E917}" type="sibTrans" cxnId="{965B19AD-973A-4B5D-B68F-F049C28C45B5}">
      <dgm:prSet/>
      <dgm:spPr/>
      <dgm:t>
        <a:bodyPr/>
        <a:lstStyle/>
        <a:p>
          <a:endParaRPr lang="en-US" sz="1600" b="1"/>
        </a:p>
      </dgm:t>
    </dgm:pt>
    <dgm:pt modelId="{FD4FC9E4-825F-4405-92DF-70ED1E197DD5}">
      <dgm:prSet phldrT="[Texto]" custT="1"/>
      <dgm:spPr/>
      <dgm:t>
        <a:bodyPr/>
        <a:lstStyle/>
        <a:p>
          <a:r>
            <a:rPr lang="pt-BR" sz="1600" b="1" dirty="0" smtClean="0"/>
            <a:t>Não se restringe somente a pessoas</a:t>
          </a:r>
          <a:endParaRPr lang="en-US" sz="1600" b="1" dirty="0"/>
        </a:p>
      </dgm:t>
    </dgm:pt>
    <dgm:pt modelId="{96CD3716-8013-461E-B535-F6B7C28BBFD6}" type="parTrans" cxnId="{00495B44-4462-441C-B812-9A056795E6C6}">
      <dgm:prSet/>
      <dgm:spPr/>
      <dgm:t>
        <a:bodyPr/>
        <a:lstStyle/>
        <a:p>
          <a:endParaRPr lang="en-US" sz="1800"/>
        </a:p>
      </dgm:t>
    </dgm:pt>
    <dgm:pt modelId="{2FB5C1C6-C166-4A27-9717-4A231B2622C8}" type="sibTrans" cxnId="{00495B44-4462-441C-B812-9A056795E6C6}">
      <dgm:prSet/>
      <dgm:spPr/>
      <dgm:t>
        <a:bodyPr/>
        <a:lstStyle/>
        <a:p>
          <a:endParaRPr lang="en-US" sz="1600" b="1"/>
        </a:p>
      </dgm:t>
    </dgm:pt>
    <dgm:pt modelId="{37D63098-1095-416F-A7CF-8A4C60F00894}" type="pres">
      <dgm:prSet presAssocID="{F96978D9-7DD4-4FB5-B83E-7E72D3397677}" presName="Name0" presStyleCnt="0">
        <dgm:presLayoutVars>
          <dgm:dir/>
          <dgm:resizeHandles val="exact"/>
        </dgm:presLayoutVars>
      </dgm:prSet>
      <dgm:spPr/>
      <dgm:t>
        <a:bodyPr/>
        <a:lstStyle/>
        <a:p>
          <a:endParaRPr lang="en-US"/>
        </a:p>
      </dgm:t>
    </dgm:pt>
    <dgm:pt modelId="{7E29A35B-12D8-40AC-9BA4-BCA7BCDAFA51}" type="pres">
      <dgm:prSet presAssocID="{F96978D9-7DD4-4FB5-B83E-7E72D3397677}" presName="cycle" presStyleCnt="0"/>
      <dgm:spPr/>
    </dgm:pt>
    <dgm:pt modelId="{BAE1BA66-C30D-4B3A-AAD7-FE52FB17D269}" type="pres">
      <dgm:prSet presAssocID="{418681E3-5C18-48CD-962E-3B15AA7704E1}" presName="nodeFirstNode" presStyleLbl="node1" presStyleIdx="0" presStyleCnt="5">
        <dgm:presLayoutVars>
          <dgm:bulletEnabled val="1"/>
        </dgm:presLayoutVars>
      </dgm:prSet>
      <dgm:spPr/>
      <dgm:t>
        <a:bodyPr/>
        <a:lstStyle/>
        <a:p>
          <a:endParaRPr lang="en-US"/>
        </a:p>
      </dgm:t>
    </dgm:pt>
    <dgm:pt modelId="{8AA5A65E-4A55-4FCD-90E2-F2984BFB27EE}" type="pres">
      <dgm:prSet presAssocID="{03FFB31C-D926-4E99-BF7C-2DB9A7FBB38C}" presName="sibTransFirstNode" presStyleLbl="bgShp" presStyleIdx="0" presStyleCnt="1"/>
      <dgm:spPr/>
      <dgm:t>
        <a:bodyPr/>
        <a:lstStyle/>
        <a:p>
          <a:endParaRPr lang="en-US"/>
        </a:p>
      </dgm:t>
    </dgm:pt>
    <dgm:pt modelId="{BADE122D-B6DC-401F-A11A-317CA1DDE438}" type="pres">
      <dgm:prSet presAssocID="{F6C5B61B-00CE-4746-B972-F084D8D064A4}" presName="nodeFollowingNodes" presStyleLbl="node1" presStyleIdx="1" presStyleCnt="5">
        <dgm:presLayoutVars>
          <dgm:bulletEnabled val="1"/>
        </dgm:presLayoutVars>
      </dgm:prSet>
      <dgm:spPr/>
      <dgm:t>
        <a:bodyPr/>
        <a:lstStyle/>
        <a:p>
          <a:endParaRPr lang="en-US"/>
        </a:p>
      </dgm:t>
    </dgm:pt>
    <dgm:pt modelId="{C6A88D3B-38C9-424B-A9BC-58DB94053815}" type="pres">
      <dgm:prSet presAssocID="{46559182-17A3-47CF-A99C-B38EC106C23A}" presName="nodeFollowingNodes" presStyleLbl="node1" presStyleIdx="2" presStyleCnt="5">
        <dgm:presLayoutVars>
          <dgm:bulletEnabled val="1"/>
        </dgm:presLayoutVars>
      </dgm:prSet>
      <dgm:spPr/>
      <dgm:t>
        <a:bodyPr/>
        <a:lstStyle/>
        <a:p>
          <a:endParaRPr lang="en-US"/>
        </a:p>
      </dgm:t>
    </dgm:pt>
    <dgm:pt modelId="{A21ED2C6-D885-478E-B59F-20AE739FC9C6}" type="pres">
      <dgm:prSet presAssocID="{ABFE0505-A784-4CDA-8224-1F22E4BA4172}" presName="nodeFollowingNodes" presStyleLbl="node1" presStyleIdx="3" presStyleCnt="5">
        <dgm:presLayoutVars>
          <dgm:bulletEnabled val="1"/>
        </dgm:presLayoutVars>
      </dgm:prSet>
      <dgm:spPr/>
      <dgm:t>
        <a:bodyPr/>
        <a:lstStyle/>
        <a:p>
          <a:endParaRPr lang="en-US"/>
        </a:p>
      </dgm:t>
    </dgm:pt>
    <dgm:pt modelId="{3AFF6C11-340A-47DB-96A9-251A64F53175}" type="pres">
      <dgm:prSet presAssocID="{FD4FC9E4-825F-4405-92DF-70ED1E197DD5}" presName="nodeFollowingNodes" presStyleLbl="node1" presStyleIdx="4" presStyleCnt="5">
        <dgm:presLayoutVars>
          <dgm:bulletEnabled val="1"/>
        </dgm:presLayoutVars>
      </dgm:prSet>
      <dgm:spPr/>
      <dgm:t>
        <a:bodyPr/>
        <a:lstStyle/>
        <a:p>
          <a:endParaRPr lang="en-US"/>
        </a:p>
      </dgm:t>
    </dgm:pt>
  </dgm:ptLst>
  <dgm:cxnLst>
    <dgm:cxn modelId="{A560F589-D9B6-45AD-A75C-34BCAD65E518}" type="presOf" srcId="{46559182-17A3-47CF-A99C-B38EC106C23A}" destId="{C6A88D3B-38C9-424B-A9BC-58DB94053815}" srcOrd="0" destOrd="0" presId="urn:microsoft.com/office/officeart/2005/8/layout/cycle3"/>
    <dgm:cxn modelId="{9E4836FE-FA9A-4C2E-9B81-6B2FE9F8E91B}" srcId="{F96978D9-7DD4-4FB5-B83E-7E72D3397677}" destId="{46559182-17A3-47CF-A99C-B38EC106C23A}" srcOrd="2" destOrd="0" parTransId="{B241165D-30CA-434A-8BB7-EB09EF4AAB3D}" sibTransId="{A1CFCBAD-8C9A-4047-86B7-6CAD2180ACF1}"/>
    <dgm:cxn modelId="{D1D5A67F-7042-44EB-966C-F1C85BC3F96E}" srcId="{F96978D9-7DD4-4FB5-B83E-7E72D3397677}" destId="{418681E3-5C18-48CD-962E-3B15AA7704E1}" srcOrd="0" destOrd="0" parTransId="{AA9BAF4C-FCF1-4225-A53A-951E563F9A4E}" sibTransId="{03FFB31C-D926-4E99-BF7C-2DB9A7FBB38C}"/>
    <dgm:cxn modelId="{4E956D59-CBA8-4266-918F-C382B410F00A}" type="presOf" srcId="{03FFB31C-D926-4E99-BF7C-2DB9A7FBB38C}" destId="{8AA5A65E-4A55-4FCD-90E2-F2984BFB27EE}" srcOrd="0" destOrd="0" presId="urn:microsoft.com/office/officeart/2005/8/layout/cycle3"/>
    <dgm:cxn modelId="{965B19AD-973A-4B5D-B68F-F049C28C45B5}" srcId="{F96978D9-7DD4-4FB5-B83E-7E72D3397677}" destId="{ABFE0505-A784-4CDA-8224-1F22E4BA4172}" srcOrd="3" destOrd="0" parTransId="{5C2727D4-C003-4912-BE19-76AA86D3E15B}" sibTransId="{5DED0668-A5A7-4F2E-889E-857A9329E917}"/>
    <dgm:cxn modelId="{00495B44-4462-441C-B812-9A056795E6C6}" srcId="{F96978D9-7DD4-4FB5-B83E-7E72D3397677}" destId="{FD4FC9E4-825F-4405-92DF-70ED1E197DD5}" srcOrd="4" destOrd="0" parTransId="{96CD3716-8013-461E-B535-F6B7C28BBFD6}" sibTransId="{2FB5C1C6-C166-4A27-9717-4A231B2622C8}"/>
    <dgm:cxn modelId="{712DDBFA-1404-4670-96D0-90E9D5CDD293}" type="presOf" srcId="{F6C5B61B-00CE-4746-B972-F084D8D064A4}" destId="{BADE122D-B6DC-401F-A11A-317CA1DDE438}" srcOrd="0" destOrd="0" presId="urn:microsoft.com/office/officeart/2005/8/layout/cycle3"/>
    <dgm:cxn modelId="{832AEF5E-FA7B-486F-B770-46608E9F4175}" type="presOf" srcId="{FD4FC9E4-825F-4405-92DF-70ED1E197DD5}" destId="{3AFF6C11-340A-47DB-96A9-251A64F53175}" srcOrd="0" destOrd="0" presId="urn:microsoft.com/office/officeart/2005/8/layout/cycle3"/>
    <dgm:cxn modelId="{3CE45442-E628-41B4-9C17-B7D860E6D12E}" srcId="{F96978D9-7DD4-4FB5-B83E-7E72D3397677}" destId="{F6C5B61B-00CE-4746-B972-F084D8D064A4}" srcOrd="1" destOrd="0" parTransId="{C69D4C1A-A6E5-477C-B4F6-AE5C33BA63BE}" sibTransId="{A0D32613-39FD-4B31-96FD-2772140D8D79}"/>
    <dgm:cxn modelId="{491B857A-9336-4BAD-B83E-335C0CB97EE2}" type="presOf" srcId="{F96978D9-7DD4-4FB5-B83E-7E72D3397677}" destId="{37D63098-1095-416F-A7CF-8A4C60F00894}" srcOrd="0" destOrd="0" presId="urn:microsoft.com/office/officeart/2005/8/layout/cycle3"/>
    <dgm:cxn modelId="{DFBE9419-AEBD-4505-AEC3-3BBCF66EF525}" type="presOf" srcId="{418681E3-5C18-48CD-962E-3B15AA7704E1}" destId="{BAE1BA66-C30D-4B3A-AAD7-FE52FB17D269}" srcOrd="0" destOrd="0" presId="urn:microsoft.com/office/officeart/2005/8/layout/cycle3"/>
    <dgm:cxn modelId="{0DD36257-33C9-415D-A4E2-CCBA4AB81874}" type="presOf" srcId="{ABFE0505-A784-4CDA-8224-1F22E4BA4172}" destId="{A21ED2C6-D885-478E-B59F-20AE739FC9C6}" srcOrd="0" destOrd="0" presId="urn:microsoft.com/office/officeart/2005/8/layout/cycle3"/>
    <dgm:cxn modelId="{A710843B-2FA1-486A-ADAC-E3B4508E7F4C}" type="presParOf" srcId="{37D63098-1095-416F-A7CF-8A4C60F00894}" destId="{7E29A35B-12D8-40AC-9BA4-BCA7BCDAFA51}" srcOrd="0" destOrd="0" presId="urn:microsoft.com/office/officeart/2005/8/layout/cycle3"/>
    <dgm:cxn modelId="{C6AF9EF5-3BAD-4097-A56E-AD096B06BEAE}" type="presParOf" srcId="{7E29A35B-12D8-40AC-9BA4-BCA7BCDAFA51}" destId="{BAE1BA66-C30D-4B3A-AAD7-FE52FB17D269}" srcOrd="0" destOrd="0" presId="urn:microsoft.com/office/officeart/2005/8/layout/cycle3"/>
    <dgm:cxn modelId="{51BE9F75-95BA-4C21-B781-71B65C505078}" type="presParOf" srcId="{7E29A35B-12D8-40AC-9BA4-BCA7BCDAFA51}" destId="{8AA5A65E-4A55-4FCD-90E2-F2984BFB27EE}" srcOrd="1" destOrd="0" presId="urn:microsoft.com/office/officeart/2005/8/layout/cycle3"/>
    <dgm:cxn modelId="{6A6962E3-07B1-405D-BB5C-87ECB3BD6889}" type="presParOf" srcId="{7E29A35B-12D8-40AC-9BA4-BCA7BCDAFA51}" destId="{BADE122D-B6DC-401F-A11A-317CA1DDE438}" srcOrd="2" destOrd="0" presId="urn:microsoft.com/office/officeart/2005/8/layout/cycle3"/>
    <dgm:cxn modelId="{6F2A162F-66A8-4D08-96B0-48DB79B070BD}" type="presParOf" srcId="{7E29A35B-12D8-40AC-9BA4-BCA7BCDAFA51}" destId="{C6A88D3B-38C9-424B-A9BC-58DB94053815}" srcOrd="3" destOrd="0" presId="urn:microsoft.com/office/officeart/2005/8/layout/cycle3"/>
    <dgm:cxn modelId="{62C0DD79-7B31-4EE9-BD1A-54B2545842A5}" type="presParOf" srcId="{7E29A35B-12D8-40AC-9BA4-BCA7BCDAFA51}" destId="{A21ED2C6-D885-478E-B59F-20AE739FC9C6}" srcOrd="4" destOrd="0" presId="urn:microsoft.com/office/officeart/2005/8/layout/cycle3"/>
    <dgm:cxn modelId="{39E7D576-FD4C-4622-B82D-C48532559EC4}" type="presParOf" srcId="{7E29A35B-12D8-40AC-9BA4-BCA7BCDAFA51}" destId="{3AFF6C11-340A-47DB-96A9-251A64F53175}"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49984E-AC0C-4A97-B890-F33CC9B2B68B}">
      <dsp:nvSpPr>
        <dsp:cNvPr id="0" name=""/>
        <dsp:cNvSpPr/>
      </dsp:nvSpPr>
      <dsp:spPr>
        <a:xfrm rot="5400000">
          <a:off x="594039" y="1577664"/>
          <a:ext cx="1469543" cy="1971824"/>
        </a:xfrm>
        <a:prstGeom prst="bentUpArrow">
          <a:avLst>
            <a:gd name="adj1" fmla="val 32840"/>
            <a:gd name="adj2" fmla="val 25000"/>
            <a:gd name="adj3" fmla="val 35780"/>
          </a:avLst>
        </a:prstGeom>
        <a:solidFill>
          <a:schemeClr val="accent1">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743159A3-FD28-4707-AC9B-8DABA5CBCD0B}">
      <dsp:nvSpPr>
        <dsp:cNvPr id="0" name=""/>
        <dsp:cNvSpPr/>
      </dsp:nvSpPr>
      <dsp:spPr>
        <a:xfrm>
          <a:off x="0" y="0"/>
          <a:ext cx="3335634" cy="1731611"/>
        </a:xfrm>
        <a:prstGeom prst="roundRect">
          <a:avLst>
            <a:gd name="adj" fmla="val 1667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t-BR" sz="1800" b="1" kern="1200" dirty="0" smtClean="0"/>
            <a:t>DESENVOLVIMENTO HUMANO</a:t>
          </a:r>
        </a:p>
      </dsp:txBody>
      <dsp:txXfrm>
        <a:off x="84545" y="84545"/>
        <a:ext cx="3166544" cy="1562521"/>
      </dsp:txXfrm>
    </dsp:sp>
    <dsp:sp modelId="{CFE150E3-39D7-45CC-8876-A80A25B1D003}">
      <dsp:nvSpPr>
        <dsp:cNvPr id="0" name=""/>
        <dsp:cNvSpPr/>
      </dsp:nvSpPr>
      <dsp:spPr>
        <a:xfrm>
          <a:off x="2746976" y="1024713"/>
          <a:ext cx="2120583" cy="1399564"/>
        </a:xfrm>
        <a:prstGeom prst="rect">
          <a:avLst/>
        </a:prstGeom>
        <a:noFill/>
        <a:ln>
          <a:noFill/>
        </a:ln>
        <a:effectLst/>
      </dsp:spPr>
      <dsp:style>
        <a:lnRef idx="0">
          <a:scrgbClr r="0" g="0" b="0"/>
        </a:lnRef>
        <a:fillRef idx="0">
          <a:scrgbClr r="0" g="0" b="0"/>
        </a:fillRef>
        <a:effectRef idx="0">
          <a:scrgbClr r="0" g="0" b="0"/>
        </a:effectRef>
        <a:fontRef idx="minor"/>
      </dsp:style>
    </dsp:sp>
    <dsp:sp modelId="{0D13ECB5-427F-4E45-8F91-76067BF0E73A}">
      <dsp:nvSpPr>
        <dsp:cNvPr id="0" name=""/>
        <dsp:cNvSpPr/>
      </dsp:nvSpPr>
      <dsp:spPr>
        <a:xfrm>
          <a:off x="2340850" y="2438396"/>
          <a:ext cx="6803149" cy="1731611"/>
        </a:xfrm>
        <a:prstGeom prst="roundRect">
          <a:avLst>
            <a:gd name="adj" fmla="val 1667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sz="2000" kern="1200" dirty="0" smtClean="0"/>
            <a:t>Fenômeno de continuidade e mudança nas características biopsicológicas dos seres humanos, como indivíduos e grupos. O fenômeno se estende ao longo da vida, através de sucessivas gerações, e através do tempo histórico, tanto no passado, como no futuro.</a:t>
          </a:r>
          <a:endParaRPr lang="en-US" sz="2000" b="1" kern="1200" dirty="0"/>
        </a:p>
      </dsp:txBody>
      <dsp:txXfrm>
        <a:off x="2425395" y="2522941"/>
        <a:ext cx="6634059" cy="15625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805E9-8A7F-4BDD-A9A9-D129CB87E9B4}">
      <dsp:nvSpPr>
        <dsp:cNvPr id="0" name=""/>
        <dsp:cNvSpPr/>
      </dsp:nvSpPr>
      <dsp:spPr>
        <a:xfrm rot="5400000">
          <a:off x="2152464" y="1031717"/>
          <a:ext cx="906072" cy="1031531"/>
        </a:xfrm>
        <a:prstGeom prst="bentUpArrow">
          <a:avLst>
            <a:gd name="adj1" fmla="val 32840"/>
            <a:gd name="adj2" fmla="val 25000"/>
            <a:gd name="adj3" fmla="val 35780"/>
          </a:avLst>
        </a:prstGeom>
        <a:solidFill>
          <a:schemeClr val="accent1">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BE61627-F0A8-4A7D-81CF-7C1F5231FE97}">
      <dsp:nvSpPr>
        <dsp:cNvPr id="0" name=""/>
        <dsp:cNvSpPr/>
      </dsp:nvSpPr>
      <dsp:spPr>
        <a:xfrm>
          <a:off x="1912410" y="27318"/>
          <a:ext cx="1525292" cy="1067654"/>
        </a:xfrm>
        <a:prstGeom prst="roundRect">
          <a:avLst>
            <a:gd name="adj" fmla="val 1667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pt-BR" sz="2400" b="1" kern="1200" dirty="0" smtClean="0"/>
            <a:t>Processo</a:t>
          </a:r>
          <a:endParaRPr lang="pt-BR" sz="2400" b="1" kern="1200" dirty="0"/>
        </a:p>
      </dsp:txBody>
      <dsp:txXfrm>
        <a:off x="1964538" y="79446"/>
        <a:ext cx="1421036" cy="963398"/>
      </dsp:txXfrm>
    </dsp:sp>
    <dsp:sp modelId="{74079703-C934-4EE5-98FC-7CF678125E2B}">
      <dsp:nvSpPr>
        <dsp:cNvPr id="0" name=""/>
        <dsp:cNvSpPr/>
      </dsp:nvSpPr>
      <dsp:spPr>
        <a:xfrm>
          <a:off x="3437702" y="129143"/>
          <a:ext cx="1109352" cy="862925"/>
        </a:xfrm>
        <a:prstGeom prst="rect">
          <a:avLst/>
        </a:prstGeom>
        <a:noFill/>
        <a:ln>
          <a:noFill/>
        </a:ln>
        <a:effectLst/>
      </dsp:spPr>
      <dsp:style>
        <a:lnRef idx="0">
          <a:scrgbClr r="0" g="0" b="0"/>
        </a:lnRef>
        <a:fillRef idx="0">
          <a:scrgbClr r="0" g="0" b="0"/>
        </a:fillRef>
        <a:effectRef idx="0">
          <a:scrgbClr r="0" g="0" b="0"/>
        </a:effectRef>
        <a:fontRef idx="minor"/>
      </dsp:style>
    </dsp:sp>
    <dsp:sp modelId="{9901B87C-1D66-489A-B81D-BE48E9209C20}">
      <dsp:nvSpPr>
        <dsp:cNvPr id="0" name=""/>
        <dsp:cNvSpPr/>
      </dsp:nvSpPr>
      <dsp:spPr>
        <a:xfrm rot="5400000">
          <a:off x="3417093" y="2231046"/>
          <a:ext cx="906072" cy="1031531"/>
        </a:xfrm>
        <a:prstGeom prst="bentUpArrow">
          <a:avLst>
            <a:gd name="adj1" fmla="val 32840"/>
            <a:gd name="adj2" fmla="val 25000"/>
            <a:gd name="adj3" fmla="val 35780"/>
          </a:avLst>
        </a:prstGeom>
        <a:solidFill>
          <a:schemeClr val="accent1">
            <a:tint val="50000"/>
            <a:hueOff val="-6544757"/>
            <a:satOff val="-351"/>
            <a:lumOff val="5682"/>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A6EE9CD7-2AF8-49E4-9DEF-727E5D843E08}">
      <dsp:nvSpPr>
        <dsp:cNvPr id="0" name=""/>
        <dsp:cNvSpPr/>
      </dsp:nvSpPr>
      <dsp:spPr>
        <a:xfrm>
          <a:off x="3177039" y="1226647"/>
          <a:ext cx="1525292" cy="1067654"/>
        </a:xfrm>
        <a:prstGeom prst="roundRect">
          <a:avLst>
            <a:gd name="adj" fmla="val 1667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pt-BR" sz="2400" b="1" kern="1200" dirty="0" smtClean="0"/>
            <a:t>Pessoa</a:t>
          </a:r>
          <a:endParaRPr lang="pt-BR" sz="2400" b="1" kern="1200" dirty="0"/>
        </a:p>
      </dsp:txBody>
      <dsp:txXfrm>
        <a:off x="3229167" y="1278775"/>
        <a:ext cx="1421036" cy="963398"/>
      </dsp:txXfrm>
    </dsp:sp>
    <dsp:sp modelId="{A3937D8D-8DC0-4604-92DE-D47C71C3A242}">
      <dsp:nvSpPr>
        <dsp:cNvPr id="0" name=""/>
        <dsp:cNvSpPr/>
      </dsp:nvSpPr>
      <dsp:spPr>
        <a:xfrm>
          <a:off x="4702331" y="1328472"/>
          <a:ext cx="1109352" cy="862925"/>
        </a:xfrm>
        <a:prstGeom prst="rect">
          <a:avLst/>
        </a:prstGeom>
        <a:noFill/>
        <a:ln>
          <a:noFill/>
        </a:ln>
        <a:effectLst/>
      </dsp:spPr>
      <dsp:style>
        <a:lnRef idx="0">
          <a:scrgbClr r="0" g="0" b="0"/>
        </a:lnRef>
        <a:fillRef idx="0">
          <a:scrgbClr r="0" g="0" b="0"/>
        </a:fillRef>
        <a:effectRef idx="0">
          <a:scrgbClr r="0" g="0" b="0"/>
        </a:effectRef>
        <a:fontRef idx="minor"/>
      </dsp:style>
    </dsp:sp>
    <dsp:sp modelId="{0D8D64AC-F58B-4095-8C91-7781CBB42D71}">
      <dsp:nvSpPr>
        <dsp:cNvPr id="0" name=""/>
        <dsp:cNvSpPr/>
      </dsp:nvSpPr>
      <dsp:spPr>
        <a:xfrm rot="5400000">
          <a:off x="4681722" y="3430375"/>
          <a:ext cx="906072" cy="1031531"/>
        </a:xfrm>
        <a:prstGeom prst="bentUpArrow">
          <a:avLst>
            <a:gd name="adj1" fmla="val 32840"/>
            <a:gd name="adj2" fmla="val 25000"/>
            <a:gd name="adj3" fmla="val 35780"/>
          </a:avLst>
        </a:prstGeom>
        <a:solidFill>
          <a:schemeClr val="accent1">
            <a:tint val="50000"/>
            <a:hueOff val="-13089513"/>
            <a:satOff val="-703"/>
            <a:lumOff val="11364"/>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0DE304FA-D012-418A-875C-3586B7525547}">
      <dsp:nvSpPr>
        <dsp:cNvPr id="0" name=""/>
        <dsp:cNvSpPr/>
      </dsp:nvSpPr>
      <dsp:spPr>
        <a:xfrm>
          <a:off x="4441668" y="2425975"/>
          <a:ext cx="1525292" cy="1067654"/>
        </a:xfrm>
        <a:prstGeom prst="roundRect">
          <a:avLst>
            <a:gd name="adj" fmla="val 1667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pt-BR" sz="2400" b="1" kern="1200" dirty="0" smtClean="0"/>
            <a:t>Contexto</a:t>
          </a:r>
          <a:endParaRPr lang="pt-BR" sz="2400" b="1" kern="1200" dirty="0"/>
        </a:p>
      </dsp:txBody>
      <dsp:txXfrm>
        <a:off x="4493796" y="2478103"/>
        <a:ext cx="1421036" cy="963398"/>
      </dsp:txXfrm>
    </dsp:sp>
    <dsp:sp modelId="{7F81B6F4-A9BF-4BAD-9B4F-E36D2CB07A7F}">
      <dsp:nvSpPr>
        <dsp:cNvPr id="0" name=""/>
        <dsp:cNvSpPr/>
      </dsp:nvSpPr>
      <dsp:spPr>
        <a:xfrm>
          <a:off x="5966960" y="2527801"/>
          <a:ext cx="1109352" cy="862925"/>
        </a:xfrm>
        <a:prstGeom prst="rect">
          <a:avLst/>
        </a:prstGeom>
        <a:noFill/>
        <a:ln>
          <a:noFill/>
        </a:ln>
        <a:effectLst/>
      </dsp:spPr>
      <dsp:style>
        <a:lnRef idx="0">
          <a:scrgbClr r="0" g="0" b="0"/>
        </a:lnRef>
        <a:fillRef idx="0">
          <a:scrgbClr r="0" g="0" b="0"/>
        </a:fillRef>
        <a:effectRef idx="0">
          <a:scrgbClr r="0" g="0" b="0"/>
        </a:effectRef>
        <a:fontRef idx="minor"/>
      </dsp:style>
    </dsp:sp>
    <dsp:sp modelId="{1F7B36F8-6A23-46A7-9CC0-3473F46F3901}">
      <dsp:nvSpPr>
        <dsp:cNvPr id="0" name=""/>
        <dsp:cNvSpPr/>
      </dsp:nvSpPr>
      <dsp:spPr>
        <a:xfrm>
          <a:off x="5706297" y="3625304"/>
          <a:ext cx="1525292" cy="1067654"/>
        </a:xfrm>
        <a:prstGeom prst="roundRect">
          <a:avLst>
            <a:gd name="adj" fmla="val 1667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pt-BR" sz="2400" b="1" kern="1200" dirty="0" smtClean="0"/>
            <a:t>Tempo</a:t>
          </a:r>
          <a:endParaRPr lang="pt-BR" sz="2400" b="1" kern="1200" dirty="0"/>
        </a:p>
      </dsp:txBody>
      <dsp:txXfrm>
        <a:off x="5758425" y="3677432"/>
        <a:ext cx="1421036" cy="9633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9C16DD-91F0-4BC6-B6B9-B5F50CD16A3F}">
      <dsp:nvSpPr>
        <dsp:cNvPr id="0" name=""/>
        <dsp:cNvSpPr/>
      </dsp:nvSpPr>
      <dsp:spPr>
        <a:xfrm>
          <a:off x="3291839" y="1437"/>
          <a:ext cx="4937760" cy="1140485"/>
        </a:xfrm>
        <a:prstGeom prst="rightArrow">
          <a:avLst>
            <a:gd name="adj1" fmla="val 75000"/>
            <a:gd name="adj2" fmla="val 5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pt-BR" sz="1600" kern="1200" dirty="0" smtClean="0"/>
            <a:t>Fenômeno de interação contínua entre a pessoa em desenvolvimento e outras pessoas, objetos e símbolos presentes em seu ambiente imediato</a:t>
          </a:r>
          <a:endParaRPr lang="pt-BR" sz="1600" kern="1200" dirty="0"/>
        </a:p>
      </dsp:txBody>
      <dsp:txXfrm>
        <a:off x="3291839" y="143998"/>
        <a:ext cx="4510078" cy="855363"/>
      </dsp:txXfrm>
    </dsp:sp>
    <dsp:sp modelId="{3D7F1AB7-AAE8-424C-862D-298C94B1916B}">
      <dsp:nvSpPr>
        <dsp:cNvPr id="0" name=""/>
        <dsp:cNvSpPr/>
      </dsp:nvSpPr>
      <dsp:spPr>
        <a:xfrm>
          <a:off x="0" y="1437"/>
          <a:ext cx="3291840" cy="1140485"/>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pt-BR" sz="1800" b="1" kern="1200" dirty="0" smtClean="0"/>
            <a:t>Processo</a:t>
          </a:r>
          <a:endParaRPr lang="pt-BR" sz="1800" b="1" kern="1200" dirty="0"/>
        </a:p>
      </dsp:txBody>
      <dsp:txXfrm>
        <a:off x="55674" y="57111"/>
        <a:ext cx="3180492" cy="1029137"/>
      </dsp:txXfrm>
    </dsp:sp>
    <dsp:sp modelId="{AB1144EC-4BD6-461A-A252-7115DFD364C6}">
      <dsp:nvSpPr>
        <dsp:cNvPr id="0" name=""/>
        <dsp:cNvSpPr/>
      </dsp:nvSpPr>
      <dsp:spPr>
        <a:xfrm>
          <a:off x="3291839" y="1255971"/>
          <a:ext cx="4937760" cy="1140485"/>
        </a:xfrm>
        <a:prstGeom prst="rightArrow">
          <a:avLst>
            <a:gd name="adj1" fmla="val 75000"/>
            <a:gd name="adj2" fmla="val 50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pt-BR" sz="1600" kern="1200" dirty="0" smtClean="0"/>
            <a:t>Ser ou sujeito em processo de desenvolvimento que possui características que influenciam o processo proximal:  Forças, recursos e demandas</a:t>
          </a:r>
          <a:endParaRPr lang="pt-BR" sz="1600" kern="1200" dirty="0"/>
        </a:p>
      </dsp:txBody>
      <dsp:txXfrm>
        <a:off x="3291839" y="1398532"/>
        <a:ext cx="4510078" cy="855363"/>
      </dsp:txXfrm>
    </dsp:sp>
    <dsp:sp modelId="{183E91CB-C80A-4505-A32A-5886C8EDA37C}">
      <dsp:nvSpPr>
        <dsp:cNvPr id="0" name=""/>
        <dsp:cNvSpPr/>
      </dsp:nvSpPr>
      <dsp:spPr>
        <a:xfrm>
          <a:off x="0" y="1255971"/>
          <a:ext cx="3291840" cy="1140485"/>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pt-BR" sz="1800" b="1" kern="1200" dirty="0" smtClean="0"/>
            <a:t>Pessoa</a:t>
          </a:r>
          <a:endParaRPr lang="pt-BR" sz="1800" b="1" kern="1200" dirty="0"/>
        </a:p>
      </dsp:txBody>
      <dsp:txXfrm>
        <a:off x="55674" y="1311645"/>
        <a:ext cx="3180492" cy="1029137"/>
      </dsp:txXfrm>
    </dsp:sp>
    <dsp:sp modelId="{977E48D0-CBD7-49FA-92CC-7AF66E48309F}">
      <dsp:nvSpPr>
        <dsp:cNvPr id="0" name=""/>
        <dsp:cNvSpPr/>
      </dsp:nvSpPr>
      <dsp:spPr>
        <a:xfrm>
          <a:off x="3291839" y="2510505"/>
          <a:ext cx="4937760" cy="1140485"/>
        </a:xfrm>
        <a:prstGeom prst="rightArrow">
          <a:avLst>
            <a:gd name="adj1" fmla="val 75000"/>
            <a:gd name="adj2" fmla="val 50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pt-BR" sz="1600" kern="1200" dirty="0" smtClean="0"/>
            <a:t>Ambientes e interconexões estabelecidas entre os ambientes externos de forma mais ampla: Microssistema, Mesossistema, Exossistema e Macrossistema</a:t>
          </a:r>
          <a:endParaRPr lang="pt-BR" sz="1600" kern="1200" dirty="0"/>
        </a:p>
      </dsp:txBody>
      <dsp:txXfrm>
        <a:off x="3291839" y="2653066"/>
        <a:ext cx="4510078" cy="855363"/>
      </dsp:txXfrm>
    </dsp:sp>
    <dsp:sp modelId="{4FE4B162-1F4D-4F2E-AC46-96BFC7401E0D}">
      <dsp:nvSpPr>
        <dsp:cNvPr id="0" name=""/>
        <dsp:cNvSpPr/>
      </dsp:nvSpPr>
      <dsp:spPr>
        <a:xfrm>
          <a:off x="0" y="2510505"/>
          <a:ext cx="3291840" cy="1140485"/>
        </a:xfrm>
        <a:prstGeom prst="round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pt-BR" sz="1800" b="1" kern="1200" dirty="0" smtClean="0"/>
            <a:t>Contexto</a:t>
          </a:r>
          <a:endParaRPr lang="pt-BR" sz="1800" b="1" kern="1200" dirty="0"/>
        </a:p>
      </dsp:txBody>
      <dsp:txXfrm>
        <a:off x="55674" y="2566179"/>
        <a:ext cx="3180492" cy="1029137"/>
      </dsp:txXfrm>
    </dsp:sp>
    <dsp:sp modelId="{C34A860D-98F1-40D8-A2DB-84DD9A74629E}">
      <dsp:nvSpPr>
        <dsp:cNvPr id="0" name=""/>
        <dsp:cNvSpPr/>
      </dsp:nvSpPr>
      <dsp:spPr>
        <a:xfrm>
          <a:off x="3291839" y="3765039"/>
          <a:ext cx="4937760" cy="1140485"/>
        </a:xfrm>
        <a:prstGeom prst="rightArrow">
          <a:avLst>
            <a:gd name="adj1" fmla="val 75000"/>
            <a:gd name="adj2" fmla="val 50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pt-BR" sz="1600" kern="1200" dirty="0" smtClean="0"/>
            <a:t>Questões de temporalidade, constituindo cronossistema que modera mudanças ao longo da vida de uma criança e de suas gerações futuras</a:t>
          </a:r>
          <a:endParaRPr lang="pt-BR" sz="1600" kern="1200" dirty="0"/>
        </a:p>
      </dsp:txBody>
      <dsp:txXfrm>
        <a:off x="3291839" y="3907600"/>
        <a:ext cx="4510078" cy="855363"/>
      </dsp:txXfrm>
    </dsp:sp>
    <dsp:sp modelId="{CE73EC08-0E14-42F0-8F9F-BA5EFB9DEBAC}">
      <dsp:nvSpPr>
        <dsp:cNvPr id="0" name=""/>
        <dsp:cNvSpPr/>
      </dsp:nvSpPr>
      <dsp:spPr>
        <a:xfrm>
          <a:off x="0" y="3765039"/>
          <a:ext cx="3291840" cy="1140485"/>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pt-BR" sz="1800" b="1" kern="1200" dirty="0" smtClean="0"/>
            <a:t>Tempo</a:t>
          </a:r>
          <a:endParaRPr lang="pt-BR" sz="1800" b="1" kern="1200" dirty="0"/>
        </a:p>
      </dsp:txBody>
      <dsp:txXfrm>
        <a:off x="55674" y="3820713"/>
        <a:ext cx="3180492" cy="10291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708E2-04C0-4B1D-B160-95BC5B81B0F7}">
      <dsp:nvSpPr>
        <dsp:cNvPr id="0" name=""/>
        <dsp:cNvSpPr/>
      </dsp:nvSpPr>
      <dsp:spPr>
        <a:xfrm>
          <a:off x="787957" y="25202"/>
          <a:ext cx="1209734" cy="1209734"/>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pt-BR" sz="1200" b="1" kern="1200" dirty="0" smtClean="0"/>
            <a:t>Física</a:t>
          </a:r>
          <a:endParaRPr lang="pt-BR" sz="1200" b="1" kern="1200" dirty="0"/>
        </a:p>
      </dsp:txBody>
      <dsp:txXfrm>
        <a:off x="949255" y="236906"/>
        <a:ext cx="887138" cy="544380"/>
      </dsp:txXfrm>
    </dsp:sp>
    <dsp:sp modelId="{4B40148F-DFEF-4B9D-AA5F-550D92630F3C}">
      <dsp:nvSpPr>
        <dsp:cNvPr id="0" name=""/>
        <dsp:cNvSpPr/>
      </dsp:nvSpPr>
      <dsp:spPr>
        <a:xfrm>
          <a:off x="1224470" y="781286"/>
          <a:ext cx="1209734" cy="1209734"/>
        </a:xfrm>
        <a:prstGeom prst="ellipse">
          <a:avLst/>
        </a:prstGeom>
        <a:solidFill>
          <a:schemeClr val="accent5">
            <a:alpha val="50000"/>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pt-BR" sz="1200" b="1" kern="1200" dirty="0" smtClean="0"/>
            <a:t>Intelectual</a:t>
          </a:r>
          <a:endParaRPr lang="pt-BR" sz="1200" b="1" kern="1200" dirty="0"/>
        </a:p>
      </dsp:txBody>
      <dsp:txXfrm>
        <a:off x="1594447" y="1093801"/>
        <a:ext cx="725840" cy="665353"/>
      </dsp:txXfrm>
    </dsp:sp>
    <dsp:sp modelId="{04A9C9B5-1516-4E3B-B8DC-7D5E93E9C1DB}">
      <dsp:nvSpPr>
        <dsp:cNvPr id="0" name=""/>
        <dsp:cNvSpPr/>
      </dsp:nvSpPr>
      <dsp:spPr>
        <a:xfrm>
          <a:off x="351445" y="781286"/>
          <a:ext cx="1209734" cy="1209734"/>
        </a:xfrm>
        <a:prstGeom prst="ellipse">
          <a:avLst/>
        </a:prstGeom>
        <a:solidFill>
          <a:schemeClr val="accent5">
            <a:alpha val="50000"/>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pt-BR" sz="1200" b="1" kern="1200" dirty="0" smtClean="0"/>
            <a:t>Sócio- emocional</a:t>
          </a:r>
          <a:endParaRPr lang="pt-BR" sz="1200" b="1" kern="1200" dirty="0"/>
        </a:p>
      </dsp:txBody>
      <dsp:txXfrm>
        <a:off x="465361" y="1093801"/>
        <a:ext cx="725840" cy="6653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A5A65E-4A55-4FCD-90E2-F2984BFB27EE}">
      <dsp:nvSpPr>
        <dsp:cNvPr id="0" name=""/>
        <dsp:cNvSpPr/>
      </dsp:nvSpPr>
      <dsp:spPr>
        <a:xfrm>
          <a:off x="1965042" y="-32520"/>
          <a:ext cx="5213915" cy="5213915"/>
        </a:xfrm>
        <a:prstGeom prst="circularArrow">
          <a:avLst>
            <a:gd name="adj1" fmla="val 5544"/>
            <a:gd name="adj2" fmla="val 330680"/>
            <a:gd name="adj3" fmla="val 13753944"/>
            <a:gd name="adj4" fmla="val 17399356"/>
            <a:gd name="adj5" fmla="val 5757"/>
          </a:avLst>
        </a:prstGeom>
        <a:solidFill>
          <a:schemeClr val="accent2">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BAE1BA66-C30D-4B3A-AAD7-FE52FB17D269}">
      <dsp:nvSpPr>
        <dsp:cNvPr id="0" name=""/>
        <dsp:cNvSpPr/>
      </dsp:nvSpPr>
      <dsp:spPr>
        <a:xfrm>
          <a:off x="3339703" y="1651"/>
          <a:ext cx="2464593" cy="12322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i="0" kern="1200" dirty="0" err="1" smtClean="0"/>
            <a:t>Envolver</a:t>
          </a:r>
          <a:r>
            <a:rPr lang="en-US" sz="1600" b="1" i="0" kern="1200" dirty="0" smtClean="0"/>
            <a:t>-se em</a:t>
          </a:r>
        </a:p>
        <a:p>
          <a:pPr lvl="0" algn="ctr" defTabSz="711200">
            <a:lnSpc>
              <a:spcPct val="90000"/>
            </a:lnSpc>
            <a:spcBef>
              <a:spcPct val="0"/>
            </a:spcBef>
            <a:spcAft>
              <a:spcPct val="35000"/>
            </a:spcAft>
          </a:pPr>
          <a:r>
            <a:rPr lang="en-US" sz="1600" b="1" i="0" kern="1200" dirty="0" err="1" smtClean="0"/>
            <a:t>uma</a:t>
          </a:r>
          <a:r>
            <a:rPr lang="en-US" sz="1600" b="1" i="0" kern="1200" dirty="0" smtClean="0"/>
            <a:t> </a:t>
          </a:r>
          <a:r>
            <a:rPr lang="en-US" sz="1600" b="1" i="0" kern="1200" dirty="0" err="1" smtClean="0"/>
            <a:t>atividade</a:t>
          </a:r>
          <a:endParaRPr lang="en-US" sz="1600" b="1" kern="1200" dirty="0"/>
        </a:p>
      </dsp:txBody>
      <dsp:txXfrm>
        <a:off x="3399859" y="61807"/>
        <a:ext cx="2344281" cy="1111984"/>
      </dsp:txXfrm>
    </dsp:sp>
    <dsp:sp modelId="{BADE122D-B6DC-401F-A11A-317CA1DDE438}">
      <dsp:nvSpPr>
        <dsp:cNvPr id="0" name=""/>
        <dsp:cNvSpPr/>
      </dsp:nvSpPr>
      <dsp:spPr>
        <a:xfrm>
          <a:off x="5454299" y="1537995"/>
          <a:ext cx="2464593" cy="1232296"/>
        </a:xfrm>
        <a:prstGeom prst="roundRect">
          <a:avLst/>
        </a:prstGeom>
        <a:gradFill rotWithShape="0">
          <a:gsLst>
            <a:gs pos="0">
              <a:schemeClr val="accent2">
                <a:hueOff val="1170380"/>
                <a:satOff val="-1460"/>
                <a:lumOff val="343"/>
                <a:alphaOff val="0"/>
                <a:tint val="50000"/>
                <a:satMod val="300000"/>
              </a:schemeClr>
            </a:gs>
            <a:gs pos="35000">
              <a:schemeClr val="accent2">
                <a:hueOff val="1170380"/>
                <a:satOff val="-1460"/>
                <a:lumOff val="343"/>
                <a:alphaOff val="0"/>
                <a:tint val="37000"/>
                <a:satMod val="300000"/>
              </a:schemeClr>
            </a:gs>
            <a:gs pos="100000">
              <a:schemeClr val="accent2">
                <a:hueOff val="1170380"/>
                <a:satOff val="-1460"/>
                <a:lumOff val="34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b="1" i="0" kern="1200" dirty="0" smtClean="0"/>
            <a:t>Base   regular,                 durante um período       prolongado de tempo</a:t>
          </a:r>
          <a:endParaRPr lang="en-US" sz="1600" b="1" kern="1200" dirty="0"/>
        </a:p>
      </dsp:txBody>
      <dsp:txXfrm>
        <a:off x="5514455" y="1598151"/>
        <a:ext cx="2344281" cy="1111984"/>
      </dsp:txXfrm>
    </dsp:sp>
    <dsp:sp modelId="{C6A88D3B-38C9-424B-A9BC-58DB94053815}">
      <dsp:nvSpPr>
        <dsp:cNvPr id="0" name=""/>
        <dsp:cNvSpPr/>
      </dsp:nvSpPr>
      <dsp:spPr>
        <a:xfrm>
          <a:off x="4646595" y="4023852"/>
          <a:ext cx="2464593" cy="1232296"/>
        </a:xfrm>
        <a:prstGeom prst="roundRect">
          <a:avLst/>
        </a:prstGeom>
        <a:gradFill rotWithShape="0">
          <a:gsLst>
            <a:gs pos="0">
              <a:schemeClr val="accent2">
                <a:hueOff val="2340759"/>
                <a:satOff val="-2919"/>
                <a:lumOff val="686"/>
                <a:alphaOff val="0"/>
                <a:tint val="50000"/>
                <a:satMod val="300000"/>
              </a:schemeClr>
            </a:gs>
            <a:gs pos="35000">
              <a:schemeClr val="accent2">
                <a:hueOff val="2340759"/>
                <a:satOff val="-2919"/>
                <a:lumOff val="686"/>
                <a:alphaOff val="0"/>
                <a:tint val="37000"/>
                <a:satMod val="300000"/>
              </a:schemeClr>
            </a:gs>
            <a:gs pos="100000">
              <a:schemeClr val="accent2">
                <a:hueOff val="2340759"/>
                <a:satOff val="-2919"/>
                <a:lumOff val="68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b="1" kern="1200" dirty="0" smtClean="0"/>
            <a:t>Atividades mais complexas</a:t>
          </a:r>
          <a:endParaRPr lang="en-US" sz="1600" b="1" kern="1200" dirty="0"/>
        </a:p>
      </dsp:txBody>
      <dsp:txXfrm>
        <a:off x="4706751" y="4084008"/>
        <a:ext cx="2344281" cy="1111984"/>
      </dsp:txXfrm>
    </dsp:sp>
    <dsp:sp modelId="{A21ED2C6-D885-478E-B59F-20AE739FC9C6}">
      <dsp:nvSpPr>
        <dsp:cNvPr id="0" name=""/>
        <dsp:cNvSpPr/>
      </dsp:nvSpPr>
      <dsp:spPr>
        <a:xfrm>
          <a:off x="2032810" y="4023852"/>
          <a:ext cx="2464593" cy="1232296"/>
        </a:xfrm>
        <a:prstGeom prst="roundRect">
          <a:avLst/>
        </a:prstGeom>
        <a:gradFill rotWithShape="0">
          <a:gsLst>
            <a:gs pos="0">
              <a:schemeClr val="accent2">
                <a:hueOff val="3511139"/>
                <a:satOff val="-4379"/>
                <a:lumOff val="1030"/>
                <a:alphaOff val="0"/>
                <a:tint val="50000"/>
                <a:satMod val="300000"/>
              </a:schemeClr>
            </a:gs>
            <a:gs pos="35000">
              <a:schemeClr val="accent2">
                <a:hueOff val="3511139"/>
                <a:satOff val="-4379"/>
                <a:lumOff val="1030"/>
                <a:alphaOff val="0"/>
                <a:tint val="37000"/>
                <a:satMod val="300000"/>
              </a:schemeClr>
            </a:gs>
            <a:gs pos="100000">
              <a:schemeClr val="accent2">
                <a:hueOff val="3511139"/>
                <a:satOff val="-4379"/>
                <a:lumOff val="103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b="1" kern="1200" dirty="0" smtClean="0"/>
            <a:t>O processo não é unidirecional</a:t>
          </a:r>
          <a:endParaRPr lang="en-US" sz="1600" b="1" kern="1200" dirty="0"/>
        </a:p>
      </dsp:txBody>
      <dsp:txXfrm>
        <a:off x="2092966" y="4084008"/>
        <a:ext cx="2344281" cy="1111984"/>
      </dsp:txXfrm>
    </dsp:sp>
    <dsp:sp modelId="{3AFF6C11-340A-47DB-96A9-251A64F53175}">
      <dsp:nvSpPr>
        <dsp:cNvPr id="0" name=""/>
        <dsp:cNvSpPr/>
      </dsp:nvSpPr>
      <dsp:spPr>
        <a:xfrm>
          <a:off x="1225106" y="1537995"/>
          <a:ext cx="2464593" cy="1232296"/>
        </a:xfrm>
        <a:prstGeom prst="roundRect">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b="1" kern="1200" dirty="0" smtClean="0"/>
            <a:t>Não se restringe somente a pessoas</a:t>
          </a:r>
          <a:endParaRPr lang="en-US" sz="1600" b="1" kern="1200" dirty="0"/>
        </a:p>
      </dsp:txBody>
      <dsp:txXfrm>
        <a:off x="1285262" y="1598151"/>
        <a:ext cx="2344281" cy="1111984"/>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B366B1-015A-4CAC-8A8A-F20BEC7E650B}" type="datetimeFigureOut">
              <a:rPr lang="en-US" smtClean="0"/>
              <a:pPr/>
              <a:t>9/26/2016</a:t>
            </a:fld>
            <a:endParaRPr lang="en-US"/>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77B92A-0B84-450C-BCD2-5A803D4CEF72}" type="slidenum">
              <a:rPr lang="en-US" smtClean="0"/>
              <a:pPr/>
              <a:t>‹nº›</a:t>
            </a:fld>
            <a:endParaRPr lang="en-US"/>
          </a:p>
        </p:txBody>
      </p:sp>
    </p:spTree>
    <p:extLst>
      <p:ext uri="{BB962C8B-B14F-4D97-AF65-F5344CB8AC3E}">
        <p14:creationId xmlns:p14="http://schemas.microsoft.com/office/powerpoint/2010/main" val="2828218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FBE8E9AF-8219-4671-A73D-52D61FCD0E14}" type="datetimeFigureOut">
              <a:rPr lang="en-US" smtClean="0"/>
              <a:pPr/>
              <a:t>9/26/2016</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580BD1A2-1842-4DC7-B3C3-54C9D78294FB}" type="slidenum">
              <a:rPr lang="en-US" smtClean="0"/>
              <a:pPr/>
              <a:t>‹nº›</a:t>
            </a:fld>
            <a:endParaRPr lang="en-US"/>
          </a:p>
        </p:txBody>
      </p:sp>
    </p:spTree>
    <p:extLst>
      <p:ext uri="{BB962C8B-B14F-4D97-AF65-F5344CB8AC3E}">
        <p14:creationId xmlns:p14="http://schemas.microsoft.com/office/powerpoint/2010/main" val="3363898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FBE8E9AF-8219-4671-A73D-52D61FCD0E14}" type="datetimeFigureOut">
              <a:rPr lang="en-US" smtClean="0"/>
              <a:pPr/>
              <a:t>9/26/2016</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580BD1A2-1842-4DC7-B3C3-54C9D78294FB}" type="slidenum">
              <a:rPr lang="en-US" smtClean="0"/>
              <a:pPr/>
              <a:t>‹nº›</a:t>
            </a:fld>
            <a:endParaRPr lang="en-US"/>
          </a:p>
        </p:txBody>
      </p:sp>
    </p:spTree>
    <p:extLst>
      <p:ext uri="{BB962C8B-B14F-4D97-AF65-F5344CB8AC3E}">
        <p14:creationId xmlns:p14="http://schemas.microsoft.com/office/powerpoint/2010/main" val="2967305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FBE8E9AF-8219-4671-A73D-52D61FCD0E14}" type="datetimeFigureOut">
              <a:rPr lang="en-US" smtClean="0"/>
              <a:pPr/>
              <a:t>9/26/2016</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580BD1A2-1842-4DC7-B3C3-54C9D78294FB}" type="slidenum">
              <a:rPr lang="en-US" smtClean="0"/>
              <a:pPr/>
              <a:t>‹nº›</a:t>
            </a:fld>
            <a:endParaRPr lang="en-US"/>
          </a:p>
        </p:txBody>
      </p:sp>
    </p:spTree>
    <p:extLst>
      <p:ext uri="{BB962C8B-B14F-4D97-AF65-F5344CB8AC3E}">
        <p14:creationId xmlns:p14="http://schemas.microsoft.com/office/powerpoint/2010/main" val="1057218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FBE8E9AF-8219-4671-A73D-52D61FCD0E14}" type="datetimeFigureOut">
              <a:rPr lang="en-US" smtClean="0"/>
              <a:pPr/>
              <a:t>9/26/2016</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580BD1A2-1842-4DC7-B3C3-54C9D78294FB}" type="slidenum">
              <a:rPr lang="en-US" smtClean="0"/>
              <a:pPr/>
              <a:t>‹nº›</a:t>
            </a:fld>
            <a:endParaRPr lang="en-US"/>
          </a:p>
        </p:txBody>
      </p:sp>
    </p:spTree>
    <p:extLst>
      <p:ext uri="{BB962C8B-B14F-4D97-AF65-F5344CB8AC3E}">
        <p14:creationId xmlns:p14="http://schemas.microsoft.com/office/powerpoint/2010/main" val="984358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FBE8E9AF-8219-4671-A73D-52D61FCD0E14}" type="datetimeFigureOut">
              <a:rPr lang="en-US" smtClean="0"/>
              <a:pPr/>
              <a:t>9/26/2016</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580BD1A2-1842-4DC7-B3C3-54C9D78294FB}" type="slidenum">
              <a:rPr lang="en-US" smtClean="0"/>
              <a:pPr/>
              <a:t>‹nº›</a:t>
            </a:fld>
            <a:endParaRPr lang="en-US"/>
          </a:p>
        </p:txBody>
      </p:sp>
    </p:spTree>
    <p:extLst>
      <p:ext uri="{BB962C8B-B14F-4D97-AF65-F5344CB8AC3E}">
        <p14:creationId xmlns:p14="http://schemas.microsoft.com/office/powerpoint/2010/main" val="1738004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FBE8E9AF-8219-4671-A73D-52D61FCD0E14}" type="datetimeFigureOut">
              <a:rPr lang="en-US" smtClean="0"/>
              <a:pPr/>
              <a:t>9/26/2016</a:t>
            </a:fld>
            <a:endParaRPr lang="en-US"/>
          </a:p>
        </p:txBody>
      </p:sp>
      <p:sp>
        <p:nvSpPr>
          <p:cNvPr id="6" name="Espaço Reservado para Rodapé 5"/>
          <p:cNvSpPr>
            <a:spLocks noGrp="1"/>
          </p:cNvSpPr>
          <p:nvPr>
            <p:ph type="ftr" sz="quarter" idx="11"/>
          </p:nvPr>
        </p:nvSpPr>
        <p:spPr/>
        <p:txBody>
          <a:bodyPr/>
          <a:lstStyle/>
          <a:p>
            <a:endParaRPr lang="en-US"/>
          </a:p>
        </p:txBody>
      </p:sp>
      <p:sp>
        <p:nvSpPr>
          <p:cNvPr id="7" name="Espaço Reservado para Número de Slide 6"/>
          <p:cNvSpPr>
            <a:spLocks noGrp="1"/>
          </p:cNvSpPr>
          <p:nvPr>
            <p:ph type="sldNum" sz="quarter" idx="12"/>
          </p:nvPr>
        </p:nvSpPr>
        <p:spPr/>
        <p:txBody>
          <a:bodyPr/>
          <a:lstStyle/>
          <a:p>
            <a:fld id="{580BD1A2-1842-4DC7-B3C3-54C9D78294FB}" type="slidenum">
              <a:rPr lang="en-US" smtClean="0"/>
              <a:pPr/>
              <a:t>‹nº›</a:t>
            </a:fld>
            <a:endParaRPr lang="en-US"/>
          </a:p>
        </p:txBody>
      </p:sp>
    </p:spTree>
    <p:extLst>
      <p:ext uri="{BB962C8B-B14F-4D97-AF65-F5344CB8AC3E}">
        <p14:creationId xmlns:p14="http://schemas.microsoft.com/office/powerpoint/2010/main" val="2839137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FBE8E9AF-8219-4671-A73D-52D61FCD0E14}" type="datetimeFigureOut">
              <a:rPr lang="en-US" smtClean="0"/>
              <a:pPr/>
              <a:t>9/26/2016</a:t>
            </a:fld>
            <a:endParaRPr lang="en-US"/>
          </a:p>
        </p:txBody>
      </p:sp>
      <p:sp>
        <p:nvSpPr>
          <p:cNvPr id="8" name="Espaço Reservado para Rodapé 7"/>
          <p:cNvSpPr>
            <a:spLocks noGrp="1"/>
          </p:cNvSpPr>
          <p:nvPr>
            <p:ph type="ftr" sz="quarter" idx="11"/>
          </p:nvPr>
        </p:nvSpPr>
        <p:spPr/>
        <p:txBody>
          <a:bodyPr/>
          <a:lstStyle/>
          <a:p>
            <a:endParaRPr lang="en-US"/>
          </a:p>
        </p:txBody>
      </p:sp>
      <p:sp>
        <p:nvSpPr>
          <p:cNvPr id="9" name="Espaço Reservado para Número de Slide 8"/>
          <p:cNvSpPr>
            <a:spLocks noGrp="1"/>
          </p:cNvSpPr>
          <p:nvPr>
            <p:ph type="sldNum" sz="quarter" idx="12"/>
          </p:nvPr>
        </p:nvSpPr>
        <p:spPr/>
        <p:txBody>
          <a:bodyPr/>
          <a:lstStyle/>
          <a:p>
            <a:fld id="{580BD1A2-1842-4DC7-B3C3-54C9D78294FB}" type="slidenum">
              <a:rPr lang="en-US" smtClean="0"/>
              <a:pPr/>
              <a:t>‹nº›</a:t>
            </a:fld>
            <a:endParaRPr lang="en-US"/>
          </a:p>
        </p:txBody>
      </p:sp>
    </p:spTree>
    <p:extLst>
      <p:ext uri="{BB962C8B-B14F-4D97-AF65-F5344CB8AC3E}">
        <p14:creationId xmlns:p14="http://schemas.microsoft.com/office/powerpoint/2010/main" val="709187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FBE8E9AF-8219-4671-A73D-52D61FCD0E14}" type="datetimeFigureOut">
              <a:rPr lang="en-US" smtClean="0"/>
              <a:pPr/>
              <a:t>9/26/2016</a:t>
            </a:fld>
            <a:endParaRPr lang="en-US"/>
          </a:p>
        </p:txBody>
      </p:sp>
      <p:sp>
        <p:nvSpPr>
          <p:cNvPr id="4" name="Espaço Reservado para Rodapé 3"/>
          <p:cNvSpPr>
            <a:spLocks noGrp="1"/>
          </p:cNvSpPr>
          <p:nvPr>
            <p:ph type="ftr" sz="quarter" idx="11"/>
          </p:nvPr>
        </p:nvSpPr>
        <p:spPr/>
        <p:txBody>
          <a:bodyPr/>
          <a:lstStyle/>
          <a:p>
            <a:endParaRPr lang="en-US"/>
          </a:p>
        </p:txBody>
      </p:sp>
      <p:sp>
        <p:nvSpPr>
          <p:cNvPr id="5" name="Espaço Reservado para Número de Slide 4"/>
          <p:cNvSpPr>
            <a:spLocks noGrp="1"/>
          </p:cNvSpPr>
          <p:nvPr>
            <p:ph type="sldNum" sz="quarter" idx="12"/>
          </p:nvPr>
        </p:nvSpPr>
        <p:spPr/>
        <p:txBody>
          <a:bodyPr/>
          <a:lstStyle/>
          <a:p>
            <a:fld id="{580BD1A2-1842-4DC7-B3C3-54C9D78294FB}" type="slidenum">
              <a:rPr lang="en-US" smtClean="0"/>
              <a:pPr/>
              <a:t>‹nº›</a:t>
            </a:fld>
            <a:endParaRPr lang="en-US"/>
          </a:p>
        </p:txBody>
      </p:sp>
    </p:spTree>
    <p:extLst>
      <p:ext uri="{BB962C8B-B14F-4D97-AF65-F5344CB8AC3E}">
        <p14:creationId xmlns:p14="http://schemas.microsoft.com/office/powerpoint/2010/main" val="3832539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FBE8E9AF-8219-4671-A73D-52D61FCD0E14}" type="datetimeFigureOut">
              <a:rPr lang="en-US" smtClean="0"/>
              <a:pPr/>
              <a:t>9/26/2016</a:t>
            </a:fld>
            <a:endParaRPr lang="en-US"/>
          </a:p>
        </p:txBody>
      </p:sp>
      <p:sp>
        <p:nvSpPr>
          <p:cNvPr id="3" name="Espaço Reservado para Rodapé 2"/>
          <p:cNvSpPr>
            <a:spLocks noGrp="1"/>
          </p:cNvSpPr>
          <p:nvPr>
            <p:ph type="ftr" sz="quarter" idx="11"/>
          </p:nvPr>
        </p:nvSpPr>
        <p:spPr/>
        <p:txBody>
          <a:bodyPr/>
          <a:lstStyle/>
          <a:p>
            <a:endParaRPr lang="en-US"/>
          </a:p>
        </p:txBody>
      </p:sp>
      <p:sp>
        <p:nvSpPr>
          <p:cNvPr id="4" name="Espaço Reservado para Número de Slide 3"/>
          <p:cNvSpPr>
            <a:spLocks noGrp="1"/>
          </p:cNvSpPr>
          <p:nvPr>
            <p:ph type="sldNum" sz="quarter" idx="12"/>
          </p:nvPr>
        </p:nvSpPr>
        <p:spPr/>
        <p:txBody>
          <a:bodyPr/>
          <a:lstStyle/>
          <a:p>
            <a:fld id="{580BD1A2-1842-4DC7-B3C3-54C9D78294FB}" type="slidenum">
              <a:rPr lang="en-US" smtClean="0"/>
              <a:pPr/>
              <a:t>‹nº›</a:t>
            </a:fld>
            <a:endParaRPr lang="en-US"/>
          </a:p>
        </p:txBody>
      </p:sp>
    </p:spTree>
    <p:extLst>
      <p:ext uri="{BB962C8B-B14F-4D97-AF65-F5344CB8AC3E}">
        <p14:creationId xmlns:p14="http://schemas.microsoft.com/office/powerpoint/2010/main" val="4546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FBE8E9AF-8219-4671-A73D-52D61FCD0E14}" type="datetimeFigureOut">
              <a:rPr lang="en-US" smtClean="0"/>
              <a:pPr/>
              <a:t>9/26/2016</a:t>
            </a:fld>
            <a:endParaRPr lang="en-US"/>
          </a:p>
        </p:txBody>
      </p:sp>
      <p:sp>
        <p:nvSpPr>
          <p:cNvPr id="6" name="Espaço Reservado para Rodapé 5"/>
          <p:cNvSpPr>
            <a:spLocks noGrp="1"/>
          </p:cNvSpPr>
          <p:nvPr>
            <p:ph type="ftr" sz="quarter" idx="11"/>
          </p:nvPr>
        </p:nvSpPr>
        <p:spPr/>
        <p:txBody>
          <a:bodyPr/>
          <a:lstStyle/>
          <a:p>
            <a:endParaRPr lang="en-US"/>
          </a:p>
        </p:txBody>
      </p:sp>
      <p:sp>
        <p:nvSpPr>
          <p:cNvPr id="7" name="Espaço Reservado para Número de Slide 6"/>
          <p:cNvSpPr>
            <a:spLocks noGrp="1"/>
          </p:cNvSpPr>
          <p:nvPr>
            <p:ph type="sldNum" sz="quarter" idx="12"/>
          </p:nvPr>
        </p:nvSpPr>
        <p:spPr/>
        <p:txBody>
          <a:bodyPr/>
          <a:lstStyle/>
          <a:p>
            <a:fld id="{580BD1A2-1842-4DC7-B3C3-54C9D78294FB}" type="slidenum">
              <a:rPr lang="en-US" smtClean="0"/>
              <a:pPr/>
              <a:t>‹nº›</a:t>
            </a:fld>
            <a:endParaRPr lang="en-US"/>
          </a:p>
        </p:txBody>
      </p:sp>
    </p:spTree>
    <p:extLst>
      <p:ext uri="{BB962C8B-B14F-4D97-AF65-F5344CB8AC3E}">
        <p14:creationId xmlns:p14="http://schemas.microsoft.com/office/powerpoint/2010/main" val="2927716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FBE8E9AF-8219-4671-A73D-52D61FCD0E14}" type="datetimeFigureOut">
              <a:rPr lang="en-US" smtClean="0"/>
              <a:pPr/>
              <a:t>9/26/2016</a:t>
            </a:fld>
            <a:endParaRPr lang="en-US"/>
          </a:p>
        </p:txBody>
      </p:sp>
      <p:sp>
        <p:nvSpPr>
          <p:cNvPr id="6" name="Espaço Reservado para Rodapé 5"/>
          <p:cNvSpPr>
            <a:spLocks noGrp="1"/>
          </p:cNvSpPr>
          <p:nvPr>
            <p:ph type="ftr" sz="quarter" idx="11"/>
          </p:nvPr>
        </p:nvSpPr>
        <p:spPr/>
        <p:txBody>
          <a:bodyPr/>
          <a:lstStyle/>
          <a:p>
            <a:endParaRPr lang="en-US"/>
          </a:p>
        </p:txBody>
      </p:sp>
      <p:sp>
        <p:nvSpPr>
          <p:cNvPr id="7" name="Espaço Reservado para Número de Slide 6"/>
          <p:cNvSpPr>
            <a:spLocks noGrp="1"/>
          </p:cNvSpPr>
          <p:nvPr>
            <p:ph type="sldNum" sz="quarter" idx="12"/>
          </p:nvPr>
        </p:nvSpPr>
        <p:spPr/>
        <p:txBody>
          <a:bodyPr/>
          <a:lstStyle/>
          <a:p>
            <a:fld id="{580BD1A2-1842-4DC7-B3C3-54C9D78294FB}" type="slidenum">
              <a:rPr lang="en-US" smtClean="0"/>
              <a:pPr/>
              <a:t>‹nº›</a:t>
            </a:fld>
            <a:endParaRPr lang="en-US"/>
          </a:p>
        </p:txBody>
      </p:sp>
    </p:spTree>
    <p:extLst>
      <p:ext uri="{BB962C8B-B14F-4D97-AF65-F5344CB8AC3E}">
        <p14:creationId xmlns:p14="http://schemas.microsoft.com/office/powerpoint/2010/main" val="3154125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E8E9AF-8219-4671-A73D-52D61FCD0E14}" type="datetimeFigureOut">
              <a:rPr lang="en-US" smtClean="0"/>
              <a:pPr/>
              <a:t>9/26/2016</a:t>
            </a:fld>
            <a:endParaRPr lang="en-US"/>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0BD1A2-1842-4DC7-B3C3-54C9D78294FB}" type="slidenum">
              <a:rPr lang="en-US" smtClean="0"/>
              <a:pPr/>
              <a:t>‹nº›</a:t>
            </a:fld>
            <a:endParaRPr lang="en-US"/>
          </a:p>
        </p:txBody>
      </p:sp>
    </p:spTree>
    <p:extLst>
      <p:ext uri="{BB962C8B-B14F-4D97-AF65-F5344CB8AC3E}">
        <p14:creationId xmlns:p14="http://schemas.microsoft.com/office/powerpoint/2010/main" val="35920427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image" Target="../media/image11.png"/><Relationship Id="rId18" Type="http://schemas.openxmlformats.org/officeDocument/2006/relationships/image" Target="../media/image15.png"/><Relationship Id="rId3" Type="http://schemas.openxmlformats.org/officeDocument/2006/relationships/audio" Target="../media/media11.wav"/><Relationship Id="rId7" Type="http://schemas.openxmlformats.org/officeDocument/2006/relationships/diagramQuickStyle" Target="../diagrams/quickStyle4.xml"/><Relationship Id="rId12" Type="http://schemas.openxmlformats.org/officeDocument/2006/relationships/image" Target="../media/image10.png"/><Relationship Id="rId17" Type="http://schemas.openxmlformats.org/officeDocument/2006/relationships/image" Target="../media/image14.png"/><Relationship Id="rId2" Type="http://schemas.microsoft.com/office/2007/relationships/media" Target="../media/media11.wav"/><Relationship Id="rId16" Type="http://schemas.openxmlformats.org/officeDocument/2006/relationships/image" Target="../media/image13.png"/><Relationship Id="rId1" Type="http://schemas.openxmlformats.org/officeDocument/2006/relationships/tags" Target="../tags/tag1.xml"/><Relationship Id="rId6" Type="http://schemas.openxmlformats.org/officeDocument/2006/relationships/diagramLayout" Target="../diagrams/layout4.xml"/><Relationship Id="rId11" Type="http://schemas.openxmlformats.org/officeDocument/2006/relationships/image" Target="../media/image9.png"/><Relationship Id="rId5" Type="http://schemas.openxmlformats.org/officeDocument/2006/relationships/diagramData" Target="../diagrams/data4.xml"/><Relationship Id="rId15" Type="http://schemas.openxmlformats.org/officeDocument/2006/relationships/image" Target="../media/image12.jpeg"/><Relationship Id="rId10" Type="http://schemas.openxmlformats.org/officeDocument/2006/relationships/image" Target="../media/image8.jpeg"/><Relationship Id="rId19" Type="http://schemas.openxmlformats.org/officeDocument/2006/relationships/image" Target="../media/image2.png"/><Relationship Id="rId4" Type="http://schemas.openxmlformats.org/officeDocument/2006/relationships/slideLayout" Target="../slideLayouts/slideLayout6.xml"/><Relationship Id="rId9" Type="http://schemas.microsoft.com/office/2007/relationships/diagramDrawing" Target="../diagrams/drawing4.xml"/><Relationship Id="rId1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slideLayout" Target="../slideLayouts/slideLayout6.xm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8.jpeg"/><Relationship Id="rId9" Type="http://schemas.openxmlformats.org/officeDocument/2006/relationships/image" Target="../media/image20.png"/><Relationship Id="rId1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8.jpeg"/><Relationship Id="rId11" Type="http://schemas.openxmlformats.org/officeDocument/2006/relationships/image" Target="../media/image2.png"/><Relationship Id="rId5" Type="http://schemas.openxmlformats.org/officeDocument/2006/relationships/image" Target="../media/image12.jpeg"/><Relationship Id="rId10" Type="http://schemas.openxmlformats.org/officeDocument/2006/relationships/image" Target="../media/image29.png"/><Relationship Id="rId4" Type="http://schemas.openxmlformats.org/officeDocument/2006/relationships/image" Target="../media/image25.jpeg"/><Relationship Id="rId9"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2.pn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2.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2.png"/><Relationship Id="rId4" Type="http://schemas.openxmlformats.org/officeDocument/2006/relationships/image" Target="../media/image34.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2.png"/><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2.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7.xml"/><Relationship Id="rId7" Type="http://schemas.openxmlformats.org/officeDocument/2006/relationships/diagramColors" Target="../diagrams/colors1.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7.xml"/><Relationship Id="rId7" Type="http://schemas.openxmlformats.org/officeDocument/2006/relationships/diagramColors" Target="../diagrams/colors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0" y="3048000"/>
            <a:ext cx="9296400" cy="1470025"/>
          </a:xfrm>
        </p:spPr>
        <p:txBody>
          <a:bodyPr>
            <a:noAutofit/>
          </a:bodyPr>
          <a:lstStyle/>
          <a:p>
            <a:r>
              <a:rPr lang="pt-BR" sz="2800" b="1" dirty="0" smtClean="0"/>
              <a:t>MODELO BIOECOLÓGICO DE DESENVOLVIMENTO HUMANO COMO REFERENCIAL TEÓRICO DE PESQUISAS E INTERVENÇOES NA ÁREA DO DESENVOLVIMENTO INFANTIL</a:t>
            </a:r>
            <a:endParaRPr lang="en-US" dirty="0"/>
          </a:p>
        </p:txBody>
      </p:sp>
      <p:sp>
        <p:nvSpPr>
          <p:cNvPr id="5" name="Subtítulo 4"/>
          <p:cNvSpPr>
            <a:spLocks noGrp="1"/>
          </p:cNvSpPr>
          <p:nvPr>
            <p:ph type="subTitle" idx="1"/>
          </p:nvPr>
        </p:nvSpPr>
        <p:spPr>
          <a:xfrm>
            <a:off x="570931" y="5073555"/>
            <a:ext cx="8001000" cy="1752600"/>
          </a:xfrm>
        </p:spPr>
        <p:txBody>
          <a:bodyPr>
            <a:normAutofit/>
          </a:bodyPr>
          <a:lstStyle/>
          <a:p>
            <a:r>
              <a:rPr lang="en-US" sz="2800" b="1" dirty="0" smtClean="0">
                <a:solidFill>
                  <a:schemeClr val="tx1"/>
                </a:solidFill>
                <a:effectLst>
                  <a:outerShdw blurRad="38100" dist="38100" dir="2700000" algn="tl">
                    <a:srgbClr val="000000">
                      <a:alpha val="43137"/>
                    </a:srgbClr>
                  </a:outerShdw>
                </a:effectLst>
              </a:rPr>
              <a:t>Prof. Me. Daniel </a:t>
            </a:r>
            <a:r>
              <a:rPr lang="en-US" sz="2800" b="1" dirty="0" smtClean="0">
                <a:solidFill>
                  <a:schemeClr val="tx1"/>
                </a:solidFill>
                <a:effectLst>
                  <a:outerShdw blurRad="38100" dist="38100" dir="2700000" algn="tl">
                    <a:srgbClr val="000000">
                      <a:alpha val="43137"/>
                    </a:srgbClr>
                  </a:outerShdw>
                </a:effectLst>
              </a:rPr>
              <a:t>Ignacio da Silva</a:t>
            </a:r>
          </a:p>
          <a:p>
            <a:r>
              <a:rPr lang="en-US" sz="2400" b="1" dirty="0" err="1" smtClean="0">
                <a:solidFill>
                  <a:schemeClr val="tx1"/>
                </a:solidFill>
              </a:rPr>
              <a:t>Doutorando</a:t>
            </a:r>
            <a:r>
              <a:rPr lang="en-US" sz="2400" b="1" dirty="0" smtClean="0">
                <a:solidFill>
                  <a:schemeClr val="tx1"/>
                </a:solidFill>
              </a:rPr>
              <a:t> em </a:t>
            </a:r>
            <a:r>
              <a:rPr lang="en-US" sz="2400" b="1" dirty="0" err="1" smtClean="0">
                <a:solidFill>
                  <a:schemeClr val="tx1"/>
                </a:solidFill>
              </a:rPr>
              <a:t>Enfermagem</a:t>
            </a:r>
            <a:endParaRPr lang="en-US" sz="2400" b="1" dirty="0" smtClean="0">
              <a:solidFill>
                <a:schemeClr val="tx1"/>
              </a:solidFill>
            </a:endParaRPr>
          </a:p>
          <a:p>
            <a:r>
              <a:rPr lang="en-US" sz="2000" b="1" dirty="0" smtClean="0">
                <a:solidFill>
                  <a:schemeClr val="tx1"/>
                </a:solidFill>
              </a:rPr>
              <a:t>Orientadora: Prof</a:t>
            </a:r>
            <a:r>
              <a:rPr lang="en-US" sz="2000" b="1" baseline="30000" dirty="0">
                <a:solidFill>
                  <a:schemeClr val="tx1"/>
                </a:solidFill>
              </a:rPr>
              <a:t>a</a:t>
            </a:r>
            <a:r>
              <a:rPr lang="en-US" sz="2000" b="1" dirty="0" smtClean="0">
                <a:solidFill>
                  <a:schemeClr val="tx1"/>
                </a:solidFill>
              </a:rPr>
              <a:t> Dr</a:t>
            </a:r>
            <a:r>
              <a:rPr lang="en-US" sz="2000" b="1" baseline="30000" dirty="0" smtClean="0">
                <a:solidFill>
                  <a:schemeClr val="tx1"/>
                </a:solidFill>
              </a:rPr>
              <a:t>a</a:t>
            </a:r>
            <a:r>
              <a:rPr lang="en-US" sz="2000" b="1" dirty="0" smtClean="0">
                <a:solidFill>
                  <a:schemeClr val="tx1"/>
                </a:solidFill>
              </a:rPr>
              <a:t> Maria de La Ó Ramallo Veríssimo</a:t>
            </a:r>
          </a:p>
          <a:p>
            <a:endParaRPr lang="en-US" sz="2400" b="1" dirty="0">
              <a:solidFill>
                <a:schemeClr val="tx1"/>
              </a:solidFill>
            </a:endParaRPr>
          </a:p>
        </p:txBody>
      </p:sp>
      <p:sp>
        <p:nvSpPr>
          <p:cNvPr id="3" name="AutoShape 2" descr="grupo de crianças"/>
          <p:cNvSpPr>
            <a:spLocks noChangeAspect="1" noChangeArrowheads="1"/>
          </p:cNvSpPr>
          <p:nvPr/>
        </p:nvSpPr>
        <p:spPr bwMode="auto">
          <a:xfrm>
            <a:off x="155575" y="-555625"/>
            <a:ext cx="5657850" cy="1162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2" name="Retângulo 1"/>
          <p:cNvSpPr/>
          <p:nvPr/>
        </p:nvSpPr>
        <p:spPr>
          <a:xfrm>
            <a:off x="1675310" y="560648"/>
            <a:ext cx="8305800" cy="1015663"/>
          </a:xfrm>
          <a:prstGeom prst="rect">
            <a:avLst/>
          </a:prstGeom>
        </p:spPr>
        <p:txBody>
          <a:bodyPr wrap="square">
            <a:spAutoFit/>
          </a:bodyPr>
          <a:lstStyle/>
          <a:p>
            <a:pPr algn="ctr"/>
            <a:r>
              <a:rPr lang="en-US" sz="2000" b="1" dirty="0" smtClean="0"/>
              <a:t>UNIVERSIDADE DE SÃO PAULO</a:t>
            </a:r>
          </a:p>
          <a:p>
            <a:pPr algn="ctr"/>
            <a:r>
              <a:rPr lang="en-US" sz="2000" b="1" dirty="0" smtClean="0"/>
              <a:t>ESCOLA DE ENFERMAGEM</a:t>
            </a:r>
          </a:p>
          <a:p>
            <a:pPr algn="ctr"/>
            <a:r>
              <a:rPr lang="en-US" sz="2000" b="1" dirty="0" smtClean="0"/>
              <a:t>PROGRAMA DE PÓS-GRADUAÇÃO EM ENFERMAGEM</a:t>
            </a:r>
            <a:endParaRPr lang="en-US" sz="2000" b="1"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014" y="531847"/>
            <a:ext cx="1831732" cy="1576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Á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90535031"/>
      </p:ext>
    </p:extLst>
  </p:cSld>
  <p:clrMapOvr>
    <a:masterClrMapping/>
  </p:clrMapOvr>
  <mc:AlternateContent xmlns:mc="http://schemas.openxmlformats.org/markup-compatibility/2006">
    <mc:Choice xmlns:p14="http://schemas.microsoft.com/office/powerpoint/2010/main" Requires="p14">
      <p:transition spd="slow" p14:dur="2000" advTm="46677"/>
    </mc:Choice>
    <mc:Fallback>
      <p:transition spd="slow" advTm="46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ço Reservado para Conteúdo 3"/>
          <p:cNvGraphicFramePr>
            <a:graphicFrameLocks noGrp="1"/>
          </p:cNvGraphicFramePr>
          <p:nvPr>
            <p:ph idx="1"/>
            <p:extLst>
              <p:ext uri="{D42A27DB-BD31-4B8C-83A1-F6EECF244321}">
                <p14:modId xmlns:p14="http://schemas.microsoft.com/office/powerpoint/2010/main" val="519847759"/>
              </p:ext>
            </p:extLst>
          </p:nvPr>
        </p:nvGraphicFramePr>
        <p:xfrm>
          <a:off x="457200" y="1219200"/>
          <a:ext cx="8229600" cy="4906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tângulo 4"/>
          <p:cNvSpPr/>
          <p:nvPr/>
        </p:nvSpPr>
        <p:spPr>
          <a:xfrm>
            <a:off x="4191000" y="6176412"/>
            <a:ext cx="4270494" cy="646331"/>
          </a:xfrm>
          <a:prstGeom prst="rect">
            <a:avLst/>
          </a:prstGeom>
        </p:spPr>
        <p:txBody>
          <a:bodyPr wrap="square">
            <a:spAutoFit/>
          </a:bodyPr>
          <a:lstStyle/>
          <a:p>
            <a:r>
              <a:rPr lang="en-US" dirty="0" smtClean="0"/>
              <a:t>(</a:t>
            </a:r>
            <a:r>
              <a:rPr lang="en-US" dirty="0"/>
              <a:t>Bronfenbrenner, Morris, </a:t>
            </a:r>
            <a:r>
              <a:rPr lang="en-US" dirty="0" smtClean="0"/>
              <a:t>2006; Bronfenbrenner</a:t>
            </a:r>
            <a:r>
              <a:rPr lang="en-US" dirty="0"/>
              <a:t>, 2011).</a:t>
            </a:r>
            <a:endParaRPr lang="pt-BR" dirty="0"/>
          </a:p>
        </p:txBody>
      </p:sp>
      <p:sp>
        <p:nvSpPr>
          <p:cNvPr id="6" name="Título 1"/>
          <p:cNvSpPr>
            <a:spLocks noGrp="1"/>
          </p:cNvSpPr>
          <p:nvPr>
            <p:ph type="title" idx="4294967295"/>
          </p:nvPr>
        </p:nvSpPr>
        <p:spPr>
          <a:xfrm>
            <a:off x="0" y="0"/>
            <a:ext cx="9144000" cy="1143000"/>
          </a:xfrm>
        </p:spPr>
        <p:txBody>
          <a:bodyPr>
            <a:normAutofit/>
          </a:bodyPr>
          <a:lstStyle/>
          <a:p>
            <a:pPr lvl="0" defTabSz="800100">
              <a:lnSpc>
                <a:spcPct val="90000"/>
              </a:lnSpc>
              <a:spcAft>
                <a:spcPct val="35000"/>
              </a:spcAft>
            </a:pPr>
            <a:r>
              <a:rPr lang="pt-BR" sz="3600" b="1" dirty="0" smtClean="0"/>
              <a:t>MODELO PPCT</a:t>
            </a:r>
            <a:endParaRPr lang="pt-BR" sz="3600" b="1" dirty="0"/>
          </a:p>
        </p:txBody>
      </p:sp>
      <p:pic>
        <p:nvPicPr>
          <p:cNvPr id="3" name="Á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03411319"/>
      </p:ext>
    </p:extLst>
  </p:cSld>
  <p:clrMapOvr>
    <a:masterClrMapping/>
  </p:clrMapOvr>
  <mc:AlternateContent xmlns:mc="http://schemas.openxmlformats.org/markup-compatibility/2006">
    <mc:Choice xmlns:p14="http://schemas.microsoft.com/office/powerpoint/2010/main" Requires="p14">
      <p:transition spd="slow" p14:dur="2000" advTm="83679"/>
    </mc:Choice>
    <mc:Fallback>
      <p:transition spd="slow" advTm="83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165655518"/>
              </p:ext>
            </p:extLst>
          </p:nvPr>
        </p:nvGraphicFramePr>
        <p:xfrm>
          <a:off x="3241352" y="4085266"/>
          <a:ext cx="2785650" cy="20162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 name="CaixaDeTexto 15"/>
          <p:cNvSpPr txBox="1"/>
          <p:nvPr/>
        </p:nvSpPr>
        <p:spPr>
          <a:xfrm rot="3862513">
            <a:off x="4828976" y="4238075"/>
            <a:ext cx="1754734" cy="338554"/>
          </a:xfrm>
          <a:prstGeom prst="rect">
            <a:avLst/>
          </a:prstGeom>
          <a:noFill/>
          <a:ln>
            <a:noFill/>
          </a:ln>
        </p:spPr>
        <p:txBody>
          <a:bodyPr wrap="square" rtlCol="0">
            <a:spAutoFit/>
          </a:bodyPr>
          <a:lstStyle/>
          <a:p>
            <a:pPr algn="ctr"/>
            <a:r>
              <a:rPr lang="pt-BR" sz="1600" b="1" dirty="0">
                <a:latin typeface="Arial" panose="020B0604020202020204" pitchFamily="34" charset="0"/>
                <a:cs typeface="Arial" panose="020B0604020202020204" pitchFamily="34" charset="0"/>
              </a:rPr>
              <a:t>C</a:t>
            </a:r>
            <a:r>
              <a:rPr lang="pt-BR" sz="1600" b="1" dirty="0" smtClean="0">
                <a:latin typeface="Arial" panose="020B0604020202020204" pitchFamily="34" charset="0"/>
                <a:cs typeface="Arial" panose="020B0604020202020204" pitchFamily="34" charset="0"/>
              </a:rPr>
              <a:t>ompetências</a:t>
            </a:r>
            <a:endParaRPr lang="pt-BR" sz="1600" b="1" dirty="0">
              <a:latin typeface="Arial" panose="020B0604020202020204" pitchFamily="34" charset="0"/>
              <a:cs typeface="Arial" panose="020B0604020202020204" pitchFamily="34" charset="0"/>
            </a:endParaRPr>
          </a:p>
        </p:txBody>
      </p:sp>
      <p:sp>
        <p:nvSpPr>
          <p:cNvPr id="22" name="Elipse 21"/>
          <p:cNvSpPr/>
          <p:nvPr/>
        </p:nvSpPr>
        <p:spPr>
          <a:xfrm>
            <a:off x="2870612" y="2996951"/>
            <a:ext cx="3527130" cy="3497553"/>
          </a:xfrm>
          <a:prstGeom prst="ellipse">
            <a:avLst/>
          </a:pr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Arial" panose="020B0604020202020204" pitchFamily="34" charset="0"/>
              <a:cs typeface="Arial" panose="020B0604020202020204" pitchFamily="34" charset="0"/>
            </a:endParaRPr>
          </a:p>
        </p:txBody>
      </p:sp>
      <p:sp>
        <p:nvSpPr>
          <p:cNvPr id="28" name="Seta para a esquerda 27"/>
          <p:cNvSpPr/>
          <p:nvPr/>
        </p:nvSpPr>
        <p:spPr>
          <a:xfrm>
            <a:off x="11268744" y="670323"/>
            <a:ext cx="2657729" cy="388814"/>
          </a:xfrm>
          <a:prstGeom prst="left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Arial" panose="020B0604020202020204" pitchFamily="34" charset="0"/>
              <a:cs typeface="Arial" panose="020B0604020202020204" pitchFamily="34" charset="0"/>
            </a:endParaRPr>
          </a:p>
        </p:txBody>
      </p:sp>
      <p:sp>
        <p:nvSpPr>
          <p:cNvPr id="35" name="Seta para a direita 34"/>
          <p:cNvSpPr/>
          <p:nvPr/>
        </p:nvSpPr>
        <p:spPr>
          <a:xfrm rot="3050101">
            <a:off x="11783912" y="3476006"/>
            <a:ext cx="812678" cy="388815"/>
          </a:xfrm>
          <a:prstGeom prst="right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Arial" panose="020B0604020202020204" pitchFamily="34" charset="0"/>
              <a:cs typeface="Arial" panose="020B0604020202020204" pitchFamily="34" charset="0"/>
            </a:endParaRPr>
          </a:p>
        </p:txBody>
      </p:sp>
      <p:pic>
        <p:nvPicPr>
          <p:cNvPr id="19" name="Picture 2" descr="http://images.clipartpanda.com/gent-clipart-buddy-icon-symbol-clip-art_f.jpg"/>
          <p:cNvPicPr>
            <a:picLocks noChangeAspect="1" noChangeArrowheads="1"/>
          </p:cNvPicPr>
          <p:nvPr/>
        </p:nvPicPr>
        <p:blipFill>
          <a:blip r:embed="rId10"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49966" y="3232587"/>
            <a:ext cx="751346" cy="7649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84581" y="157905"/>
            <a:ext cx="2198387" cy="1718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117420" y="1876311"/>
            <a:ext cx="2102947" cy="1819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3" cstate="print">
            <a:clrChange>
              <a:clrFrom>
                <a:srgbClr val="EBF2E6"/>
              </a:clrFrom>
              <a:clrTo>
                <a:srgbClr val="EBF2E6">
                  <a:alpha val="0"/>
                </a:srgbClr>
              </a:clrTo>
            </a:clrChange>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18906" y="176518"/>
            <a:ext cx="2123728" cy="1900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Seta para a esquerda e para a direita 33"/>
          <p:cNvSpPr/>
          <p:nvPr/>
        </p:nvSpPr>
        <p:spPr>
          <a:xfrm rot="14554320">
            <a:off x="3080933" y="2258042"/>
            <a:ext cx="1139966" cy="441880"/>
          </a:xfrm>
          <a:prstGeom prst="leftRight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Arial" panose="020B0604020202020204" pitchFamily="34" charset="0"/>
              <a:cs typeface="Arial" panose="020B0604020202020204" pitchFamily="34" charset="0"/>
            </a:endParaRPr>
          </a:p>
        </p:txBody>
      </p:sp>
      <p:pic>
        <p:nvPicPr>
          <p:cNvPr id="23" name="Picture 2" descr="http://images.clipartpanda.com/gent-clipart-buddy-icon-symbol-clip-art_f.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870612" y="857771"/>
            <a:ext cx="990183" cy="100813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images.clipartpanda.com/gent-clipart-buddy-icon-symbol-clip-art_f.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248228" y="868172"/>
            <a:ext cx="990183" cy="1008139"/>
          </a:xfrm>
          <a:prstGeom prst="rect">
            <a:avLst/>
          </a:prstGeom>
          <a:noFill/>
          <a:extLst>
            <a:ext uri="{909E8E84-426E-40DD-AFC4-6F175D3DCCD1}">
              <a14:hiddenFill xmlns:a14="http://schemas.microsoft.com/office/drawing/2010/main">
                <a:solidFill>
                  <a:srgbClr val="FFFFFF"/>
                </a:solidFill>
              </a14:hiddenFill>
            </a:ext>
          </a:extLst>
        </p:spPr>
      </p:pic>
      <p:sp>
        <p:nvSpPr>
          <p:cNvPr id="26" name="Seta para a esquerda e para a direita 25"/>
          <p:cNvSpPr/>
          <p:nvPr/>
        </p:nvSpPr>
        <p:spPr>
          <a:xfrm rot="17970546">
            <a:off x="4806217" y="2249839"/>
            <a:ext cx="1139966" cy="441880"/>
          </a:xfrm>
          <a:prstGeom prst="leftRight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Arial" panose="020B0604020202020204" pitchFamily="34" charset="0"/>
              <a:cs typeface="Arial" panose="020B0604020202020204" pitchFamily="34" charset="0"/>
            </a:endParaRPr>
          </a:p>
        </p:txBody>
      </p:sp>
      <p:pic>
        <p:nvPicPr>
          <p:cNvPr id="1029"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50085" y="1876311"/>
            <a:ext cx="2209264" cy="2082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932519" y="4108240"/>
            <a:ext cx="2130824" cy="1420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18906" y="3379421"/>
            <a:ext cx="1970392" cy="1970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Seta para a esquerda e para a direita 38"/>
          <p:cNvSpPr/>
          <p:nvPr/>
        </p:nvSpPr>
        <p:spPr>
          <a:xfrm rot="19396015">
            <a:off x="5827758" y="2776011"/>
            <a:ext cx="1139966" cy="441880"/>
          </a:xfrm>
          <a:prstGeom prst="leftRight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Arial" panose="020B0604020202020204" pitchFamily="34" charset="0"/>
              <a:cs typeface="Arial" panose="020B0604020202020204" pitchFamily="34" charset="0"/>
            </a:endParaRPr>
          </a:p>
        </p:txBody>
      </p:sp>
      <p:sp>
        <p:nvSpPr>
          <p:cNvPr id="40" name="Seta para a esquerda e para a direita 39"/>
          <p:cNvSpPr/>
          <p:nvPr/>
        </p:nvSpPr>
        <p:spPr>
          <a:xfrm rot="2943554">
            <a:off x="2110529" y="2776011"/>
            <a:ext cx="1139966" cy="441880"/>
          </a:xfrm>
          <a:prstGeom prst="leftRight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Arial" panose="020B0604020202020204" pitchFamily="34" charset="0"/>
              <a:cs typeface="Arial" panose="020B0604020202020204" pitchFamily="34" charset="0"/>
            </a:endParaRPr>
          </a:p>
        </p:txBody>
      </p:sp>
      <p:sp>
        <p:nvSpPr>
          <p:cNvPr id="42" name="CaixaDeTexto 41"/>
          <p:cNvSpPr txBox="1"/>
          <p:nvPr/>
        </p:nvSpPr>
        <p:spPr>
          <a:xfrm rot="17942450">
            <a:off x="2773549" y="4175953"/>
            <a:ext cx="1754734" cy="338554"/>
          </a:xfrm>
          <a:prstGeom prst="rect">
            <a:avLst/>
          </a:prstGeom>
          <a:noFill/>
          <a:ln>
            <a:noFill/>
          </a:ln>
        </p:spPr>
        <p:txBody>
          <a:bodyPr wrap="square" rtlCol="0">
            <a:spAutoFit/>
          </a:bodyPr>
          <a:lstStyle/>
          <a:p>
            <a:pPr algn="ctr"/>
            <a:r>
              <a:rPr lang="pt-BR" sz="1600" b="1" dirty="0" smtClean="0">
                <a:latin typeface="Arial" panose="020B0604020202020204" pitchFamily="34" charset="0"/>
                <a:cs typeface="Arial" panose="020B0604020202020204" pitchFamily="34" charset="0"/>
              </a:rPr>
              <a:t>Disfunções</a:t>
            </a:r>
            <a:endParaRPr lang="pt-BR" sz="1600" b="1" dirty="0">
              <a:latin typeface="Arial" panose="020B0604020202020204" pitchFamily="34" charset="0"/>
              <a:cs typeface="Arial" panose="020B0604020202020204" pitchFamily="34" charset="0"/>
            </a:endParaRPr>
          </a:p>
        </p:txBody>
      </p:sp>
      <p:sp>
        <p:nvSpPr>
          <p:cNvPr id="2" name="Título 1"/>
          <p:cNvSpPr>
            <a:spLocks noGrp="1"/>
          </p:cNvSpPr>
          <p:nvPr>
            <p:ph type="title"/>
          </p:nvPr>
        </p:nvSpPr>
        <p:spPr>
          <a:xfrm>
            <a:off x="510839" y="-155038"/>
            <a:ext cx="8229600" cy="1143000"/>
          </a:xfrm>
        </p:spPr>
        <p:txBody>
          <a:bodyPr/>
          <a:lstStyle/>
          <a:p>
            <a:r>
              <a:rPr lang="pt-BR" dirty="0"/>
              <a:t>P</a:t>
            </a:r>
            <a:r>
              <a:rPr lang="pt-BR" dirty="0" smtClean="0"/>
              <a:t>rocesso</a:t>
            </a:r>
            <a:endParaRPr lang="pt-BR" dirty="0"/>
          </a:p>
        </p:txBody>
      </p:sp>
      <p:sp>
        <p:nvSpPr>
          <p:cNvPr id="3" name="Estrela de 4 pontas 2"/>
          <p:cNvSpPr/>
          <p:nvPr/>
        </p:nvSpPr>
        <p:spPr>
          <a:xfrm>
            <a:off x="3860795" y="1719579"/>
            <a:ext cx="495092" cy="659423"/>
          </a:xfrm>
          <a:prstGeom prst="star4">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Explosão 2 3"/>
          <p:cNvSpPr/>
          <p:nvPr/>
        </p:nvSpPr>
        <p:spPr>
          <a:xfrm>
            <a:off x="4618223" y="1729981"/>
            <a:ext cx="701589" cy="649021"/>
          </a:xfrm>
          <a:prstGeom prst="irregularSeal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23"/>
          <p:cNvSpPr/>
          <p:nvPr/>
        </p:nvSpPr>
        <p:spPr>
          <a:xfrm>
            <a:off x="6640046" y="5965995"/>
            <a:ext cx="2242922" cy="369332"/>
          </a:xfrm>
          <a:prstGeom prst="rect">
            <a:avLst/>
          </a:prstGeom>
        </p:spPr>
        <p:txBody>
          <a:bodyPr wrap="none">
            <a:spAutoFit/>
          </a:bodyPr>
          <a:lstStyle/>
          <a:p>
            <a:r>
              <a:rPr lang="en-US" dirty="0"/>
              <a:t>Bronfenbrenner, 2011</a:t>
            </a:r>
            <a:endParaRPr lang="pt-BR" dirty="0"/>
          </a:p>
        </p:txBody>
      </p:sp>
      <p:sp>
        <p:nvSpPr>
          <p:cNvPr id="6" name="Fluxograma: Processo alternativo 5"/>
          <p:cNvSpPr/>
          <p:nvPr/>
        </p:nvSpPr>
        <p:spPr>
          <a:xfrm>
            <a:off x="269602" y="1301123"/>
            <a:ext cx="2167086" cy="205895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solidFill>
                  <a:sysClr val="windowText" lastClr="000000"/>
                </a:solidFill>
              </a:rPr>
              <a:t>OBJETOS</a:t>
            </a:r>
            <a:endParaRPr lang="pt-BR" dirty="0">
              <a:solidFill>
                <a:sysClr val="windowText" lastClr="000000"/>
              </a:solidFill>
            </a:endParaRPr>
          </a:p>
        </p:txBody>
      </p:sp>
      <p:sp>
        <p:nvSpPr>
          <p:cNvPr id="27" name="Fluxograma: Processo alternativo 26"/>
          <p:cNvSpPr/>
          <p:nvPr/>
        </p:nvSpPr>
        <p:spPr>
          <a:xfrm>
            <a:off x="6729737" y="1272551"/>
            <a:ext cx="2167086" cy="205895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solidFill>
                  <a:sysClr val="windowText" lastClr="000000"/>
                </a:solidFill>
              </a:rPr>
              <a:t>SÍMBOLOS</a:t>
            </a:r>
            <a:endParaRPr lang="pt-BR" dirty="0">
              <a:solidFill>
                <a:sysClr val="windowText" lastClr="000000"/>
              </a:solidFill>
            </a:endParaRPr>
          </a:p>
        </p:txBody>
      </p:sp>
      <p:sp>
        <p:nvSpPr>
          <p:cNvPr id="29" name="Fluxograma: Processo alternativo 28"/>
          <p:cNvSpPr/>
          <p:nvPr/>
        </p:nvSpPr>
        <p:spPr>
          <a:xfrm>
            <a:off x="3550634" y="97204"/>
            <a:ext cx="2167086" cy="205895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pt-BR" dirty="0" smtClean="0">
                <a:solidFill>
                  <a:sysClr val="windowText" lastClr="000000"/>
                </a:solidFill>
              </a:rPr>
              <a:t>PESSOAS</a:t>
            </a:r>
            <a:endParaRPr lang="pt-BR" dirty="0">
              <a:solidFill>
                <a:sysClr val="windowText" lastClr="000000"/>
              </a:solidFill>
            </a:endParaRPr>
          </a:p>
        </p:txBody>
      </p:sp>
      <p:sp>
        <p:nvSpPr>
          <p:cNvPr id="36" name="Estrela de 4 pontas 35"/>
          <p:cNvSpPr/>
          <p:nvPr/>
        </p:nvSpPr>
        <p:spPr>
          <a:xfrm>
            <a:off x="218906" y="5574504"/>
            <a:ext cx="495092" cy="576158"/>
          </a:xfrm>
          <a:prstGeom prst="star4">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Explosão 2 36"/>
          <p:cNvSpPr/>
          <p:nvPr/>
        </p:nvSpPr>
        <p:spPr>
          <a:xfrm>
            <a:off x="298018" y="6219903"/>
            <a:ext cx="415980" cy="561897"/>
          </a:xfrm>
          <a:prstGeom prst="irregularSeal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Retângulo 37"/>
          <p:cNvSpPr/>
          <p:nvPr/>
        </p:nvSpPr>
        <p:spPr>
          <a:xfrm>
            <a:off x="713998" y="5677917"/>
            <a:ext cx="2194319" cy="923330"/>
          </a:xfrm>
          <a:prstGeom prst="rect">
            <a:avLst/>
          </a:prstGeom>
        </p:spPr>
        <p:txBody>
          <a:bodyPr wrap="none">
            <a:spAutoFit/>
          </a:bodyPr>
          <a:lstStyle/>
          <a:p>
            <a:r>
              <a:rPr lang="en-US" dirty="0" err="1" smtClean="0"/>
              <a:t>Processos</a:t>
            </a:r>
            <a:r>
              <a:rPr lang="en-US" dirty="0" smtClean="0"/>
              <a:t> </a:t>
            </a:r>
            <a:r>
              <a:rPr lang="en-US" dirty="0" err="1" smtClean="0"/>
              <a:t>adequados</a:t>
            </a:r>
            <a:endParaRPr lang="en-US" dirty="0" smtClean="0"/>
          </a:p>
          <a:p>
            <a:endParaRPr lang="en-US" dirty="0"/>
          </a:p>
          <a:p>
            <a:r>
              <a:rPr lang="en-US" dirty="0" err="1" smtClean="0"/>
              <a:t>Processos</a:t>
            </a:r>
            <a:r>
              <a:rPr lang="en-US" dirty="0" smtClean="0"/>
              <a:t> </a:t>
            </a:r>
            <a:r>
              <a:rPr lang="en-US" dirty="0" err="1" smtClean="0"/>
              <a:t>fragilizados</a:t>
            </a:r>
            <a:endParaRPr lang="pt-BR" dirty="0"/>
          </a:p>
        </p:txBody>
      </p:sp>
      <p:pic>
        <p:nvPicPr>
          <p:cNvPr id="8" name="Á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8043355"/>
      </p:ext>
    </p:extLst>
  </p:cSld>
  <p:clrMapOvr>
    <a:masterClrMapping/>
  </p:clrMapOvr>
  <mc:AlternateContent xmlns:mc="http://schemas.openxmlformats.org/markup-compatibility/2006">
    <mc:Choice xmlns:p14="http://schemas.microsoft.com/office/powerpoint/2010/main" Requires="p14">
      <p:transition spd="slow" p14:dur="2000" advTm="149864"/>
    </mc:Choice>
    <mc:Fallback>
      <p:transition spd="slow" advTm="149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29"/>
                                        </p:tgtEl>
                                        <p:attrNameLst>
                                          <p:attrName>ppt_x</p:attrName>
                                        </p:attrNameLst>
                                      </p:cBhvr>
                                      <p:tavLst>
                                        <p:tav tm="0">
                                          <p:val>
                                            <p:strVal val="ppt_x"/>
                                          </p:val>
                                        </p:tav>
                                        <p:tav tm="100000">
                                          <p:val>
                                            <p:strVal val="ppt_x"/>
                                          </p:val>
                                        </p:tav>
                                      </p:tavLst>
                                    </p:anim>
                                    <p:anim calcmode="lin" valueType="num">
                                      <p:cBhvr additive="base">
                                        <p:cTn id="15" dur="500"/>
                                        <p:tgtEl>
                                          <p:spTgt spid="29"/>
                                        </p:tgtEl>
                                        <p:attrNameLst>
                                          <p:attrName>ppt_y</p:attrName>
                                        </p:attrNameLst>
                                      </p:cBhvr>
                                      <p:tavLst>
                                        <p:tav tm="0">
                                          <p:val>
                                            <p:strVal val="ppt_y"/>
                                          </p:val>
                                        </p:tav>
                                        <p:tav tm="100000">
                                          <p:val>
                                            <p:strVal val="1+ppt_h/2"/>
                                          </p:val>
                                        </p:tav>
                                      </p:tavLst>
                                    </p:anim>
                                    <p:set>
                                      <p:cBhvr>
                                        <p:cTn id="16" dur="1" fill="hold">
                                          <p:stCondLst>
                                            <p:cond delay="499"/>
                                          </p:stCondLst>
                                        </p:cTn>
                                        <p:tgtEl>
                                          <p:spTgt spid="2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1" nodeType="clickEffect">
                                  <p:stCondLst>
                                    <p:cond delay="0"/>
                                  </p:stCondLst>
                                  <p:childTnLst>
                                    <p:animEffect transition="out" filter="circle(out)">
                                      <p:cBhvr>
                                        <p:cTn id="26" dur="2000"/>
                                        <p:tgtEl>
                                          <p:spTgt spid="6"/>
                                        </p:tgtEl>
                                      </p:cBhvr>
                                    </p:animEffect>
                                    <p:set>
                                      <p:cBhvr>
                                        <p:cTn id="27" dur="1" fill="hold">
                                          <p:stCondLst>
                                            <p:cond delay="19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xit" presetSubtype="1" fill="hold" grpId="1" nodeType="clickEffect">
                                  <p:stCondLst>
                                    <p:cond delay="0"/>
                                  </p:stCondLst>
                                  <p:childTnLst>
                                    <p:animEffect transition="out" filter="wheel(1)">
                                      <p:cBhvr>
                                        <p:cTn id="37" dur="2000"/>
                                        <p:tgtEl>
                                          <p:spTgt spid="27"/>
                                        </p:tgtEl>
                                      </p:cBhvr>
                                    </p:animEffect>
                                    <p:set>
                                      <p:cBhvr>
                                        <p:cTn id="38" dur="1" fill="hold">
                                          <p:stCondLst>
                                            <p:cond delay="1999"/>
                                          </p:stCondLst>
                                        </p:cTn>
                                        <p:tgtEl>
                                          <p:spTgt spid="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6" presetClass="emph" presetSubtype="0" fill="hold" grpId="0" nodeType="clickEffect">
                                  <p:stCondLst>
                                    <p:cond delay="0"/>
                                  </p:stCondLst>
                                  <p:childTnLst>
                                    <p:animScale>
                                      <p:cBhvr>
                                        <p:cTn id="42"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8"/>
                </p:tgtEl>
              </p:cMediaNode>
            </p:audio>
          </p:childTnLst>
        </p:cTn>
      </p:par>
    </p:tnLst>
    <p:bldLst>
      <p:bldP spid="26" grpId="0" animBg="1"/>
      <p:bldP spid="6" grpId="0" animBg="1"/>
      <p:bldP spid="6" grpId="1" animBg="1"/>
      <p:bldP spid="27" grpId="0" animBg="1"/>
      <p:bldP spid="27" grpId="1" animBg="1"/>
      <p:bldP spid="29" grpId="0" animBg="1"/>
      <p:bldP spid="2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CARACTERÍSTICAS ADEQUADAS PARA O PROCESSO PROXIMAL </a:t>
            </a:r>
            <a:endParaRPr lang="en-US" dirty="0"/>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548100629"/>
              </p:ext>
            </p:extLst>
          </p:nvPr>
        </p:nvGraphicFramePr>
        <p:xfrm>
          <a:off x="0" y="1600200"/>
          <a:ext cx="9144000" cy="5257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Á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58707920"/>
      </p:ext>
    </p:extLst>
  </p:cSld>
  <p:clrMapOvr>
    <a:masterClrMapping/>
  </p:clrMapOvr>
  <mc:AlternateContent xmlns:mc="http://schemas.openxmlformats.org/markup-compatibility/2006">
    <mc:Choice xmlns:p14="http://schemas.microsoft.com/office/powerpoint/2010/main" Requires="p14">
      <p:transition spd="slow" p14:dur="2000" advTm="75965"/>
    </mc:Choice>
    <mc:Fallback>
      <p:transition spd="slow" advTm="75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http://images.clipartpanda.com/gent-clipart-buddy-icon-symbol-clip-art_f.jpg"/>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26450" y="1044352"/>
            <a:ext cx="751346" cy="7649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2" name="CaixaDeTexto 41"/>
          <p:cNvSpPr txBox="1"/>
          <p:nvPr/>
        </p:nvSpPr>
        <p:spPr>
          <a:xfrm>
            <a:off x="685799" y="2067859"/>
            <a:ext cx="2920443" cy="954107"/>
          </a:xfrm>
          <a:prstGeom prst="rect">
            <a:avLst/>
          </a:prstGeom>
          <a:noFill/>
          <a:ln>
            <a:noFill/>
          </a:ln>
        </p:spPr>
        <p:txBody>
          <a:bodyPr wrap="square" rtlCol="0">
            <a:spAutoFit/>
          </a:bodyPr>
          <a:lstStyle/>
          <a:p>
            <a:pPr algn="ctr"/>
            <a:r>
              <a:rPr lang="pt-BR" sz="1400" b="1" dirty="0" smtClean="0">
                <a:latin typeface="Arial" panose="020B0604020202020204" pitchFamily="34" charset="0"/>
                <a:cs typeface="Arial" panose="020B0604020202020204" pitchFamily="34" charset="0"/>
              </a:rPr>
              <a:t>Forças</a:t>
            </a:r>
          </a:p>
          <a:p>
            <a:pPr algn="ctr"/>
            <a:r>
              <a:rPr lang="pt-BR" sz="1400" dirty="0" smtClean="0">
                <a:latin typeface="Arial" panose="020B0604020202020204" pitchFamily="34" charset="0"/>
                <a:cs typeface="Arial" panose="020B0604020202020204" pitchFamily="34" charset="0"/>
              </a:rPr>
              <a:t>Disposições que sustentam o processo proximal e  influenciam os resultados do desenvolvimento</a:t>
            </a:r>
            <a:endParaRPr lang="pt-BR" sz="1400" dirty="0">
              <a:latin typeface="Arial" panose="020B0604020202020204" pitchFamily="34" charset="0"/>
              <a:cs typeface="Arial" panose="020B0604020202020204" pitchFamily="34" charset="0"/>
            </a:endParaRPr>
          </a:p>
        </p:txBody>
      </p:sp>
      <p:sp>
        <p:nvSpPr>
          <p:cNvPr id="2" name="Título 1"/>
          <p:cNvSpPr>
            <a:spLocks noGrp="1"/>
          </p:cNvSpPr>
          <p:nvPr>
            <p:ph type="title"/>
          </p:nvPr>
        </p:nvSpPr>
        <p:spPr>
          <a:xfrm>
            <a:off x="510839" y="-155038"/>
            <a:ext cx="8229600" cy="1143000"/>
          </a:xfrm>
        </p:spPr>
        <p:txBody>
          <a:bodyPr/>
          <a:lstStyle/>
          <a:p>
            <a:r>
              <a:rPr lang="pt-BR" dirty="0" smtClean="0"/>
              <a:t>Pessoa</a:t>
            </a:r>
            <a:endParaRPr lang="pt-BR" dirty="0"/>
          </a:p>
        </p:txBody>
      </p:sp>
      <p:sp>
        <p:nvSpPr>
          <p:cNvPr id="24" name="CaixaDeTexto 23"/>
          <p:cNvSpPr txBox="1"/>
          <p:nvPr/>
        </p:nvSpPr>
        <p:spPr>
          <a:xfrm>
            <a:off x="3541664" y="2067858"/>
            <a:ext cx="2441672" cy="954107"/>
          </a:xfrm>
          <a:prstGeom prst="rect">
            <a:avLst/>
          </a:prstGeom>
          <a:noFill/>
          <a:ln>
            <a:noFill/>
          </a:ln>
        </p:spPr>
        <p:txBody>
          <a:bodyPr wrap="square" rtlCol="0">
            <a:spAutoFit/>
          </a:bodyPr>
          <a:lstStyle/>
          <a:p>
            <a:pPr algn="ctr"/>
            <a:r>
              <a:rPr lang="pt-BR" sz="1400" b="1" dirty="0" smtClean="0">
                <a:latin typeface="Arial" panose="020B0604020202020204" pitchFamily="34" charset="0"/>
                <a:cs typeface="Arial" panose="020B0604020202020204" pitchFamily="34" charset="0"/>
              </a:rPr>
              <a:t>Recursos</a:t>
            </a:r>
          </a:p>
          <a:p>
            <a:pPr algn="ctr"/>
            <a:r>
              <a:rPr lang="pt-BR" sz="1400" dirty="0" smtClean="0">
                <a:latin typeface="Arial" panose="020B0604020202020204" pitchFamily="34" charset="0"/>
                <a:cs typeface="Arial" panose="020B0604020202020204" pitchFamily="34" charset="0"/>
              </a:rPr>
              <a:t>Influenciam a habilidade da pessoa em se engajar  nos processos proximais</a:t>
            </a:r>
            <a:endParaRPr lang="pt-BR" sz="1400" dirty="0">
              <a:latin typeface="Arial" panose="020B0604020202020204" pitchFamily="34" charset="0"/>
              <a:cs typeface="Arial" panose="020B0604020202020204" pitchFamily="34" charset="0"/>
            </a:endParaRPr>
          </a:p>
        </p:txBody>
      </p:sp>
      <p:sp>
        <p:nvSpPr>
          <p:cNvPr id="27" name="CaixaDeTexto 26"/>
          <p:cNvSpPr txBox="1"/>
          <p:nvPr/>
        </p:nvSpPr>
        <p:spPr>
          <a:xfrm>
            <a:off x="6111834" y="1796266"/>
            <a:ext cx="2590800" cy="1169551"/>
          </a:xfrm>
          <a:prstGeom prst="rect">
            <a:avLst/>
          </a:prstGeom>
          <a:noFill/>
          <a:ln>
            <a:noFill/>
          </a:ln>
        </p:spPr>
        <p:txBody>
          <a:bodyPr wrap="square" rtlCol="0">
            <a:spAutoFit/>
          </a:bodyPr>
          <a:lstStyle/>
          <a:p>
            <a:pPr algn="ctr"/>
            <a:r>
              <a:rPr lang="pt-BR" sz="1400" b="1" dirty="0" smtClean="0">
                <a:latin typeface="Arial" panose="020B0604020202020204" pitchFamily="34" charset="0"/>
                <a:cs typeface="Arial" panose="020B0604020202020204" pitchFamily="34" charset="0"/>
              </a:rPr>
              <a:t>Demandas</a:t>
            </a:r>
          </a:p>
          <a:p>
            <a:pPr algn="ctr"/>
            <a:r>
              <a:rPr lang="pt-BR" sz="1400" dirty="0" smtClean="0">
                <a:latin typeface="Arial" panose="020B0604020202020204" pitchFamily="34" charset="0"/>
                <a:cs typeface="Arial" panose="020B0604020202020204" pitchFamily="34" charset="0"/>
              </a:rPr>
              <a:t>Estimulam ou desencorajam </a:t>
            </a:r>
            <a:r>
              <a:rPr lang="pt-BR" sz="1400" dirty="0">
                <a:latin typeface="Arial" panose="020B0604020202020204" pitchFamily="34" charset="0"/>
                <a:cs typeface="Arial" panose="020B0604020202020204" pitchFamily="34" charset="0"/>
              </a:rPr>
              <a:t>reações do ambiente social, influenciando a </a:t>
            </a:r>
            <a:r>
              <a:rPr lang="pt-BR" sz="1400" dirty="0" smtClean="0">
                <a:latin typeface="Arial" panose="020B0604020202020204" pitchFamily="34" charset="0"/>
                <a:cs typeface="Arial" panose="020B0604020202020204" pitchFamily="34" charset="0"/>
              </a:rPr>
              <a:t>forma do processo proximal</a:t>
            </a:r>
            <a:endParaRPr lang="pt-BR" sz="1400" dirty="0">
              <a:latin typeface="Arial" panose="020B0604020202020204" pitchFamily="34" charset="0"/>
              <a:cs typeface="Arial" panose="020B0604020202020204" pitchFamily="34" charset="0"/>
            </a:endParaRPr>
          </a:p>
        </p:txBody>
      </p:sp>
      <p:pic>
        <p:nvPicPr>
          <p:cNvPr id="6" name="Picture 2" descr="http://add-assets.com/asset/2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3062961"/>
            <a:ext cx="1479467" cy="10884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6800" y="4153428"/>
            <a:ext cx="1479467" cy="125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6800" y="5455220"/>
            <a:ext cx="1479467" cy="112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16564" y="4326768"/>
            <a:ext cx="1662295" cy="1128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40449" y="5562600"/>
            <a:ext cx="1638410" cy="1015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tângulo com Canto Aparado do Mesmo Lado 11"/>
          <p:cNvSpPr/>
          <p:nvPr/>
        </p:nvSpPr>
        <p:spPr>
          <a:xfrm>
            <a:off x="685800" y="152400"/>
            <a:ext cx="8153400" cy="2875427"/>
          </a:xfrm>
          <a:prstGeom prst="snip2SameRect">
            <a:avLst/>
          </a:prstGeom>
          <a:noFill/>
          <a:ln w="762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32"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87348" y="3146963"/>
            <a:ext cx="1639614" cy="1046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87348" y="4232396"/>
            <a:ext cx="1639614" cy="1179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tângulo 12"/>
          <p:cNvSpPr/>
          <p:nvPr/>
        </p:nvSpPr>
        <p:spPr>
          <a:xfrm rot="16200000">
            <a:off x="-747884" y="4607207"/>
            <a:ext cx="2242922" cy="369332"/>
          </a:xfrm>
          <a:prstGeom prst="rect">
            <a:avLst/>
          </a:prstGeom>
        </p:spPr>
        <p:txBody>
          <a:bodyPr wrap="none">
            <a:spAutoFit/>
          </a:bodyPr>
          <a:lstStyle/>
          <a:p>
            <a:r>
              <a:rPr lang="en-US" dirty="0"/>
              <a:t>Bronfenbrenner, 2011</a:t>
            </a:r>
            <a:endParaRPr lang="pt-BR" dirty="0"/>
          </a:p>
        </p:txBody>
      </p:sp>
      <p:pic>
        <p:nvPicPr>
          <p:cNvPr id="102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25470" y="3120284"/>
            <a:ext cx="1653389" cy="1100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87349" y="5562600"/>
            <a:ext cx="1639614" cy="1166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Á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05491280"/>
      </p:ext>
    </p:extLst>
  </p:cSld>
  <p:clrMapOvr>
    <a:masterClrMapping/>
  </p:clrMapOvr>
  <mc:AlternateContent xmlns:mc="http://schemas.openxmlformats.org/markup-compatibility/2006">
    <mc:Choice xmlns:p14="http://schemas.microsoft.com/office/powerpoint/2010/main" Requires="p14">
      <p:transition spd="slow" p14:dur="2000" advTm="168453"/>
    </mc:Choice>
    <mc:Fallback>
      <p:transition spd="slow" advTm="168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eta para a direita 38"/>
          <p:cNvSpPr/>
          <p:nvPr/>
        </p:nvSpPr>
        <p:spPr>
          <a:xfrm rot="2234456">
            <a:off x="-81663" y="3326584"/>
            <a:ext cx="9133494" cy="708338"/>
          </a:xfrm>
          <a:prstGeom prst="rightArrow">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200" b="1" dirty="0" smtClean="0">
                <a:solidFill>
                  <a:srgbClr val="FF0000"/>
                </a:solidFill>
              </a:rPr>
              <a:t>Nascimento</a:t>
            </a:r>
            <a:r>
              <a:rPr lang="pt-BR" dirty="0" smtClean="0">
                <a:solidFill>
                  <a:srgbClr val="FF0000"/>
                </a:solidFill>
              </a:rPr>
              <a:t>                                                                                                                                          </a:t>
            </a:r>
            <a:r>
              <a:rPr lang="pt-BR" sz="1400" b="1" dirty="0" smtClean="0">
                <a:solidFill>
                  <a:srgbClr val="FF0000"/>
                </a:solidFill>
              </a:rPr>
              <a:t>Adulto</a:t>
            </a:r>
            <a:r>
              <a:rPr lang="pt-BR" dirty="0" smtClean="0">
                <a:solidFill>
                  <a:srgbClr val="FF0000"/>
                </a:solidFill>
              </a:rPr>
              <a:t>                                                </a:t>
            </a:r>
            <a:endParaRPr lang="pt-BR" dirty="0">
              <a:solidFill>
                <a:srgbClr val="FF0000"/>
              </a:solidFill>
            </a:endParaRPr>
          </a:p>
        </p:txBody>
      </p:sp>
      <p:sp>
        <p:nvSpPr>
          <p:cNvPr id="4" name="Retângulo 3"/>
          <p:cNvSpPr/>
          <p:nvPr/>
        </p:nvSpPr>
        <p:spPr>
          <a:xfrm>
            <a:off x="7086142" y="-84583"/>
            <a:ext cx="2119491" cy="1077218"/>
          </a:xfrm>
          <a:prstGeom prst="rect">
            <a:avLst/>
          </a:prstGeom>
        </p:spPr>
        <p:txBody>
          <a:bodyPr wrap="none">
            <a:spAutoFit/>
          </a:bodyPr>
          <a:lstStyle/>
          <a:p>
            <a:pPr lvl="0"/>
            <a:r>
              <a:rPr lang="pt-BR" sz="3200" b="1" dirty="0" smtClean="0"/>
              <a:t>Contexto e </a:t>
            </a:r>
          </a:p>
          <a:p>
            <a:pPr lvl="0"/>
            <a:r>
              <a:rPr lang="pt-BR" sz="3200" b="1" dirty="0" smtClean="0"/>
              <a:t>tempo</a:t>
            </a:r>
            <a:endParaRPr lang="pt-BR" sz="3200" b="1" dirty="0"/>
          </a:p>
        </p:txBody>
      </p:sp>
      <p:sp>
        <p:nvSpPr>
          <p:cNvPr id="6" name="Rectangle 7"/>
          <p:cNvSpPr/>
          <p:nvPr/>
        </p:nvSpPr>
        <p:spPr>
          <a:xfrm>
            <a:off x="31919" y="5941869"/>
            <a:ext cx="4419600" cy="646331"/>
          </a:xfrm>
          <a:prstGeom prst="rect">
            <a:avLst/>
          </a:prstGeom>
        </p:spPr>
        <p:txBody>
          <a:bodyPr wrap="square">
            <a:spAutoFit/>
          </a:bodyPr>
          <a:lstStyle/>
          <a:p>
            <a:r>
              <a:rPr lang="pt-BR" b="1" dirty="0" smtClean="0"/>
              <a:t>Adaptado de</a:t>
            </a:r>
          </a:p>
          <a:p>
            <a:r>
              <a:rPr lang="pt-BR" b="1" dirty="0" err="1" smtClean="0"/>
              <a:t>Bronfenbrenner</a:t>
            </a:r>
            <a:r>
              <a:rPr lang="pt-BR" b="1" dirty="0" smtClean="0"/>
              <a:t>, 2011</a:t>
            </a:r>
            <a:endParaRPr lang="pt-BR" sz="1600" b="1" dirty="0" smtClean="0">
              <a:latin typeface="Arial" pitchFamily="34" charset="0"/>
              <a:cs typeface="Arial" pitchFamily="34" charset="0"/>
            </a:endParaRPr>
          </a:p>
        </p:txBody>
      </p:sp>
      <p:pic>
        <p:nvPicPr>
          <p:cNvPr id="5" name="Picture 4" descr="http://cdns2.freepik.com/free-photo/chronometer_318-355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5888" y="5859886"/>
            <a:ext cx="998112" cy="998113"/>
          </a:xfrm>
          <a:prstGeom prst="rect">
            <a:avLst/>
          </a:prstGeom>
          <a:noFill/>
          <a:extLst>
            <a:ext uri="{909E8E84-426E-40DD-AFC4-6F175D3DCCD1}">
              <a14:hiddenFill xmlns:a14="http://schemas.microsoft.com/office/drawing/2010/main">
                <a:solidFill>
                  <a:srgbClr val="FFFFFF"/>
                </a:solidFill>
              </a14:hiddenFill>
            </a:ext>
          </a:extLst>
        </p:spPr>
      </p:pic>
      <p:sp>
        <p:nvSpPr>
          <p:cNvPr id="7" name="Elipse 6"/>
          <p:cNvSpPr/>
          <p:nvPr/>
        </p:nvSpPr>
        <p:spPr>
          <a:xfrm>
            <a:off x="1159099" y="0"/>
            <a:ext cx="6890197" cy="6858000"/>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Elipse 7"/>
          <p:cNvSpPr/>
          <p:nvPr/>
        </p:nvSpPr>
        <p:spPr>
          <a:xfrm>
            <a:off x="1903390" y="592965"/>
            <a:ext cx="5401613" cy="5672070"/>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Elipse 8"/>
          <p:cNvSpPr/>
          <p:nvPr/>
        </p:nvSpPr>
        <p:spPr>
          <a:xfrm>
            <a:off x="2507488" y="1278228"/>
            <a:ext cx="4193416" cy="4301544"/>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Elipse 9"/>
          <p:cNvSpPr/>
          <p:nvPr/>
        </p:nvSpPr>
        <p:spPr>
          <a:xfrm>
            <a:off x="3301485" y="2049351"/>
            <a:ext cx="2635676" cy="2638560"/>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Picture 2" descr="http://images.clipartpanda.com/gent-clipart-buddy-icon-symbol-clip-art_f.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4199" y="2243697"/>
            <a:ext cx="519467" cy="5288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images.clipartpanda.com/gent-clipart-buddy-icon-symbol-clip-art_f.jpg"/>
          <p:cNvPicPr>
            <a:picLocks noChangeAspect="1" noChangeArrowheads="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98900" y="3089826"/>
            <a:ext cx="618932" cy="6301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2" descr="http://images.clipartpanda.com/gent-clipart-buddy-icon-symbol-clip-art_f.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48891" y="2981393"/>
            <a:ext cx="519467" cy="5288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cdns2.freepik.com/free-photo/chronometer_318-35531.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992634" cy="992635"/>
          </a:xfrm>
          <a:prstGeom prst="rect">
            <a:avLst/>
          </a:prstGeom>
          <a:noFill/>
          <a:extLst>
            <a:ext uri="{909E8E84-426E-40DD-AFC4-6F175D3DCCD1}">
              <a14:hiddenFill xmlns:a14="http://schemas.microsoft.com/office/drawing/2010/main">
                <a:solidFill>
                  <a:srgbClr val="FFFFFF"/>
                </a:solidFill>
              </a14:hiddenFill>
            </a:ext>
          </a:extLst>
        </p:spPr>
      </p:pic>
      <p:sp>
        <p:nvSpPr>
          <p:cNvPr id="15" name="CaixaDeTexto 14"/>
          <p:cNvSpPr txBox="1"/>
          <p:nvPr/>
        </p:nvSpPr>
        <p:spPr>
          <a:xfrm>
            <a:off x="5344375" y="1695408"/>
            <a:ext cx="1635617" cy="707886"/>
          </a:xfrm>
          <a:prstGeom prst="rect">
            <a:avLst/>
          </a:prstGeom>
          <a:noFill/>
        </p:spPr>
        <p:txBody>
          <a:bodyPr wrap="square" rtlCol="0">
            <a:spAutoFit/>
          </a:bodyPr>
          <a:lstStyle/>
          <a:p>
            <a:r>
              <a:rPr lang="pt-BR" sz="4000" dirty="0" smtClean="0">
                <a:sym typeface="Wingdings" panose="05000000000000000000" pitchFamily="2" charset="2"/>
              </a:rPr>
              <a:t></a:t>
            </a:r>
            <a:endParaRPr lang="pt-BR" dirty="0"/>
          </a:p>
        </p:txBody>
      </p:sp>
      <p:sp>
        <p:nvSpPr>
          <p:cNvPr id="16" name="CaixaDeTexto 15"/>
          <p:cNvSpPr txBox="1"/>
          <p:nvPr/>
        </p:nvSpPr>
        <p:spPr>
          <a:xfrm>
            <a:off x="2535183" y="3271894"/>
            <a:ext cx="1635617" cy="523220"/>
          </a:xfrm>
          <a:prstGeom prst="rect">
            <a:avLst/>
          </a:prstGeom>
          <a:noFill/>
        </p:spPr>
        <p:txBody>
          <a:bodyPr wrap="square" rtlCol="0">
            <a:spAutoFit/>
          </a:bodyPr>
          <a:lstStyle/>
          <a:p>
            <a:r>
              <a:rPr lang="pt-BR" sz="2800" dirty="0" smtClean="0">
                <a:sym typeface="Wingdings" panose="05000000000000000000" pitchFamily="2" charset="2"/>
              </a:rPr>
              <a:t></a:t>
            </a:r>
            <a:endParaRPr lang="pt-BR" dirty="0"/>
          </a:p>
        </p:txBody>
      </p:sp>
      <p:sp>
        <p:nvSpPr>
          <p:cNvPr id="17" name="CaixaDeTexto 16"/>
          <p:cNvSpPr txBox="1"/>
          <p:nvPr/>
        </p:nvSpPr>
        <p:spPr>
          <a:xfrm>
            <a:off x="3446372" y="1559085"/>
            <a:ext cx="1635617" cy="646331"/>
          </a:xfrm>
          <a:prstGeom prst="rect">
            <a:avLst/>
          </a:prstGeom>
          <a:noFill/>
        </p:spPr>
        <p:txBody>
          <a:bodyPr wrap="square" rtlCol="0">
            <a:spAutoFit/>
          </a:bodyPr>
          <a:lstStyle/>
          <a:p>
            <a:r>
              <a:rPr lang="pt-BR" sz="3600" dirty="0" smtClean="0">
                <a:sym typeface="Webdings" panose="05030102010509060703" pitchFamily="18" charset="2"/>
              </a:rPr>
              <a:t></a:t>
            </a:r>
            <a:endParaRPr lang="pt-BR" dirty="0"/>
          </a:p>
        </p:txBody>
      </p:sp>
      <p:sp>
        <p:nvSpPr>
          <p:cNvPr id="18" name="CaixaDeTexto 17"/>
          <p:cNvSpPr txBox="1"/>
          <p:nvPr/>
        </p:nvSpPr>
        <p:spPr>
          <a:xfrm>
            <a:off x="5344376" y="974310"/>
            <a:ext cx="1635617" cy="584775"/>
          </a:xfrm>
          <a:prstGeom prst="rect">
            <a:avLst/>
          </a:prstGeom>
          <a:noFill/>
        </p:spPr>
        <p:txBody>
          <a:bodyPr wrap="square" rtlCol="0">
            <a:spAutoFit/>
          </a:bodyPr>
          <a:lstStyle/>
          <a:p>
            <a:r>
              <a:rPr lang="pt-BR" sz="3200" dirty="0" smtClean="0">
                <a:sym typeface="Webdings" panose="05030102010509060703" pitchFamily="18" charset="2"/>
              </a:rPr>
              <a:t></a:t>
            </a:r>
            <a:endParaRPr lang="pt-BR" dirty="0"/>
          </a:p>
        </p:txBody>
      </p:sp>
      <p:sp>
        <p:nvSpPr>
          <p:cNvPr id="19" name="CaixaDeTexto 18"/>
          <p:cNvSpPr txBox="1"/>
          <p:nvPr/>
        </p:nvSpPr>
        <p:spPr>
          <a:xfrm>
            <a:off x="3175794" y="940691"/>
            <a:ext cx="1635617" cy="584775"/>
          </a:xfrm>
          <a:prstGeom prst="rect">
            <a:avLst/>
          </a:prstGeom>
          <a:noFill/>
        </p:spPr>
        <p:txBody>
          <a:bodyPr wrap="square" rtlCol="0">
            <a:spAutoFit/>
          </a:bodyPr>
          <a:lstStyle/>
          <a:p>
            <a:r>
              <a:rPr lang="pt-BR" sz="3200" dirty="0" smtClean="0">
                <a:sym typeface="Webdings" panose="05030102010509060703" pitchFamily="18" charset="2"/>
              </a:rPr>
              <a:t></a:t>
            </a:r>
            <a:endParaRPr lang="pt-BR" dirty="0"/>
          </a:p>
        </p:txBody>
      </p:sp>
      <p:sp>
        <p:nvSpPr>
          <p:cNvPr id="20" name="CaixaDeTexto 19"/>
          <p:cNvSpPr txBox="1"/>
          <p:nvPr/>
        </p:nvSpPr>
        <p:spPr>
          <a:xfrm>
            <a:off x="5193948" y="46820"/>
            <a:ext cx="1635617" cy="523220"/>
          </a:xfrm>
          <a:prstGeom prst="rect">
            <a:avLst/>
          </a:prstGeom>
          <a:noFill/>
        </p:spPr>
        <p:txBody>
          <a:bodyPr wrap="square" rtlCol="0">
            <a:spAutoFit/>
          </a:bodyPr>
          <a:lstStyle/>
          <a:p>
            <a:r>
              <a:rPr lang="pt-BR" sz="2800" dirty="0" smtClean="0">
                <a:sym typeface="Webdings" panose="05030102010509060703" pitchFamily="18" charset="2"/>
              </a:rPr>
              <a:t></a:t>
            </a:r>
            <a:endParaRPr lang="pt-BR" dirty="0"/>
          </a:p>
        </p:txBody>
      </p:sp>
      <p:cxnSp>
        <p:nvCxnSpPr>
          <p:cNvPr id="21" name="Conector de seta reta 20"/>
          <p:cNvCxnSpPr/>
          <p:nvPr/>
        </p:nvCxnSpPr>
        <p:spPr>
          <a:xfrm flipH="1">
            <a:off x="4264180" y="2575628"/>
            <a:ext cx="282496" cy="431904"/>
          </a:xfrm>
          <a:prstGeom prst="straightConnector1">
            <a:avLst/>
          </a:prstGeom>
          <a:ln w="571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Conector de seta reta 21"/>
          <p:cNvCxnSpPr/>
          <p:nvPr/>
        </p:nvCxnSpPr>
        <p:spPr>
          <a:xfrm flipH="1">
            <a:off x="4604199" y="3368631"/>
            <a:ext cx="589749" cy="92990"/>
          </a:xfrm>
          <a:prstGeom prst="straightConnector1">
            <a:avLst/>
          </a:prstGeom>
          <a:ln w="571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Conector de seta reta 22"/>
          <p:cNvCxnSpPr/>
          <p:nvPr/>
        </p:nvCxnSpPr>
        <p:spPr>
          <a:xfrm flipH="1">
            <a:off x="3175794" y="4415731"/>
            <a:ext cx="1271920" cy="1898323"/>
          </a:xfrm>
          <a:prstGeom prst="straightConnector1">
            <a:avLst/>
          </a:prstGeom>
          <a:ln w="57150">
            <a:solidFill>
              <a:srgbClr val="0070C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AutoShape 8" descr="data:image/jpeg;base64,/9j/4AAQSkZJRgABAQAAAQABAAD/2wCEAAkGBwgHBhMIBxQWFhQXGSAbGBgYGBwfGBgcFxwgIhUiIBsZHCgiHx8nHxocJDgtJSkrLi4vGCA1ODYsOCgtLisBCgoKBQUFDgUFDisZExkrKysrKysrKysrKysrKysrKysrKysrKysrKysrKysrKysrKysrKysrKysrKysrKysrK//AABEIAOEA4QMBIgACEQEDEQH/xAAcAAEBAQADAQEBAAAAAAAAAAAACAcEBQYDAgH/xABGEAACAQEFAggKBwYGAwAAAAAAAQIDBAUGETEHIQgSIjVBUWFxEzI2cnN0gbGywxQjQlNikZJDUoKhwdEVF4Ois9Mzk/D/xAAUAQEAAAAAAAAAAAAAAAAAAAAA/8QAFBEBAAAAAAAAAAAAAAAAAAAAAP/aAAwDAQACEQMRAD8A3EAAAAAAAAAAAAAPnUr0aTyqyiu9pe8+hgvCW5xsPmVPfEDc/pll+8h+pf3PpTq06qzpNPuefuIfKH4N3kpafWPlwA1w+H0yy/eQ/Uv7n2ehDoFufTLL+/D9S/ufcii5ud6HpIfEi1wAAAAAAAAAAAAAAAAAAAAAAAAAAAAHlMXbQ8OYTzp3hV41X7mnyqntWeUf4muzMD1ZgvCW5xsPmVPfE4GIdut+2xuncdKnZ49EpfWVO/euKu7ivvM4v3EF74gtCtF9Vp1ZLTjPdHPXKK3L2IDrDf8Ag72+xWXDFop2qrTg3XzSlOKbXEh0NmAAC3YWmz1V9VOL7pJ+4iIADmXNzxQ9JD4kWuRDZa8rNaYV4ZZxkpLPTOLzRv2GtvF12qSo4hoyoP7yHLp97jlx17FIDYAcS7LysN7WNWy7KkKtN6ShJNdq3aPs1RywAAAAAAAAAAAAAAAAAAAAAAfitVp0KMq1eSjGKblJvJJLe229ySR+yeNt+0Gd626eG7pllQpyyqyT/wDLOOq8yL/OSz6EwPvtJ2yWm21JXZhGTp0t6lXWaqT8zphHt8Z7vF6cenOVSbnNtt723q29T8gAD6UKNW0VlRs8XKUnkoxTbb6klvZ2N94cvi4KdKd80ZUvCpuCnkpNLLPOOecdVukkwOqANM2X7M7Hja5atutNedKUKnESjFNNcWLz394GZg3GrwfNXTt/cnZ/6qt/Qw4AAAO2w3iO9sM29Wy5qsqcvtL7M0uiUXukt7106Mijtm20678YwVjtSVG1pb6efJqZaum3+fFe9dqTZLZ+6FarZ60a9nk4yi04yi2pRaeaaa3ppgXADP8AZHj+GMLr+iW9pWukuWty8JHRVEl25Jpbk2tE0jQAAAAAAAAAAAAAAAAAAAA8ftXxNLC2Datqs7yrVPqqT6VKaecv4YqUu9LrJMNn4Sl5Od62S6ot5QpyqtdD8JLix/LwcvzMYAHqMBYIvLGt5Oz2LkU45eEqtZxgnpu3caT6Fn+S3nm6FGpaK8aFBZyk1GKWrbeSX5lh4Lw5ZsKYcpXVZks4rOpJLx6jXLl7Xp1JJdAHxwjgq48I2bwd001x8spVZb6s+vOXQuxZLsMn4S3ONh8yp74m9GC8JbnGw+ZU98QMWKH4N3kpafWPlwJ4KH4N3kpafWPlwA1t6EOlxPQh0DmXOlK9qMZb14SPxI3/AB/sZu69aUrbhdRoV9fBrdRqdiX7N93J7FnmYBc3PFD0kPiRa4ESW+xWm7rZOx26DhUg8pRksmmjjlF7d8FU71uZ4isMfr6EfrMv2lJat9sNc/3eNruynQDtcL39a8NX7SvawvlU5ZtZ7pxfjxfY1muzXoLEuu32e9btpXhYnnTqwU4vsks1muhkTFGcHe/HbsLVbpqvlWeecfMq5tf71U/NAauAAAAAAAAAAAAAAAAAAJr4Qzbx7FPos8PimZgazwj7LOni+havszs6XthOfG/lKJkwHe4DjGWN7BGen0mj/wAkSxiK7htyuu/bPeEt6pVYVP0TUv6FpUqkKtNVKTzTWaa0aegH6MF4S3ONh8yp74m9GC8JbnGw+ZU98QMWKH4N3kpafWPlwJ4KH4N3kpafWPlwA1t6EOlxPQh0DmXNzxQ9JD4kWuRRc3PFD0kPiRa4H4rUqdejKjWScZJpp6NPc0RfiC7ndF+2i7Xm/BVZwzerUJNJ+1LP2lpmGY52P4gv/FtpvWwTs8adSSlFTnNS8VJ5qNN9KfSBh5qvB0tsqGM6tkz5NSg934oSi4/ycvzP7HYLih+PXsi/jq/9R6rZxsnvvCmK6V72ytQlCKmpRg58Z8aDSyzglq0BsYAAAAAAAAAAAAAAAAAAybhFXK7Zhije9Nb7PUyl2QrZJv8AWoL+Jk6ls3rd9mva7at321Z06kXCS7JLJ5Pofb0Ef4uw7bMK39Uum36xfJllkqkH4kl2Nd+TTWqYHTG7bGdp1ljYqeG8RTUJQ5NCrJ5RcV4sJN+K1ono1ktzS42EgC4zBeEtzjYfMqe+J4fCe0vE2F4KhZKvhKK0pVc5QS/C81KK7ItLsPptJx4scys1aVHwUqUZKS43Gi+M1k1uTWgHiih+Dd5KWn1j5cCeCh+Dd5KWn1j5cANbehDpcT0IdA5lzc8UPSQ+JFrkUXNzxQ9JD4kWuAAAAAAAAAAAAAAAAAAAAAAAAAPJ7Q8D2HGt1eAr8itDN0quW+LeqfXF9K9p6wARliXDl6YYvJ2C+KbhJaP7E1+9GWkl7tHk9x1JaV+XHdmILC7FfNKNWD6JLen1xa3xe/VNPeYzivYPXhJ2jCtZSWvgqzykvNqJZPukl3sDEwdvfmGL9w/Nxviz1KXRxnHkPums4v2M6gAdvcWJr8w9Ju5bRUpJvNxjLkN9bg84t96OoAGr3Lt2xBZIKne1KlaF+8s6c33uOcfyijKAAOZc7Svei395D4kWut6zRDh3dxYuxDh9r/CLTVppfZ42dP8A9cs4/wAgLIBhOF9vNaMlRxRQUl97R3Nd9OTyfemu42K4MQXTiOx/S7lrRqx6cnyot9EovfF96A7QAAAAAAAAAAAAAAAAAAAAAAAAAAfyUYzi4zWaeqehPPCGui7brvOySu2jTpOcZufg4KPGaccm+Klm97/MocwXhLc42HzKnviBix31y4Ov+/rrneNz0JVacJOMuI48ZNJPxM+M9z6EzoSh+Dd5KWn1j5cAMCt922+7avgrxpVKUuqpCUX+UkjilwVqVOtSdOslJPVNZp+xkPgAfWyUHabVCzxeTlJRTfRxnkerxRs0xThqLrWuj4SktatHOcF1t7lKK7ZRSA8ec65r3vC47fG3XTUlSqR0lF9HU1o12PNM4IAprZhtTsuLMrsvVRpWtLcl4lbLVxz0l1x9qz3paSQ/Rq1KFWNai3GUWnGSeTTW9NNaNMqLZFjpYwuR0bc19KopKp0cdPxZpab8snlo+pNAe+AAAAAAAAAAAAAAAAAPH462hXXgmtSpXnTrTdVNx8GotclpPPjTXWgPYAx+tt+uZL6my133uC9zZwVwgYTrqEbDlFtLjOvoul5Kl/UDbgAAMF4S3ONh8yp74m9GC8JbnGw+ZU98QMWKH4N3kpafWPlwJ4KH4N3kpafWPlwA1t6EOlxPQh0DmXNzxQ9JD4kWuRRc3PFD0kPiRa4GbbQ9kt1YjpSttzxjQtW95xWVOq9eXFaNv7S379+ZN142C1XZbp2G8IOFSD4sovVNf/arcy2jFuEThenUsVLE1ljy4tU62XTF5+Dk+6XJ63x49CAwU9Fs/wASVMK4ro3mm+InxaqXTTlunuWuXjLtijzoAuKMlKKlHenoz+nk9lN6SvfZ9Y7RU8ZQ8G89c6TcM33qKftPWAAAAAAAAAAAAAAAxbhLWFzu6xXgtIznB/6ii4/8bNpPEbZbn/xjZ9aFBZyopVo9ng/H/wBjn+YEpgACzcJXmr5wxZbyX7SlGT7JcVcdeyWa9h2xjnB2xNG0XVUw3aHy6TdSkuuE3y0u6bz/ANTsNjAGC8JbnGw+ZU98TejBeEtzjYfMqe+IGLFD8G7yUtPrHy4E8FD8G7yUtPrHy4Aa29CHS4noQ6BzLm54oekh8SLXIoubnih6SHxItcAeN2w+D/y2tvhcsuLHXr8JDi/zyPZGZ8IG9IWLAn0H7VepGKXZB8eT7k4xX8SAmgAAVBsGz/y5pZ/eVMv1s0M8ZsdscrDs3sdOprKMp+ypOUo/7Wj2YAAAAAAAAAAAAAAPzUhGpTdOos01k09GnqfoAR3jvDtTC2Ka91TT4sZZ02/tU5b6bz6d259qfUdAUztswTLEtxq8rujnabOm0ks5VKes4rLe2vGXtS8YmYDsLhvi2XBe9K9bteVSm81no+iSa6U02n2MrTBWLLvxfcsbwu95PSpTb5VOXSn2dT6V7Uo7O2wziO9MMXmrwueo4SWq1jNdMZR6V7tVk8mBZpgvCW5xsPmVPfE9ngna/cOIIRs96NWWvplN/VSf4aj3Lulk9+Sz1PF8JVqVvsMo704VPfEDFyh+Dd5KWn1j5cCeCh+Dd5KWn1j5cANbehDpcT0IdA5lzc8UPSQ+JFrkUXNzxQ9JD4kV5iXFtxYYoeFvmvCDy3QzzqS7oLlPvyyXS0B3NWpCjTdWq1GKWbbeSSWrbeiJV2t4yWMMS8eyN/R6KcKX4t/Lnl+JpeyMdHmc/aRtVt+LIu77uTo2Tpjn9ZV6uO1uS/Ct3W3uyzkAcm7LDXvO8aVgsiznUnGEV2yeS9m84xsPB8wlO2XrLE1sj9XRzjRz+1UkspPujFtd810xA3m7bHSu67qVhs/iU4RhHugkl/JHJAAAAAAAAAAAAAAAAAAGEbZdmFSnVniTDkM4vOVelFb4vpnFLVPVro10z4u7gCHAUTtG2OWW+pzvPDPFo13vlSe6lUfS1kuRJ/pe7TNswS+LovG47c7Fe1KVKovsyWq609Gu1ZoDgn0nXrVKMaNSUnGOfFi28o8bfLJaLN9R8wANB2c7TqmB7rqWGFmVbj1OPm6nFy5KWWXEfUZ8ANsnwgrQ45RsMfbXf/WYmAB/YSlCSnB5Nb01qstD9VatStVdWs3KTebbebberbep+AAANJwFshvjEU42u91KzWbXOSyqzX4YPRfilu3ppSA8/s/wVb8aXwrLZk40o5OtVy3Qj1Lrk+he3RNlXXPdljuW7Kd23dFQpU48WKX82+tt5tvpbbPncVy3fh+7Y3ddNNU6cehat9Lb1bfWzsAAAAAAAAAAAAAAAAAAAAAAAcC+bluy/bJ9EvejCrDqms8n1p6xfasmc8AY7iLYNdtpk6uH68qL/cqLjw7lLdJLv4xkONMF3tgy1QoXv4N+ETcJU5ZpqOWeqTWq1RYBgvCW5xsPmVPfEDFgCh+Dd5KWn1j5cAJ5SbeSP4XE9CHQPpZ6M7RXjRp6yaS728kbDcewO8aslO/bTTpr92knOTXnS4qT9kjJrm54oekh8SLXA8jhXZvhjDElWsNHj1V+1qvjzTXSs+TF+akeuAAAAAAAAAAAAAAAAAAAAAAAAAAAAAYLwlucbD5lT3xN6PlWs1Cu860Iyy60n7wIhKH4N3kpafWPlwNT/wAPsX3VP9C/sfWjQpUFlRiorsSXuA/b0IdLjON/h9i+6p/oj/YCMbm53oekh8SLXOMrBY081Th+lf2OSAAAAAAAAAAAAAAAAAAAAAAAAAAAAAAAAAAAAAAAAAAAAAAAAAAAAAAAAB//2Q=="/>
          <p:cNvSpPr>
            <a:spLocks noChangeAspect="1" noChangeArrowheads="1"/>
          </p:cNvSpPr>
          <p:nvPr/>
        </p:nvSpPr>
        <p:spPr bwMode="auto">
          <a:xfrm>
            <a:off x="155575" y="-1790700"/>
            <a:ext cx="374332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cxnSp>
        <p:nvCxnSpPr>
          <p:cNvPr id="25" name="Conector de seta reta 24"/>
          <p:cNvCxnSpPr/>
          <p:nvPr/>
        </p:nvCxnSpPr>
        <p:spPr>
          <a:xfrm flipH="1">
            <a:off x="2597495" y="4368569"/>
            <a:ext cx="665218" cy="638684"/>
          </a:xfrm>
          <a:prstGeom prst="straightConnector1">
            <a:avLst/>
          </a:prstGeom>
          <a:ln w="571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AutoShape 12" descr="data:image/jpeg;base64,/9j/4AAQSkZJRgABAQAAAQABAAD/2wCEAAkGBxIQERMUERIVFRIXFhYXGRcWGBUYFRUWGBUYFhYYFRcYHCggGBslHhcbLTEiJiksMC4uFys3RDMtOCgtLiwBCgoKDQwOFA8MFCwcFBksLCwsLDc3LCssNyssLCssKywsKyssKysrNysrNysrKysrKysrKysrKysrKywrKysrK//AABEIALwBDAMBIgACEQEDEQH/xAAcAAEAAwADAQEAAAAAAAAAAAAABgcIAQQFAgP/xABMEAABAwIDBAUHBwkGBQUAAAABAAIDBBEFEiEGBxMxCCJBUbM0NWFxdIGRFCMycoSywhUkQlJzkqGxwVRVYpPR8BclM1OCFkNjotL/xAAWAQEBAQAAAAAAAAAAAAAAAAAAAQL/xAAYEQEBAQEBAAAAAAAAAAAAAAAAAUERIf/aAAwDAQACEQMRAD8AvFERAREQEXBKz/vT3kyVUrqehmLaVlg6Rl2vlkaTfK8G/DGlrWuQeYsg0DdFmei3sYrE1reMx4H/AHI8zna3OZ1wdfRa3ZZXHu73gx4sHt4Top2auZ1nsyXsHCTKBz/RNjp2jVBNUREBERAREQEREBERAREQEREBERAREQEREBERAREQEREBERAREQdPFpJWQyOgjEkoaS1hcGB5H6OY6AkXtewvzIGqx4/mbixudO7VbDxTEYaaMyTyMijuBme4NbdxsASfSVkbFoWRzysilE0bXkNkaC1rx3gHs/na6DqK8ejvTOEFXJnOR0rGBmtg5kYcX3v2iQDl+h8KOK0BuP2Vmo4ZKiZ2X5QGWisNGsLi1+cE3zB2gHYqi0ERFFEREBERAREQEREBERAREQEREBERAREQEREBERAREQEREBR3bba6DC6cyy9Z5u2OIEB0j7XA9DR2usbDv0B6m8jbNuE0weGcSaRxZE3k3MGklzz+q3TQam4HeRmXEa+WpldLPI6SVxu5zuZ/oB6Bog9vbLbWqxVzTOQ2NoGWJl+GHWsX66kn03sNFG0XD7WN+Xb26ertVRa+wu6AVlMJ6yaSMSBromxZL8MtvmeXNOpuLAcrdt9L0o6RkMbY4mhkbAGta0ANaBoAAOS+aBoEUYbcgMaATzIyi1x3rsKKIiICIiAiIgIiICIiAiIgIiICIiAiIgIiICIiAiIgIiIC+ZHhoJcQAOZOgHrK+lW+/PaE01BwGOtJVEs058FtjN8btb6nlBTu8faH8oYhLKDeNp4Uf0bcNhIBaW8w43de5+l3WAjKIqgvl4uCPQvpfMhsD6ig19stXNqKKmla0ta+GNwBtoCwaaE/zXqLztnqVkNJTxx/QZDG1upOgYLanVeiooiIgIiICL5kkDRdxAHeTYd3NfSAiIgIiICIiAiIgIiICIiAiIgIiICIiAiIgFZb3o46a3Ep3aFkR4LCAQcsZsQb6/TL/itIbUYn8ko6mfLm4UT3htw3MQ02Fzy19/cCdFkWWQuc5x5uJcbcrk3Nh2DVB8oiKoLlkReQwWBcQ0E6AFxsCT2DVcL0dm6Tj1lLFmy554m3te15BrbtQa5ooy2ONruYY0H1gAFfsi6WJYrBTMz1ErIma6vcGg2BcQLnU2B0Ciu6iruv3pRvBGH00tTybxnjg0zHH6Jklktlaew9vLtCgW1O3VS9zRPiHVvJmgw3qljmktY19RIOsOd7XGgIaeYC4No9taDDzapqGNf1fmxd8tnGwPDbd1vTbsUfZtdiWIC+GUGSFzbtqKt2Rpvls5sbbkjVx7QQL9oCpGXanhW+RU8dM4E/PH5+ocASWDiTA5CAf0AL27tFpnZNxdQ0hcSXGnhJJJJJMbSSSeZQRek2AnqMjsWr5aojKTCz5qnzBth1WWLiLu6wy3B5AqeRRhrQ0cgABzOg0Gp5r6RAREQEREBERAREQEREBERAREQEREBERAREQQffDglTW4c5lN1nMe2V0YF3StZc5W/4gbOA7ctu1Zrqad8T3MkaWPaS1zXAhzSOYIK2RUOIY4i9wCRbne3ZodfcseYm6YzSGpDxOTmkDwQ67hfUHkLEW7LWtog6yIiqC9vYbzlQ+0w/fC8Re3sOf+ZUPtMP3wg0Bi0WNVFRJHC+CkpW3DZQOLLKHAWc0HRlgSO8Ob2ggqisfx6KSWQ8F9RNxHfP1krpHEfRLRAzLGwc7DW19LWFtVLJW28QZiNY0NygVElm2y2BcSNABa/P3qK6Nfi9ROAJZnuaA0Bl7RtDWZBljbZjeqLaDX3ldJEVRw7ktdbIeQUfs8PhNWRXclrrY8fmFH7PD4TVFdvFMUgpWcSolZFHcDM9wa255C57dF5H/rzC/wC8KX/NZ/qo5v481/aIvxLPRNuai8atp9s8NkNmV9KT3caO/wDNe5HIHAFpBB5EG4PqIWNA8HkQV7WzO0tVh0gfSyFovd0ZJMUneHs5f+Q1HenTjWaLx9k9oI8RpY6iLQPFnNPNj2mz2Hvse3tGvavYVQREQEREBERAREQEREBERAREQEREBUJ0hmvFZSkj5swOymw1fn+c15nq8Pny7L3Nr7VX7/8ACxJQRzgdaCVuoHJkvUNz2DNk99kGf0RFUe7sxsjWYlxPkkYeI8ocXPawAuvYdbnyPJS3dzu7rjiEb6mCSCKnkD3OdlGZ7LOYxnPPckXI0sDrewU33A4Vw8PknJuZ5nadgbF82NO8nN7rdys+yiizDvfp3MxiqLhYP4b28tW8JrL+jVjvgtPLOm/mnc3FA8jqvp48p78rntd2/wCiCukRFUcO5LXWyB/MKP2eHw2rIruS11sh5BR3/s8PhtUVEN/Hmv7RF+JVJusF8Yor69d/gSq29/Hmv7RF+JVLur88UP15PAlU1caPxTAqWqYWT08UjT+s0Ej0g8wfSFm3eNst+S610TSTC9okiJ1OQkgtJ7S0gi/dY9q1Gqb6RFMMtDJbUOmZf0EMcPulKR1+j1ihElXTE9UtbM0dzgeHIfeDH+6rsWctx8uXFmD9aGZv3X/gWjVYURERBERAREQEREBERAREQEREBERAUT3rUfGwetbmy5YxLe178F7ZsvvyWv2XUsXibbUr5sOrY4xd76eZrRe1yY3WF0GSkXAN1yqjRG4Wt4mF5MtuDPKy9/pZss17dn/Ut/4qyFAdx5BweGxBIknv6Dxnmx7tCPip8ooqM6RFERNRzXGUxyR21vdrg6/q6yvNVR0hqIOpKaW5uyYsA0sRIwkk+rhj4oKGREVRw5a62Q8go/Z4fDasiu5LXWyB/MKP2eHwmqKiG/jzX9oi/Eql3V+eKH68ngSq2t/Hmv7RF+JVLur88UP15PAlU1cagVSdIc/m9GP/AJ3+Ef8AVW2qU6Q9aDJRQjmGyyH0AljG/GzvgqRF9y3niD6k3hlaTWddxcBdiubsZTyu+JYwfeWikhREREEXDuSovcTjFTUV0jZ6meVvyVzssksj2h3EiFw1ziL6nX0oL1REQEXgbfTvjwytfG5zHtp5S1zSWuaQwkFpGoKhm4bEZ6iCrM80spbKwAyyPkLRw72BeTYILSREQEREBERAREQF+dTEHsc08nNLTbnYi2i/RCgxrWwCOWSNpJayR7ATzIa4tBPpsF+Kl29jD+Bi1UBez3NlFwBpIwE5bcxmuL+j3mIqovXo8MkFLVFwdwTM3ITbKXhlpMo53sGXPL3gq21Wm4KtMmGOYbWiqJGNtzyuayW7teeaR3doPWrLUUUA3407XYRK4i5ZJC5vPQmQMJt29VxGvep+orvRp2vwmtzNDrQucL9jmdZrh6QQgyyiIqjh3Ja62Q8go/Z4fDasiu5LXWyHkFHf+zw+G1RUQ38ea/tEX4lTGwmKRUmI0s85LYo3OLiAXEAxPaOq0XOrhyVz7+PNf2iL8SoGho5J5GxQsc+R1w1jRdziAXGw9QPwUWL8xHfPhzGkxCaZ3YBGWC/pdJaw9xVI7T49LiFTJUTWDnWAaPosYPosbfsHf2kk9q70ewWKONhQT+8NaPi5wUm2b3OVs72msLaaL9IBzXzEdzQ27G+sk27iipD0fMHIZU1bho8thj9IZd0hHouWj1sKuFdTCsOipYY4YWhkUbQ1rRfQDvJ1JPaTzJXbVZEREHDuRWfej15wk9kd4sK0E7kVn3o9ecJPZHeLCitBkqvMA3pQ1eIyUjYnOjLi2GaMF4flFnOe0Dqsvez+VrXtzXv7bU9VUw/JaQ5HTXbJMb5YYf0yLaue7kAO8m4sv02P2PpcLiyU7OsQM8rrGSQj9Y9g7mjQIj43jeaq/wBmm+4VBujv5PWftmeGFOd43mqv9mm+4VBujv5PWftmeGEVa9XnyP4WXiZTkzAlua3VzAEEi9r2IUC3XbX1+JvqflcUMbIcrPm2yNdxiTmaS6Rw6obqLfpBWEulhuFxU5lMTcvFldM/0yOADj/9QiO6iIgIiICIiAiIgoTpDUYbW00tzeSBzCOwcOS4tp28U/BVUrt6RVO3hUcmXrcSRhfro0szZSeWpF/cqSVF09HSVuWubcZs0LrfpZbPF721F+y+novrc6z/ANH2tyV80Vr8SDNe/LhvHZ234n8FoBQF0saYXU04b9IxSAaE6lhtoASfcCu6uCgxdHyHqH8l9L98QhcyaVjhZzZHtcO5zXkEaekL8FUcO5LXWyHkFH7PD4bVkV3Ja62QH5hR+zw+G1RUQ38ea/tEX4lUu6vzxRfXk8CVW1v481/aIvxKpd1fnih+vJ4EqmrjUCIiqC8bazaKLDaZ9RNcgWDWj6Ujz9FrfX39gBPYvZVG9IbEyZ6WC/VZG+Zw9L3FjT7gx/7yDya7fJiT3kx8CJnYwMLyB/ic46+4BTLd1vWdWTNpq1jGSv0jkZcMe7nkc0k5XHsN7E6aaX9nYbd3RQUUXyimimqJGB0jpWNeQ5wByNzDqtbe2lr2v2qp96+zzcLr2mluxj2NniAN+HI1xuG37A4NI7s1uSi+NKO5LPvR684SeyO8WFX1Q1ImhjkHJ8bXj1OaHf1VC9HrzhJ7I7xYUF0baY26goZqljA90YaQ1xIBu9rdSPrLxt2e2kmLRzvkhbEY3tYA1xde7c1ySAv13ueZ6v6sfjMUS6O/k9Z+2Z4YVMcb394XAdPhrImP4lPlfIX2LHSh2gZlOazcp5j6SgGw28KTB2SsZDHJxXh5L3ltrNy2Fgbq9t40LfyXXnKL/JpdbC/0D2qDdHuJrqeszNB+eZzAP/tjvUFgYfjcr8MFZLE1khp3T8ME2HUMjGkkX5Wv61Gd2m8WXFp5Y5KdkQZGHgtc5xN3BttQO9THagfmNX7PN4TlTXR68sqfZ2+IFRedZVMhjfJI4MjY0uc46BrQLklUvjm++UyOFHTxiIHR82YueO/I0jJ6rk+pe/v9xV0VDFA0248vW9LIxnI/eyfBdHc/sLSyUQqquBkz5nOyCRoc1kbXFgs06XJBN+diFBNN3O08uJ0fHlhbEeI5gyuJa8NtdzQRdouSLa6tK8PeZvJ/JrhBTsbJVFocc9+HE03y5gCC5xt9G4017RedYbh8VLE2KBgjibfK1vJtyXG3vJWedlaAY5jcjputC58s7xc9aJjg2Nl+43jHqBVHu7Pb6qhpeK2ON4LXZHxtc0teGksD23N2k2FxqL9q5/451P8AYof81/8A+VMt4+w1G/D53w00UU0MbpI3RMaw/NtzFjsoGZpAIseV7rOwUGykRFUV5v2oxJhLnnnFNDINOZLjDr3aSlZyWstu8KdV4fVQsY18j4nZA4AjOBdpFxo640PYe5ZbxnB56OQRVMZjkLGvym1w117XtyOh0QSjc1WOixinDQDxRLG699G8MyXbY87xj3ErTSyhsBMI8RppDUR04jfnMkps3KB84y9iA5zC4C9hrzvYHUuH4hDOwPhlZI0gEFjg4WPI6d6DtIi4KDJm3NIYcSrWONz8okdcAj/qO4g0Pof/AAXhqW73Kbg4xVhzh1yyQcho6Nuh9Nwf9lRDiDvHxCqOXLXWx/kFH7PD4bVkMyDvHxC15sh5BR+zw+G1RUQ38ea/tEX4lUu6vzxQ/Xk8CVW1v481/aIvxKpd1fnih+vJ4EqmrjUCIiqCz1v3H/NmZuXyaH4cWa/9VoVUf0hsLPGpai3VfG+Bx7i1xewe8Pk/dQi7mWsLclSHSJI49F38Oe/qzR2/qp5sRt5SVNFE6WoijmYxrZWyPawhzRYuGY6tNrg+m3MFU/vNxsYxiTWUpzsAZTwnkHuc83cP8Jc61+5t1FX5shf8nUd+fyWDwmqlej15wk9kd4sKv2mpxFG1jfosYGj1NFh/JUF0evOEnsjvFhQWpvb8z1f1Y/GYol0d/J6z9szwwpbvb8z1f1Y/GYol0d/J6z9szwwhic7xvNVf7NN9wqDdHfyes/bM8MKc7xvNVf7NN9wqDdHfyes/bM8MKiyNqfIav2ebwnKmuj15ZU+zt8QK5dqfIav2ebwnKmuj15ZU+zt8QKDvdIq/EoO7LUfG8KsfduB+SaC39mi+OUX/AIqIdIDDS+jgnaL8GWzvQyUZb/vtYPevrc5tjTGhZTTzMjmgLmgSOa3PGXFzHNLjY2vYjsy+kILJr78KS3PI63rymyo/o6AfKarv+TxW9Wc3/orvoa2KojEkT2yROvZzSC1wBINiOYuCs87C4m3BMZljnOSEOlp3k3sxucOikPo6rde591Rfu0ovR1X7Cbw3LIrOQ9S0pvA21o4cPnEdRFJLLE9kbGPa8uL2lodZpNmi9yf6kLNoUpGykRFUFW232604pV/KBViH5tjMphz/AES43zCRv63d2KyUQUvLuHFm5MQINutmgDgXX5tAkGUeg39a/bDty9RTOz0+LOif+tHA5p7RrafXmfiriRB16CORsbGyvEkga0OeG5A9wFi7ICctz2XXg7abPVVaIfktfJRlhcXFjXO4l8uUEB7eWX08/XeTIgq1+7LEnc8enOlrmJ5da2X6XHvy/jrz1XB3Y4j/AH7L/knvDv8Avd45d2nIkK00QVZ/wwxH+/Zf8l3cRr8/rzP8O4W9bZ7YjEKapilmxmaeJhOaFzHBrwW5QDeVwFiAeXZ6Sp6iCL7xNmH4pSfJ45Gxu4jH5nAuFm30sD6VDNj90k9DWwVL6qN7YnOJa1jgTeNzNCXH9ZW2iAiIgLy9pMChxCnfTzglju0aOY4ate09jgf92XqIgoLEdyVc154E1PJH2F5fG/3tDHD4FTDd5urFBM2pqpGyztByMYDw4yRYuzOAL3WvbQWvy5EWainDrghVtu13azYTUumkqI5WmExZWsc0gl7HXuSf1P4qykVHibaYI6voZqZjwx0gaA5wJAs9rtQOfJeNuy2LkwmOdkkzJTI9rwWtLQLNy2IJKmiIPL2nww1dHUU7XBplifGHEXDczbXI7VH92excmExTskmbKZHtfdrS0CzctrElTREHUxekM9PNECAZI5GAnkC9haCfioLu03dy4TPLJJOyUPjDAGtc0izg65uTfkrFRB1cUw+OphkhmbmjkaWuae0H+R9PYqJxrcvXRyEUzop4b9UudkkA7A8EZSR3g69w5LQCIIjux2dqMOoRBUvY53Ee9oYSRG11jlzEDN1sx5fpdvNeHvM3ZHEZPlFK9kdTYNeH3EcoGgJc0EteBpexuABpa6spEFG4FuUnyymrlia7hvEbIy5w4haQx8jso6rTrlAN+/sP5DcfWf2qn/dk/wBFe6Jw6//Z"/>
          <p:cNvSpPr>
            <a:spLocks noChangeAspect="1" noChangeArrowheads="1"/>
          </p:cNvSpPr>
          <p:nvPr/>
        </p:nvSpPr>
        <p:spPr bwMode="auto">
          <a:xfrm>
            <a:off x="155575" y="-1790700"/>
            <a:ext cx="53530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27" name="AutoShape 14" descr="data:image/jpeg;base64,/9j/4AAQSkZJRgABAQAAAQABAAD/2wCEAAkGBxIQERMUERIVFRIXFhYXGRcWGBUYFRUWGBUYFhYYFRcYHCggGBslHhcbLTEiJiksMC4uFys3RDMtOCgtLiwBCgoKDQwOFA8MFCwcFBksLCwsLDc3LCssNyssLCssKywsKyssKysrNysrNysrKysrKysrKysrKysrKywrKysrK//AABEIALwBDAMBIgACEQEDEQH/xAAcAAEAAwADAQEAAAAAAAAAAAAABgcIAQQFAgP/xABMEAABAwIDBAUHBwkGBQUAAAABAAIDBBEFEiEGBxMxCCJBUbM0NWFxdIGRFCMycoSywhUkQlJzkqGxwVRVYpPR8BclM1OCFkNjotL/xAAWAQEBAQAAAAAAAAAAAAAAAAAAAQL/xAAYEQEBAQEBAAAAAAAAAAAAAAAAAUERIf/aAAwDAQACEQMRAD8AvFERAREQEXBKz/vT3kyVUrqehmLaVlg6Rl2vlkaTfK8G/DGlrWuQeYsg0DdFmei3sYrE1reMx4H/AHI8zna3OZ1wdfRa3ZZXHu73gx4sHt4Top2auZ1nsyXsHCTKBz/RNjp2jVBNUREBERAREQEREBERAREQEREBERAREQEREBERAREQEREBERAREQdPFpJWQyOgjEkoaS1hcGB5H6OY6AkXtewvzIGqx4/mbixudO7VbDxTEYaaMyTyMijuBme4NbdxsASfSVkbFoWRzysilE0bXkNkaC1rx3gHs/na6DqK8ejvTOEFXJnOR0rGBmtg5kYcX3v2iQDl+h8KOK0BuP2Vmo4ZKiZ2X5QGWisNGsLi1+cE3zB2gHYqi0ERFFEREBERAREQEREBERAREQEREBERAREQEREBERAREQEREBR3bba6DC6cyy9Z5u2OIEB0j7XA9DR2usbDv0B6m8jbNuE0weGcSaRxZE3k3MGklzz+q3TQam4HeRmXEa+WpldLPI6SVxu5zuZ/oB6Bog9vbLbWqxVzTOQ2NoGWJl+GHWsX66kn03sNFG0XD7WN+Xb26ertVRa+wu6AVlMJ6yaSMSBromxZL8MtvmeXNOpuLAcrdt9L0o6RkMbY4mhkbAGta0ANaBoAAOS+aBoEUYbcgMaATzIyi1x3rsKKIiICIiAiIgIiICIiAiIgIiICIiAiIgIiICIiAiIgIiIC+ZHhoJcQAOZOgHrK+lW+/PaE01BwGOtJVEs058FtjN8btb6nlBTu8faH8oYhLKDeNp4Uf0bcNhIBaW8w43de5+l3WAjKIqgvl4uCPQvpfMhsD6ig19stXNqKKmla0ta+GNwBtoCwaaE/zXqLztnqVkNJTxx/QZDG1upOgYLanVeiooiIgIiICL5kkDRdxAHeTYd3NfSAiIgIiICIiAiIgIiICIiAiIgIiICIiAiIgFZb3o46a3Ep3aFkR4LCAQcsZsQb6/TL/itIbUYn8ko6mfLm4UT3htw3MQ02Fzy19/cCdFkWWQuc5x5uJcbcrk3Nh2DVB8oiKoLlkReQwWBcQ0E6AFxsCT2DVcL0dm6Tj1lLFmy554m3te15BrbtQa5ooy2ONruYY0H1gAFfsi6WJYrBTMz1ErIma6vcGg2BcQLnU2B0Ciu6iruv3pRvBGH00tTybxnjg0zHH6Jklktlaew9vLtCgW1O3VS9zRPiHVvJmgw3qljmktY19RIOsOd7XGgIaeYC4No9taDDzapqGNf1fmxd8tnGwPDbd1vTbsUfZtdiWIC+GUGSFzbtqKt2Rpvls5sbbkjVx7QQL9oCpGXanhW+RU8dM4E/PH5+ocASWDiTA5CAf0AL27tFpnZNxdQ0hcSXGnhJJJJJMbSSSeZQRek2AnqMjsWr5aojKTCz5qnzBth1WWLiLu6wy3B5AqeRRhrQ0cgABzOg0Gp5r6RAREQEREBERAREQEREBERAREQEREBERAREQQffDglTW4c5lN1nMe2V0YF3StZc5W/4gbOA7ctu1Zrqad8T3MkaWPaS1zXAhzSOYIK2RUOIY4i9wCRbne3ZodfcseYm6YzSGpDxOTmkDwQ67hfUHkLEW7LWtog6yIiqC9vYbzlQ+0w/fC8Re3sOf+ZUPtMP3wg0Bi0WNVFRJHC+CkpW3DZQOLLKHAWc0HRlgSO8Ob2ggqisfx6KSWQ8F9RNxHfP1krpHEfRLRAzLGwc7DW19LWFtVLJW28QZiNY0NygVElm2y2BcSNABa/P3qK6Nfi9ROAJZnuaA0Bl7RtDWZBljbZjeqLaDX3ldJEVRw7ktdbIeQUfs8PhNWRXclrrY8fmFH7PD4TVFdvFMUgpWcSolZFHcDM9wa255C57dF5H/rzC/wC8KX/NZ/qo5v481/aIvxLPRNuai8atp9s8NkNmV9KT3caO/wDNe5HIHAFpBB5EG4PqIWNA8HkQV7WzO0tVh0gfSyFovd0ZJMUneHs5f+Q1HenTjWaLx9k9oI8RpY6iLQPFnNPNj2mz2Hvse3tGvavYVQREQEREBERAREQEREBERAREQEREBUJ0hmvFZSkj5swOymw1fn+c15nq8Pny7L3Nr7VX7/8ACxJQRzgdaCVuoHJkvUNz2DNk99kGf0RFUe7sxsjWYlxPkkYeI8ocXPawAuvYdbnyPJS3dzu7rjiEb6mCSCKnkD3OdlGZ7LOYxnPPckXI0sDrewU33A4Vw8PknJuZ5nadgbF82NO8nN7rdys+yiizDvfp3MxiqLhYP4b28tW8JrL+jVjvgtPLOm/mnc3FA8jqvp48p78rntd2/wCiCukRFUcO5LXWyB/MKP2eHw2rIruS11sh5BR3/s8PhtUVEN/Hmv7RF+JVJusF8Yor69d/gSq29/Hmv7RF+JVLur88UP15PAlU1caPxTAqWqYWT08UjT+s0Ej0g8wfSFm3eNst+S610TSTC9okiJ1OQkgtJ7S0gi/dY9q1Gqb6RFMMtDJbUOmZf0EMcPulKR1+j1ihElXTE9UtbM0dzgeHIfeDH+6rsWctx8uXFmD9aGZv3X/gWjVYURERBERAREQEREBERAREQEREBERAUT3rUfGwetbmy5YxLe178F7ZsvvyWv2XUsXibbUr5sOrY4xd76eZrRe1yY3WF0GSkXAN1yqjRG4Wt4mF5MtuDPKy9/pZss17dn/Ut/4qyFAdx5BweGxBIknv6Dxnmx7tCPip8ooqM6RFERNRzXGUxyR21vdrg6/q6yvNVR0hqIOpKaW5uyYsA0sRIwkk+rhj4oKGREVRw5a62Q8go/Z4fDasiu5LXWyB/MKP2eHwmqKiG/jzX9oi/Eql3V+eKH68ngSq2t/Hmv7RF+JVLur88UP15PAlU1cagVSdIc/m9GP/AJ3+Ef8AVW2qU6Q9aDJRQjmGyyH0AljG/GzvgqRF9y3niD6k3hlaTWddxcBdiubsZTyu+JYwfeWikhREREEXDuSovcTjFTUV0jZ6meVvyVzssksj2h3EiFw1ziL6nX0oL1REQEXgbfTvjwytfG5zHtp5S1zSWuaQwkFpGoKhm4bEZ6iCrM80spbKwAyyPkLRw72BeTYILSREQEREBERAREQF+dTEHsc08nNLTbnYi2i/RCgxrWwCOWSNpJayR7ATzIa4tBPpsF+Kl29jD+Bi1UBez3NlFwBpIwE5bcxmuL+j3mIqovXo8MkFLVFwdwTM3ITbKXhlpMo53sGXPL3gq21Wm4KtMmGOYbWiqJGNtzyuayW7teeaR3doPWrLUUUA3407XYRK4i5ZJC5vPQmQMJt29VxGvep+orvRp2vwmtzNDrQucL9jmdZrh6QQgyyiIqjh3Ja62Q8go/Z4fDasiu5LXWyHkFHf+zw+G1RUQ38ea/tEX4lTGwmKRUmI0s85LYo3OLiAXEAxPaOq0XOrhyVz7+PNf2iL8SoGho5J5GxQsc+R1w1jRdziAXGw9QPwUWL8xHfPhzGkxCaZ3YBGWC/pdJaw9xVI7T49LiFTJUTWDnWAaPosYPosbfsHf2kk9q70ewWKONhQT+8NaPi5wUm2b3OVs72msLaaL9IBzXzEdzQ27G+sk27iipD0fMHIZU1bho8thj9IZd0hHouWj1sKuFdTCsOipYY4YWhkUbQ1rRfQDvJ1JPaTzJXbVZEREHDuRWfej15wk9kd4sK0E7kVn3o9ecJPZHeLCitBkqvMA3pQ1eIyUjYnOjLi2GaMF4flFnOe0Dqsvez+VrXtzXv7bU9VUw/JaQ5HTXbJMb5YYf0yLaue7kAO8m4sv02P2PpcLiyU7OsQM8rrGSQj9Y9g7mjQIj43jeaq/wBmm+4VBujv5PWftmeGFOd43mqv9mm+4VBujv5PWftmeGEVa9XnyP4WXiZTkzAlua3VzAEEi9r2IUC3XbX1+JvqflcUMbIcrPm2yNdxiTmaS6Rw6obqLfpBWEulhuFxU5lMTcvFldM/0yOADj/9QiO6iIgIiICIiAiIgoTpDUYbW00tzeSBzCOwcOS4tp28U/BVUrt6RVO3hUcmXrcSRhfro0szZSeWpF/cqSVF09HSVuWubcZs0LrfpZbPF721F+y+novrc6z/ANH2tyV80Vr8SDNe/LhvHZ234n8FoBQF0saYXU04b9IxSAaE6lhtoASfcCu6uCgxdHyHqH8l9L98QhcyaVjhZzZHtcO5zXkEaekL8FUcO5LXWyHkFH7PD4bVkV3Ja62QH5hR+zw+G1RUQ38ea/tEX4lUu6vzxRfXk8CVW1v481/aIvxKpd1fnih+vJ4EqmrjUCIiqC8bazaKLDaZ9RNcgWDWj6Ujz9FrfX39gBPYvZVG9IbEyZ6WC/VZG+Zw9L3FjT7gx/7yDya7fJiT3kx8CJnYwMLyB/ic46+4BTLd1vWdWTNpq1jGSv0jkZcMe7nkc0k5XHsN7E6aaX9nYbd3RQUUXyimimqJGB0jpWNeQ5wByNzDqtbe2lr2v2qp96+zzcLr2mluxj2NniAN+HI1xuG37A4NI7s1uSi+NKO5LPvR684SeyO8WFX1Q1ImhjkHJ8bXj1OaHf1VC9HrzhJ7I7xYUF0baY26goZqljA90YaQ1xIBu9rdSPrLxt2e2kmLRzvkhbEY3tYA1xde7c1ySAv13ueZ6v6sfjMUS6O/k9Z+2Z4YVMcb394XAdPhrImP4lPlfIX2LHSh2gZlOazcp5j6SgGw28KTB2SsZDHJxXh5L3ltrNy2Fgbq9t40LfyXXnKL/JpdbC/0D2qDdHuJrqeszNB+eZzAP/tjvUFgYfjcr8MFZLE1khp3T8ME2HUMjGkkX5Wv61Gd2m8WXFp5Y5KdkQZGHgtc5xN3BttQO9THagfmNX7PN4TlTXR68sqfZ2+IFRedZVMhjfJI4MjY0uc46BrQLklUvjm++UyOFHTxiIHR82YueO/I0jJ6rk+pe/v9xV0VDFA0248vW9LIxnI/eyfBdHc/sLSyUQqquBkz5nOyCRoc1kbXFgs06XJBN+diFBNN3O08uJ0fHlhbEeI5gyuJa8NtdzQRdouSLa6tK8PeZvJ/JrhBTsbJVFocc9+HE03y5gCC5xt9G4017RedYbh8VLE2KBgjibfK1vJtyXG3vJWedlaAY5jcjputC58s7xc9aJjg2Nl+43jHqBVHu7Pb6qhpeK2ON4LXZHxtc0teGksD23N2k2FxqL9q5/451P8AYof81/8A+VMt4+w1G/D53w00UU0MbpI3RMaw/NtzFjsoGZpAIseV7rOwUGykRFUV5v2oxJhLnnnFNDINOZLjDr3aSlZyWstu8KdV4fVQsY18j4nZA4AjOBdpFxo640PYe5ZbxnB56OQRVMZjkLGvym1w117XtyOh0QSjc1WOixinDQDxRLG699G8MyXbY87xj3ErTSyhsBMI8RppDUR04jfnMkps3KB84y9iA5zC4C9hrzvYHUuH4hDOwPhlZI0gEFjg4WPI6d6DtIi4KDJm3NIYcSrWONz8okdcAj/qO4g0Pof/AAXhqW73Kbg4xVhzh1yyQcho6Nuh9Nwf9lRDiDvHxCqOXLXWx/kFH7PD4bVkMyDvHxC15sh5BR+zw+G1RUQ38ea/tEX4lUu6vzxQ/Xk8CVW1v481/aIvxKpd1fnih+vJ4EqmrjUCIiqCz1v3H/NmZuXyaH4cWa/9VoVUf0hsLPGpai3VfG+Bx7i1xewe8Pk/dQi7mWsLclSHSJI49F38Oe/qzR2/qp5sRt5SVNFE6WoijmYxrZWyPawhzRYuGY6tNrg+m3MFU/vNxsYxiTWUpzsAZTwnkHuc83cP8Jc61+5t1FX5shf8nUd+fyWDwmqlej15wk9kd4sKv2mpxFG1jfosYGj1NFh/JUF0evOEnsjvFhQWpvb8z1f1Y/GYol0d/J6z9szwwpbvb8z1f1Y/GYol0d/J6z9szwwhic7xvNVf7NN9wqDdHfyes/bM8MKc7xvNVf7NN9wqDdHfyes/bM8MKiyNqfIav2ebwnKmuj15ZU+zt8QK5dqfIav2ebwnKmuj15ZU+zt8QKDvdIq/EoO7LUfG8KsfduB+SaC39mi+OUX/AIqIdIDDS+jgnaL8GWzvQyUZb/vtYPevrc5tjTGhZTTzMjmgLmgSOa3PGXFzHNLjY2vYjsy+kILJr78KS3PI63rymyo/o6AfKarv+TxW9Wc3/orvoa2KojEkT2yROvZzSC1wBINiOYuCs87C4m3BMZljnOSEOlp3k3sxucOikPo6rde591Rfu0ovR1X7Cbw3LIrOQ9S0pvA21o4cPnEdRFJLLE9kbGPa8uL2lodZpNmi9yf6kLNoUpGykRFUFW232604pV/KBViH5tjMphz/AES43zCRv63d2KyUQUvLuHFm5MQINutmgDgXX5tAkGUeg39a/bDty9RTOz0+LOif+tHA5p7RrafXmfiriRB16CORsbGyvEkga0OeG5A9wFi7ICctz2XXg7abPVVaIfktfJRlhcXFjXO4l8uUEB7eWX08/XeTIgq1+7LEnc8enOlrmJ5da2X6XHvy/jrz1XB3Y4j/AH7L/knvDv8Avd45d2nIkK00QVZ/wwxH+/Zf8l3cRr8/rzP8O4W9bZ7YjEKapilmxmaeJhOaFzHBrwW5QDeVwFiAeXZ6Sp6iCL7xNmH4pSfJ45Gxu4jH5nAuFm30sD6VDNj90k9DWwVL6qN7YnOJa1jgTeNzNCXH9ZW2iAiIgLy9pMChxCnfTzglju0aOY4ate09jgf92XqIgoLEdyVc154E1PJH2F5fG/3tDHD4FTDd5urFBM2pqpGyztByMYDw4yRYuzOAL3WvbQWvy5EWainDrghVtu13azYTUumkqI5WmExZWsc0gl7HXuSf1P4qykVHibaYI6voZqZjwx0gaA5wJAs9rtQOfJeNuy2LkwmOdkkzJTI9rwWtLQLNy2IJKmiIPL2nww1dHUU7XBplifGHEXDczbXI7VH92excmExTskmbKZHtfdrS0CzctrElTREHUxekM9PNECAZI5GAnkC9haCfioLu03dy4TPLJJOyUPjDAGtc0izg65uTfkrFRB1cUw+OphkhmbmjkaWuae0H+R9PYqJxrcvXRyEUzop4b9UudkkA7A8EZSR3g69w5LQCIIjux2dqMOoRBUvY53Ee9oYSRG11jlzEDN1sx5fpdvNeHvM3ZHEZPlFK9kdTYNeH3EcoGgJc0EteBpexuABpa6spEFG4FuUnyymrlia7hvEbIy5w4haQx8jso6rTrlAN+/sP5DcfWf2qn/dk/wBFe6Jw6//Z"/>
          <p:cNvSpPr>
            <a:spLocks noChangeAspect="1" noChangeArrowheads="1"/>
          </p:cNvSpPr>
          <p:nvPr/>
        </p:nvSpPr>
        <p:spPr bwMode="auto">
          <a:xfrm>
            <a:off x="307975" y="-1638300"/>
            <a:ext cx="53530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28" name="Imagem 27"/>
          <p:cNvPicPr>
            <a:picLocks noChangeAspect="1"/>
          </p:cNvPicPr>
          <p:nvPr/>
        </p:nvPicPr>
        <p:blipFill>
          <a:blip r:embed="rId7"/>
          <a:stretch>
            <a:fillRect/>
          </a:stretch>
        </p:blipFill>
        <p:spPr>
          <a:xfrm>
            <a:off x="1207075" y="3311561"/>
            <a:ext cx="632774" cy="443886"/>
          </a:xfrm>
          <a:prstGeom prst="rect">
            <a:avLst/>
          </a:prstGeom>
        </p:spPr>
      </p:pic>
      <p:pic>
        <p:nvPicPr>
          <p:cNvPr id="29" name="Picture 16" descr="http://akarlin.com/wp-content/uploads/2013/01/radical-ideologies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43720" y="3201547"/>
            <a:ext cx="511416" cy="51141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8" descr="https://encrypted-tbn2.gstatic.com/images?q=tbn:ANd9GcT6UqWnHdP9brxzRaIYqaswrkQrvlCw9SZezqYqtRiCYjdGFbakIQ"/>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46559" y="2890858"/>
            <a:ext cx="560929" cy="538142"/>
          </a:xfrm>
          <a:prstGeom prst="rect">
            <a:avLst/>
          </a:prstGeom>
          <a:noFill/>
          <a:extLst>
            <a:ext uri="{909E8E84-426E-40DD-AFC4-6F175D3DCCD1}">
              <a14:hiddenFill xmlns:a14="http://schemas.microsoft.com/office/drawing/2010/main">
                <a:solidFill>
                  <a:srgbClr val="FFFFFF"/>
                </a:solidFill>
              </a14:hiddenFill>
            </a:ext>
          </a:extLst>
        </p:spPr>
      </p:pic>
      <p:sp>
        <p:nvSpPr>
          <p:cNvPr id="31" name="CaixaDeTexto 30"/>
          <p:cNvSpPr txBox="1"/>
          <p:nvPr/>
        </p:nvSpPr>
        <p:spPr>
          <a:xfrm>
            <a:off x="3998300" y="6305021"/>
            <a:ext cx="4003323" cy="369332"/>
          </a:xfrm>
          <a:prstGeom prst="rect">
            <a:avLst/>
          </a:prstGeom>
          <a:noFill/>
        </p:spPr>
        <p:txBody>
          <a:bodyPr wrap="square" rtlCol="0">
            <a:spAutoFit/>
          </a:bodyPr>
          <a:lstStyle/>
          <a:p>
            <a:r>
              <a:rPr lang="pt-BR" b="1" dirty="0" smtClean="0"/>
              <a:t>Macrossistema</a:t>
            </a:r>
            <a:endParaRPr lang="pt-BR" b="1" dirty="0"/>
          </a:p>
        </p:txBody>
      </p:sp>
      <p:sp>
        <p:nvSpPr>
          <p:cNvPr id="32" name="CaixaDeTexto 31"/>
          <p:cNvSpPr txBox="1"/>
          <p:nvPr/>
        </p:nvSpPr>
        <p:spPr>
          <a:xfrm>
            <a:off x="3966059" y="5700797"/>
            <a:ext cx="4003323" cy="369332"/>
          </a:xfrm>
          <a:prstGeom prst="rect">
            <a:avLst/>
          </a:prstGeom>
          <a:noFill/>
        </p:spPr>
        <p:txBody>
          <a:bodyPr wrap="square" rtlCol="0">
            <a:spAutoFit/>
          </a:bodyPr>
          <a:lstStyle/>
          <a:p>
            <a:r>
              <a:rPr lang="pt-BR" b="1" dirty="0" smtClean="0"/>
              <a:t>Exossistema</a:t>
            </a:r>
            <a:endParaRPr lang="pt-BR" b="1" dirty="0"/>
          </a:p>
        </p:txBody>
      </p:sp>
      <p:sp>
        <p:nvSpPr>
          <p:cNvPr id="33" name="CaixaDeTexto 32"/>
          <p:cNvSpPr txBox="1"/>
          <p:nvPr/>
        </p:nvSpPr>
        <p:spPr>
          <a:xfrm>
            <a:off x="4041250" y="4949521"/>
            <a:ext cx="4003323" cy="369332"/>
          </a:xfrm>
          <a:prstGeom prst="rect">
            <a:avLst/>
          </a:prstGeom>
          <a:noFill/>
        </p:spPr>
        <p:txBody>
          <a:bodyPr wrap="square" rtlCol="0">
            <a:spAutoFit/>
          </a:bodyPr>
          <a:lstStyle/>
          <a:p>
            <a:r>
              <a:rPr lang="pt-BR" b="1" dirty="0"/>
              <a:t>M</a:t>
            </a:r>
            <a:r>
              <a:rPr lang="pt-BR" b="1" dirty="0" smtClean="0"/>
              <a:t>esossistema</a:t>
            </a:r>
            <a:endParaRPr lang="pt-BR" b="1" dirty="0"/>
          </a:p>
        </p:txBody>
      </p:sp>
      <p:sp>
        <p:nvSpPr>
          <p:cNvPr id="34" name="CaixaDeTexto 33"/>
          <p:cNvSpPr txBox="1"/>
          <p:nvPr/>
        </p:nvSpPr>
        <p:spPr>
          <a:xfrm>
            <a:off x="4082913" y="3954559"/>
            <a:ext cx="4003323" cy="369332"/>
          </a:xfrm>
          <a:prstGeom prst="rect">
            <a:avLst/>
          </a:prstGeom>
          <a:noFill/>
        </p:spPr>
        <p:txBody>
          <a:bodyPr wrap="square" rtlCol="0">
            <a:spAutoFit/>
          </a:bodyPr>
          <a:lstStyle/>
          <a:p>
            <a:r>
              <a:rPr lang="pt-BR" b="1" dirty="0" smtClean="0"/>
              <a:t>Microssistema</a:t>
            </a:r>
            <a:endParaRPr lang="pt-BR" b="1" dirty="0"/>
          </a:p>
        </p:txBody>
      </p:sp>
      <p:pic>
        <p:nvPicPr>
          <p:cNvPr id="35"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84575" y="3562523"/>
            <a:ext cx="412552" cy="41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6" name="Conector de seta reta 35"/>
          <p:cNvCxnSpPr/>
          <p:nvPr/>
        </p:nvCxnSpPr>
        <p:spPr>
          <a:xfrm flipH="1">
            <a:off x="3129083" y="4323891"/>
            <a:ext cx="869217" cy="1047182"/>
          </a:xfrm>
          <a:prstGeom prst="straightConnector1">
            <a:avLst/>
          </a:prstGeom>
          <a:ln w="57150">
            <a:solidFill>
              <a:srgbClr val="0070C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Conector de seta reta 36"/>
          <p:cNvCxnSpPr/>
          <p:nvPr/>
        </p:nvCxnSpPr>
        <p:spPr>
          <a:xfrm flipV="1">
            <a:off x="3023711" y="3562523"/>
            <a:ext cx="658559" cy="549957"/>
          </a:xfrm>
          <a:prstGeom prst="straightConnector1">
            <a:avLst/>
          </a:prstGeom>
          <a:ln w="571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Conector de seta reta 37"/>
          <p:cNvCxnSpPr/>
          <p:nvPr/>
        </p:nvCxnSpPr>
        <p:spPr>
          <a:xfrm flipH="1">
            <a:off x="2378078" y="5168182"/>
            <a:ext cx="554995" cy="616494"/>
          </a:xfrm>
          <a:prstGeom prst="straightConnector1">
            <a:avLst/>
          </a:prstGeom>
          <a:ln w="571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 name="Á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65550076"/>
      </p:ext>
    </p:extLst>
  </p:cSld>
  <p:clrMapOvr>
    <a:masterClrMapping/>
  </p:clrMapOvr>
  <mc:AlternateContent xmlns:mc="http://schemas.openxmlformats.org/markup-compatibility/2006">
    <mc:Choice xmlns:p14="http://schemas.microsoft.com/office/powerpoint/2010/main" Requires="p14">
      <p:transition spd="slow" p14:dur="2000" advTm="152032"/>
    </mc:Choice>
    <mc:Fallback>
      <p:transition spd="slow" advTm="152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Resultado de imagem para Urie bronfenbrenn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81000"/>
            <a:ext cx="6400800" cy="6276975"/>
          </a:xfrm>
          <a:prstGeom prst="rect">
            <a:avLst/>
          </a:prstGeom>
          <a:noFill/>
          <a:extLst>
            <a:ext uri="{909E8E84-426E-40DD-AFC4-6F175D3DCCD1}">
              <a14:hiddenFill xmlns:a14="http://schemas.microsoft.com/office/drawing/2010/main">
                <a:solidFill>
                  <a:srgbClr val="FFFFFF"/>
                </a:solidFill>
              </a14:hiddenFill>
            </a:ext>
          </a:extLst>
        </p:spPr>
      </p:pic>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3368760"/>
      </p:ext>
    </p:extLst>
  </p:cSld>
  <p:clrMapOvr>
    <a:masterClrMapping/>
  </p:clrMapOvr>
  <mc:AlternateContent xmlns:mc="http://schemas.openxmlformats.org/markup-compatibility/2006">
    <mc:Choice xmlns:p14="http://schemas.microsoft.com/office/powerpoint/2010/main" Requires="p14">
      <p:transition spd="slow" p14:dur="2000" advTm="113223"/>
    </mc:Choice>
    <mc:Fallback>
      <p:transition spd="slow" advTm="113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457200" y="3352800"/>
            <a:ext cx="82296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mtClean="0"/>
              <a:t>Operacionalizando pesquisas com o modelo PPCT</a:t>
            </a:r>
            <a:endParaRPr lang="pt-BR" dirty="0"/>
          </a:p>
        </p:txBody>
      </p:sp>
      <p:pic>
        <p:nvPicPr>
          <p:cNvPr id="4" name="Á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02061177"/>
      </p:ext>
    </p:extLst>
  </p:cSld>
  <p:clrMapOvr>
    <a:masterClrMapping/>
  </p:clrMapOvr>
  <mc:AlternateContent xmlns:mc="http://schemas.openxmlformats.org/markup-compatibility/2006">
    <mc:Choice xmlns:p14="http://schemas.microsoft.com/office/powerpoint/2010/main" Requires="p14">
      <p:transition spd="slow" p14:dur="2000" advTm="16872"/>
    </mc:Choice>
    <mc:Fallback>
      <p:transition spd="slow" advTm="16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4800" y="-213757"/>
            <a:ext cx="8229600" cy="1143000"/>
          </a:xfrm>
        </p:spPr>
        <p:txBody>
          <a:bodyPr>
            <a:normAutofit/>
          </a:bodyPr>
          <a:lstStyle/>
          <a:p>
            <a:r>
              <a:rPr lang="pt-BR" sz="3600" b="1" dirty="0" smtClean="0"/>
              <a:t>METHOD</a:t>
            </a:r>
            <a:endParaRPr lang="pt-BR" sz="3600" b="1" dirty="0"/>
          </a:p>
        </p:txBody>
      </p:sp>
      <p:pic>
        <p:nvPicPr>
          <p:cNvPr id="4"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1183600"/>
            <a:ext cx="14670697" cy="10604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914399"/>
            <a:ext cx="6151563" cy="5298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Á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91986025"/>
      </p:ext>
    </p:extLst>
  </p:cSld>
  <p:clrMapOvr>
    <a:masterClrMapping/>
  </p:clrMapOvr>
  <mc:AlternateContent xmlns:mc="http://schemas.openxmlformats.org/markup-compatibility/2006">
    <mc:Choice xmlns:p14="http://schemas.microsoft.com/office/powerpoint/2010/main" Requires="p14">
      <p:transition spd="slow" p14:dur="2000" advTm="133807"/>
    </mc:Choice>
    <mc:Fallback>
      <p:transition spd="slow" advTm="133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88027"/>
            <a:ext cx="10991844" cy="847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Espaço Reservado para Conteúdo 8"/>
          <p:cNvGraphicFramePr>
            <a:graphicFrameLocks/>
          </p:cNvGraphicFramePr>
          <p:nvPr>
            <p:extLst>
              <p:ext uri="{D42A27DB-BD31-4B8C-83A1-F6EECF244321}">
                <p14:modId xmlns:p14="http://schemas.microsoft.com/office/powerpoint/2010/main" val="2800256508"/>
              </p:ext>
            </p:extLst>
          </p:nvPr>
        </p:nvGraphicFramePr>
        <p:xfrm>
          <a:off x="228600" y="1828800"/>
          <a:ext cx="4648200" cy="348054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Espaço Reservado para Conteúdo 8"/>
          <p:cNvGraphicFramePr>
            <a:graphicFrameLocks/>
          </p:cNvGraphicFramePr>
          <p:nvPr>
            <p:extLst>
              <p:ext uri="{D42A27DB-BD31-4B8C-83A1-F6EECF244321}">
                <p14:modId xmlns:p14="http://schemas.microsoft.com/office/powerpoint/2010/main" val="4055689625"/>
              </p:ext>
            </p:extLst>
          </p:nvPr>
        </p:nvGraphicFramePr>
        <p:xfrm>
          <a:off x="4657126" y="1752600"/>
          <a:ext cx="3810000" cy="3709148"/>
        </p:xfrm>
        <a:graphic>
          <a:graphicData uri="http://schemas.openxmlformats.org/drawingml/2006/chart">
            <c:chart xmlns:c="http://schemas.openxmlformats.org/drawingml/2006/chart" xmlns:r="http://schemas.openxmlformats.org/officeDocument/2006/relationships" r:id="rId6"/>
          </a:graphicData>
        </a:graphic>
      </p:graphicFrame>
      <p:sp>
        <p:nvSpPr>
          <p:cNvPr id="11" name="CaixaDeTexto 10"/>
          <p:cNvSpPr txBox="1"/>
          <p:nvPr/>
        </p:nvSpPr>
        <p:spPr>
          <a:xfrm>
            <a:off x="-1295400" y="1080631"/>
            <a:ext cx="7857526" cy="400110"/>
          </a:xfrm>
          <a:prstGeom prst="rect">
            <a:avLst/>
          </a:prstGeom>
          <a:noFill/>
        </p:spPr>
        <p:txBody>
          <a:bodyPr wrap="square" rtlCol="0">
            <a:spAutoFit/>
          </a:bodyPr>
          <a:lstStyle/>
          <a:p>
            <a:pPr algn="ctr"/>
            <a:r>
              <a:rPr lang="en-US" sz="2000" b="1" dirty="0" smtClean="0">
                <a:latin typeface="Arial" pitchFamily="34" charset="0"/>
                <a:cs typeface="Arial" pitchFamily="34" charset="0"/>
              </a:rPr>
              <a:t>Type of study</a:t>
            </a:r>
            <a:endParaRPr lang="en-US" sz="3200" b="1" dirty="0">
              <a:latin typeface="Arial" pitchFamily="34" charset="0"/>
              <a:cs typeface="Arial" pitchFamily="34" charset="0"/>
            </a:endParaRPr>
          </a:p>
        </p:txBody>
      </p:sp>
      <p:sp>
        <p:nvSpPr>
          <p:cNvPr id="12" name="CaixaDeTexto 11"/>
          <p:cNvSpPr txBox="1"/>
          <p:nvPr/>
        </p:nvSpPr>
        <p:spPr>
          <a:xfrm>
            <a:off x="3048000" y="1066800"/>
            <a:ext cx="7857526" cy="400110"/>
          </a:xfrm>
          <a:prstGeom prst="rect">
            <a:avLst/>
          </a:prstGeom>
          <a:noFill/>
        </p:spPr>
        <p:txBody>
          <a:bodyPr wrap="square" rtlCol="0">
            <a:spAutoFit/>
          </a:bodyPr>
          <a:lstStyle/>
          <a:p>
            <a:pPr algn="ctr"/>
            <a:r>
              <a:rPr lang="en-US" sz="2000" b="1" dirty="0" smtClean="0">
                <a:latin typeface="Arial" pitchFamily="34" charset="0"/>
                <a:cs typeface="Arial" pitchFamily="34" charset="0"/>
              </a:rPr>
              <a:t>Country </a:t>
            </a:r>
            <a:endParaRPr lang="en-US" sz="3200" b="1" dirty="0">
              <a:latin typeface="Arial" pitchFamily="34" charset="0"/>
              <a:cs typeface="Arial" pitchFamily="34" charset="0"/>
            </a:endParaRPr>
          </a:p>
        </p:txBody>
      </p:sp>
      <p:pic>
        <p:nvPicPr>
          <p:cNvPr id="3" name="Á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97393708"/>
      </p:ext>
    </p:extLst>
  </p:cSld>
  <p:clrMapOvr>
    <a:masterClrMapping/>
  </p:clrMapOvr>
  <mc:AlternateContent xmlns:mc="http://schemas.openxmlformats.org/markup-compatibility/2006">
    <mc:Choice xmlns:p14="http://schemas.microsoft.com/office/powerpoint/2010/main" Requires="p14">
      <p:transition spd="slow" p14:dur="2000" advTm="36003"/>
    </mc:Choice>
    <mc:Fallback>
      <p:transition spd="slow" advTm="36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lum/>
            <a:extLst>
              <a:ext uri="{28A0092B-C50C-407E-A947-70E740481C1C}">
                <a14:useLocalDpi xmlns:a14="http://schemas.microsoft.com/office/drawing/2010/main" val="0"/>
              </a:ext>
            </a:extLst>
          </a:blip>
          <a:srcRect/>
          <a:stretch>
            <a:fillRect/>
          </a:stretch>
        </p:blipFill>
        <p:spPr bwMode="auto">
          <a:xfrm>
            <a:off x="-19050" y="0"/>
            <a:ext cx="916305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ângulo 1"/>
          <p:cNvSpPr/>
          <p:nvPr/>
        </p:nvSpPr>
        <p:spPr>
          <a:xfrm>
            <a:off x="2269342" y="5791200"/>
            <a:ext cx="1624164" cy="523220"/>
          </a:xfrm>
          <a:prstGeom prst="rect">
            <a:avLst/>
          </a:prstGeom>
        </p:spPr>
        <p:txBody>
          <a:bodyPr wrap="none">
            <a:spAutoFit/>
          </a:bodyPr>
          <a:lstStyle/>
          <a:p>
            <a:pPr algn="ctr"/>
            <a:r>
              <a:rPr lang="en-US" sz="2800" b="1" dirty="0" smtClean="0">
                <a:latin typeface="Arial" pitchFamily="34" charset="0"/>
                <a:cs typeface="Arial" pitchFamily="34" charset="0"/>
              </a:rPr>
              <a:t>Context </a:t>
            </a:r>
            <a:endParaRPr lang="en-US" sz="4000" b="1" dirty="0">
              <a:latin typeface="Arial" pitchFamily="34" charset="0"/>
              <a:cs typeface="Arial" pitchFamily="34" charset="0"/>
            </a:endParaRPr>
          </a:p>
        </p:txBody>
      </p:sp>
      <p:sp>
        <p:nvSpPr>
          <p:cNvPr id="4" name="Retângulo 3"/>
          <p:cNvSpPr/>
          <p:nvPr/>
        </p:nvSpPr>
        <p:spPr>
          <a:xfrm>
            <a:off x="7452316" y="4161770"/>
            <a:ext cx="1502335" cy="523220"/>
          </a:xfrm>
          <a:prstGeom prst="rect">
            <a:avLst/>
          </a:prstGeom>
        </p:spPr>
        <p:txBody>
          <a:bodyPr wrap="none">
            <a:spAutoFit/>
          </a:bodyPr>
          <a:lstStyle/>
          <a:p>
            <a:pPr algn="ctr"/>
            <a:r>
              <a:rPr lang="en-US" sz="2800" b="1" dirty="0" smtClean="0">
                <a:latin typeface="Arial" pitchFamily="34" charset="0"/>
                <a:cs typeface="Arial" pitchFamily="34" charset="0"/>
              </a:rPr>
              <a:t>Person </a:t>
            </a:r>
            <a:endParaRPr lang="en-US" sz="4000" b="1" dirty="0">
              <a:latin typeface="Arial" pitchFamily="34" charset="0"/>
              <a:cs typeface="Arial" pitchFamily="34" charset="0"/>
            </a:endParaRPr>
          </a:p>
        </p:txBody>
      </p:sp>
      <p:pic>
        <p:nvPicPr>
          <p:cNvPr id="5" name="Á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22636581"/>
      </p:ext>
    </p:extLst>
  </p:cSld>
  <p:clrMapOvr>
    <a:masterClrMapping/>
  </p:clrMapOvr>
  <mc:AlternateContent xmlns:mc="http://schemas.openxmlformats.org/markup-compatibility/2006">
    <mc:Choice xmlns:p14="http://schemas.microsoft.com/office/powerpoint/2010/main" Requires="p14">
      <p:transition spd="slow" p14:dur="2000" advTm="182812"/>
    </mc:Choice>
    <mc:Fallback>
      <p:transition spd="slow" advTm="182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95952819"/>
      </p:ext>
    </p:extLst>
  </p:cSld>
  <p:clrMapOvr>
    <a:masterClrMapping/>
  </p:clrMapOvr>
  <mc:AlternateContent xmlns:mc="http://schemas.openxmlformats.org/markup-compatibility/2006">
    <mc:Choice xmlns:p14="http://schemas.microsoft.com/office/powerpoint/2010/main" Requires="p14">
      <p:transition spd="slow" p14:dur="2000" advTm="113081"/>
    </mc:Choice>
    <mc:Fallback>
      <p:transition spd="slow" advTm="113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0"/>
            <a:ext cx="9144000" cy="6858000"/>
          </a:xfrm>
          <a:prstGeom prst="rect">
            <a:avLst/>
          </a:prstGeom>
          <a:solidFill>
            <a:schemeClr val="accent3">
              <a:lumMod val="60000"/>
              <a:lumOff val="4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a:endParaRPr lang="pt-BR"/>
          </a:p>
        </p:txBody>
      </p:sp>
      <p:sp>
        <p:nvSpPr>
          <p:cNvPr id="8" name="Retângulo 7"/>
          <p:cNvSpPr/>
          <p:nvPr/>
        </p:nvSpPr>
        <p:spPr>
          <a:xfrm>
            <a:off x="731570" y="359400"/>
            <a:ext cx="7863730" cy="5905636"/>
          </a:xfrm>
          <a:prstGeom prst="rect">
            <a:avLst/>
          </a:prstGeom>
          <a:solidFill>
            <a:schemeClr val="accent2">
              <a:lumMod val="40000"/>
              <a:lumOff val="6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a:endParaRPr lang="pt-BR"/>
          </a:p>
        </p:txBody>
      </p:sp>
      <p:sp>
        <p:nvSpPr>
          <p:cNvPr id="9" name="Retângulo 8"/>
          <p:cNvSpPr/>
          <p:nvPr/>
        </p:nvSpPr>
        <p:spPr>
          <a:xfrm>
            <a:off x="2255550" y="829340"/>
            <a:ext cx="4815774" cy="4836431"/>
          </a:xfrm>
          <a:prstGeom prst="rect">
            <a:avLst/>
          </a:prstGeom>
          <a:solidFill>
            <a:schemeClr val="accent1">
              <a:lumMod val="60000"/>
              <a:lumOff val="4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a:endParaRPr lang="pt-BR"/>
          </a:p>
        </p:txBody>
      </p:sp>
      <p:sp>
        <p:nvSpPr>
          <p:cNvPr id="10" name="Retângulo 9"/>
          <p:cNvSpPr/>
          <p:nvPr/>
        </p:nvSpPr>
        <p:spPr>
          <a:xfrm>
            <a:off x="2854965" y="1861545"/>
            <a:ext cx="3751552" cy="3377312"/>
          </a:xfrm>
          <a:prstGeom prst="rect">
            <a:avLst/>
          </a:prstGeom>
          <a:solidFill>
            <a:srgbClr val="FFC00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a:endParaRPr lang="pt-BR"/>
          </a:p>
        </p:txBody>
      </p:sp>
      <p:pic>
        <p:nvPicPr>
          <p:cNvPr id="12" name="Picture 2" descr="http://images.clipartpanda.com/gent-clipart-buddy-icon-symbol-clip-art_f.jpg"/>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29508" y="2050160"/>
            <a:ext cx="618932" cy="6301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4" name="AutoShape 8" descr="data:image/jpeg;base64,/9j/4AAQSkZJRgABAQAAAQABAAD/2wCEAAkGBwgHBhMIBxQWFhQXGSAbGBgYGBwfGBgcFxwgIhUiIBsZHCgiHx8nHxocJDgtJSkrLi4vGCA1ODYsOCgtLisBCgoKBQUFDgUFDisZExkrKysrKysrKysrKysrKysrKysrKysrKysrKysrKysrKysrKysrKysrKysrKysrKysrK//AABEIAOEA4QMBIgACEQEDEQH/xAAcAAEBAQADAQEBAAAAAAAAAAAACAcEBQYDAgH/xABGEAACAQEFAggKBwYGAwAAAAAAAQIDBAUGETEHIQgSIjVBUWFxEzI2cnN0gbGywxQjQlNikZJDUoKhwdEVF4Ois9Mzk/D/xAAUAQEAAAAAAAAAAAAAAAAAAAAA/8QAFBEBAAAAAAAAAAAAAAAAAAAAAP/aAAwDAQACEQMRAD8A3EAAAAAAAAAAAAAPnUr0aTyqyiu9pe8+hgvCW5xsPmVPfEDc/pll+8h+pf3PpTq06qzpNPuefuIfKH4N3kpafWPlwA1w+H0yy/eQ/Uv7n2ehDoFufTLL+/D9S/ufcii5ud6HpIfEi1wAAAAAAAAAAAAAAAAAAAAAAAAAAAAHlMXbQ8OYTzp3hV41X7mnyqntWeUf4muzMD1ZgvCW5xsPmVPfE4GIdut+2xuncdKnZ49EpfWVO/euKu7ivvM4v3EF74gtCtF9Vp1ZLTjPdHPXKK3L2IDrDf8Ag72+xWXDFop2qrTg3XzSlOKbXEh0NmAAC3YWmz1V9VOL7pJ+4iIADmXNzxQ9JD4kWuRDZa8rNaYV4ZZxkpLPTOLzRv2GtvF12qSo4hoyoP7yHLp97jlx17FIDYAcS7LysN7WNWy7KkKtN6ShJNdq3aPs1RywAAAAAAAAAAAAAAAAAAAAAAfitVp0KMq1eSjGKblJvJJLe229ySR+yeNt+0Gd626eG7pllQpyyqyT/wDLOOq8yL/OSz6EwPvtJ2yWm21JXZhGTp0t6lXWaqT8zphHt8Z7vF6cenOVSbnNtt723q29T8gAD6UKNW0VlRs8XKUnkoxTbb6klvZ2N94cvi4KdKd80ZUvCpuCnkpNLLPOOecdVukkwOqANM2X7M7Hja5atutNedKUKnESjFNNcWLz394GZg3GrwfNXTt/cnZ/6qt/Qw4AAAO2w3iO9sM29Wy5qsqcvtL7M0uiUXukt7106Mijtm20678YwVjtSVG1pb6efJqZaum3+fFe9dqTZLZ+6FarZ60a9nk4yi04yi2pRaeaaa3ppgXADP8AZHj+GMLr+iW9pWukuWty8JHRVEl25Jpbk2tE0jQAAAAAAAAAAAAAAAAAAAA8ftXxNLC2Datqs7yrVPqqT6VKaecv4YqUu9LrJMNn4Sl5Od62S6ot5QpyqtdD8JLix/LwcvzMYAHqMBYIvLGt5Oz2LkU45eEqtZxgnpu3caT6Fn+S3nm6FGpaK8aFBZyk1GKWrbeSX5lh4Lw5ZsKYcpXVZks4rOpJLx6jXLl7Xp1JJdAHxwjgq48I2bwd001x8spVZb6s+vOXQuxZLsMn4S3ONh8yp74m9GC8JbnGw+ZU98QMWKH4N3kpafWPlwJ4KH4N3kpafWPlwA1t6EOlxPQh0DmXOlK9qMZb14SPxI3/AB/sZu69aUrbhdRoV9fBrdRqdiX7N93J7FnmYBc3PFD0kPiRa4ESW+xWm7rZOx26DhUg8pRksmmjjlF7d8FU71uZ4isMfr6EfrMv2lJat9sNc/3eNruynQDtcL39a8NX7SvawvlU5ZtZ7pxfjxfY1muzXoLEuu32e9btpXhYnnTqwU4vsks1muhkTFGcHe/HbsLVbpqvlWeecfMq5tf71U/NAauAAAAAAAAAAAAAAAAAAJr4Qzbx7FPos8PimZgazwj7LOni+havszs6XthOfG/lKJkwHe4DjGWN7BGen0mj/wAkSxiK7htyuu/bPeEt6pVYVP0TUv6FpUqkKtNVKTzTWaa0aegH6MF4S3ONh8yp74m9GC8JbnGw+ZU98QMWKH4N3kpafWPlwJ4KH4N3kpafWPlwA1t6EOlxPQh0DmXNzxQ9JD4kWuRRc3PFD0kPiRa4H4rUqdejKjWScZJpp6NPc0RfiC7ndF+2i7Xm/BVZwzerUJNJ+1LP2lpmGY52P4gv/FtpvWwTs8adSSlFTnNS8VJ5qNN9KfSBh5qvB0tsqGM6tkz5NSg934oSi4/ycvzP7HYLih+PXsi/jq/9R6rZxsnvvCmK6V72ytQlCKmpRg58Z8aDSyzglq0BsYAAAAAAAAAAAAAAAAAAybhFXK7Zhije9Nb7PUyl2QrZJv8AWoL+Jk6ls3rd9mva7at321Z06kXCS7JLJ5Pofb0Ef4uw7bMK39Uum36xfJllkqkH4kl2Nd+TTWqYHTG7bGdp1ljYqeG8RTUJQ5NCrJ5RcV4sJN+K1ono1ktzS42EgC4zBeEtzjYfMqe+J4fCe0vE2F4KhZKvhKK0pVc5QS/C81KK7ItLsPptJx4scys1aVHwUqUZKS43Gi+M1k1uTWgHiih+Dd5KWn1j5cCeCh+Dd5KWn1j5cANbehDpcT0IdA5lzc8UPSQ+JFrkUXNzxQ9JD4kWuAAAAAAAAAAAAAAAAAAAAAAAAAPJ7Q8D2HGt1eAr8itDN0quW+LeqfXF9K9p6wARliXDl6YYvJ2C+KbhJaP7E1+9GWkl7tHk9x1JaV+XHdmILC7FfNKNWD6JLen1xa3xe/VNPeYzivYPXhJ2jCtZSWvgqzykvNqJZPukl3sDEwdvfmGL9w/Nxviz1KXRxnHkPums4v2M6gAdvcWJr8w9Ju5bRUpJvNxjLkN9bg84t96OoAGr3Lt2xBZIKne1KlaF+8s6c33uOcfyijKAAOZc7Svei395D4kWut6zRDh3dxYuxDh9r/CLTVppfZ42dP8A9cs4/wAgLIBhOF9vNaMlRxRQUl97R3Nd9OTyfemu42K4MQXTiOx/S7lrRqx6cnyot9EovfF96A7QAAAAAAAAAAAAAAAAAAAAAAAAAAfyUYzi4zWaeqehPPCGui7brvOySu2jTpOcZufg4KPGaccm+Klm97/MocwXhLc42HzKnviBix31y4Ov+/rrneNz0JVacJOMuI48ZNJPxM+M9z6EzoSh+Dd5KWn1j5cAMCt922+7avgrxpVKUuqpCUX+UkjilwVqVOtSdOslJPVNZp+xkPgAfWyUHabVCzxeTlJRTfRxnkerxRs0xThqLrWuj4SktatHOcF1t7lKK7ZRSA8ec65r3vC47fG3XTUlSqR0lF9HU1o12PNM4IAprZhtTsuLMrsvVRpWtLcl4lbLVxz0l1x9qz3paSQ/Rq1KFWNai3GUWnGSeTTW9NNaNMqLZFjpYwuR0bc19KopKp0cdPxZpab8snlo+pNAe+AAAAAAAAAAAAAAAAAPH462hXXgmtSpXnTrTdVNx8GotclpPPjTXWgPYAx+tt+uZL6my133uC9zZwVwgYTrqEbDlFtLjOvoul5Kl/UDbgAAMF4S3ONh8yp74m9GC8JbnGw+ZU98QMWKH4N3kpafWPlwJ4KH4N3kpafWPlwA1t6EOlxPQh0DmXNzxQ9JD4kWuRRc3PFD0kPiRa4GbbQ9kt1YjpSttzxjQtW95xWVOq9eXFaNv7S379+ZN142C1XZbp2G8IOFSD4sovVNf/arcy2jFuEThenUsVLE1ljy4tU62XTF5+Dk+6XJ63x49CAwU9Fs/wASVMK4ro3mm+InxaqXTTlunuWuXjLtijzoAuKMlKKlHenoz+nk9lN6SvfZ9Y7RU8ZQ8G89c6TcM33qKftPWAAAAAAAAAAAAAAAxbhLWFzu6xXgtIznB/6ii4/8bNpPEbZbn/xjZ9aFBZyopVo9ng/H/wBjn+YEpgACzcJXmr5wxZbyX7SlGT7JcVcdeyWa9h2xjnB2xNG0XVUw3aHy6TdSkuuE3y0u6bz/ANTsNjAGC8JbnGw+ZU98TejBeEtzjYfMqe+IGLFD8G7yUtPrHy4E8FD8G7yUtPrHy4Aa29CHS4noQ6BzLm54oekh8SLXIoubnih6SHxItcAeN2w+D/y2tvhcsuLHXr8JDi/zyPZGZ8IG9IWLAn0H7VepGKXZB8eT7k4xX8SAmgAAVBsGz/y5pZ/eVMv1s0M8ZsdscrDs3sdOprKMp+ypOUo/7Wj2YAAAAAAAAAAAAAAPzUhGpTdOos01k09GnqfoAR3jvDtTC2Ka91TT4sZZ02/tU5b6bz6d259qfUdAUztswTLEtxq8rujnabOm0ks5VKes4rLe2vGXtS8YmYDsLhvi2XBe9K9bteVSm81no+iSa6U02n2MrTBWLLvxfcsbwu95PSpTb5VOXSn2dT6V7Uo7O2wziO9MMXmrwueo4SWq1jNdMZR6V7tVk8mBZpgvCW5xsPmVPfE9ngna/cOIIRs96NWWvplN/VSf4aj3Lulk9+Sz1PF8JVqVvsMo704VPfEDFyh+Dd5KWn1j5cCeCh+Dd5KWn1j5cANbehDpcT0IdA5lzc8UPSQ+JFrkUXNzxQ9JD4kV5iXFtxYYoeFvmvCDy3QzzqS7oLlPvyyXS0B3NWpCjTdWq1GKWbbeSSWrbeiJV2t4yWMMS8eyN/R6KcKX4t/Lnl+JpeyMdHmc/aRtVt+LIu77uTo2Tpjn9ZV6uO1uS/Ct3W3uyzkAcm7LDXvO8aVgsiznUnGEV2yeS9m84xsPB8wlO2XrLE1sj9XRzjRz+1UkspPujFtd810xA3m7bHSu67qVhs/iU4RhHugkl/JHJAAAAAAAAAAAAAAAAAAGEbZdmFSnVniTDkM4vOVelFb4vpnFLVPVro10z4u7gCHAUTtG2OWW+pzvPDPFo13vlSe6lUfS1kuRJ/pe7TNswS+LovG47c7Fe1KVKovsyWq609Gu1ZoDgn0nXrVKMaNSUnGOfFi28o8bfLJaLN9R8wANB2c7TqmB7rqWGFmVbj1OPm6nFy5KWWXEfUZ8ANsnwgrQ45RsMfbXf/WYmAB/YSlCSnB5Nb01qstD9VatStVdWs3KTebbebberbep+AAANJwFshvjEU42u91KzWbXOSyqzX4YPRfilu3ppSA8/s/wVb8aXwrLZk40o5OtVy3Qj1Lrk+he3RNlXXPdljuW7Kd23dFQpU48WKX82+tt5tvpbbPncVy3fh+7Y3ddNNU6cehat9Lb1bfWzsAAAAAAAAAAAAAAAAAAAAAAAcC+bluy/bJ9EvejCrDqms8n1p6xfasmc8AY7iLYNdtpk6uH68qL/cqLjw7lLdJLv4xkONMF3tgy1QoXv4N+ETcJU5ZpqOWeqTWq1RYBgvCW5xsPmVPfEDFgCh+Dd5KWn1j5cAJ5SbeSP4XE9CHQPpZ6M7RXjRp6yaS728kbDcewO8aslO/bTTpr92knOTXnS4qT9kjJrm54oekh8SLXA8jhXZvhjDElWsNHj1V+1qvjzTXSs+TF+akeuAAAAAAAAAAAAAAAAAAAAAAAAAAAAAYLwlucbD5lT3xN6PlWs1Cu860Iyy60n7wIhKH4N3kpafWPlwNT/wAPsX3VP9C/sfWjQpUFlRiorsSXuA/b0IdLjON/h9i+6p/oj/YCMbm53oekh8SLXOMrBY081Th+lf2OSAAAAAAAAAAAAAAAAAAAAAAAAAAAAAAAAAAAAAAAAAAAAAAAAAAAAAAAAB//2Q=="/>
          <p:cNvSpPr>
            <a:spLocks noChangeAspect="1" noChangeArrowheads="1"/>
          </p:cNvSpPr>
          <p:nvPr/>
        </p:nvSpPr>
        <p:spPr bwMode="auto">
          <a:xfrm>
            <a:off x="155576" y="-1790699"/>
            <a:ext cx="374332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3" tIns="45717" rIns="91433" bIns="45717" numCol="1" anchor="t" anchorCtr="0" compatLnSpc="1">
            <a:prstTxWarp prst="textNoShape">
              <a:avLst/>
            </a:prstTxWarp>
          </a:bodyPr>
          <a:lstStyle/>
          <a:p>
            <a:endParaRPr lang="pt-BR"/>
          </a:p>
        </p:txBody>
      </p:sp>
      <p:sp>
        <p:nvSpPr>
          <p:cNvPr id="26" name="AutoShape 12" descr="data:image/jpeg;base64,/9j/4AAQSkZJRgABAQAAAQABAAD/2wCEAAkGBxIQERMUERIVFRIXFhYXGRcWGBUYFRUWGBUYFhYYFRcYHCggGBslHhcbLTEiJiksMC4uFys3RDMtOCgtLiwBCgoKDQwOFA8MFCwcFBksLCwsLDc3LCssNyssLCssKywsKyssKysrNysrNysrKysrKysrKysrKysrKywrKysrK//AABEIALwBDAMBIgACEQEDEQH/xAAcAAEAAwADAQEAAAAAAAAAAAAABgcIAQQFAgP/xABMEAABAwIDBAUHBwkGBQUAAAABAAIDBBEFEiEGBxMxCCJBUbM0NWFxdIGRFCMycoSywhUkQlJzkqGxwVRVYpPR8BclM1OCFkNjotL/xAAWAQEBAQAAAAAAAAAAAAAAAAAAAQL/xAAYEQEBAQEBAAAAAAAAAAAAAAAAAUERIf/aAAwDAQACEQMRAD8AvFERAREQEXBKz/vT3kyVUrqehmLaVlg6Rl2vlkaTfK8G/DGlrWuQeYsg0DdFmei3sYrE1reMx4H/AHI8zna3OZ1wdfRa3ZZXHu73gx4sHt4Top2auZ1nsyXsHCTKBz/RNjp2jVBNUREBERAREQEREBERAREQEREBERAREQEREBERAREQEREBERAREQdPFpJWQyOgjEkoaS1hcGB5H6OY6AkXtewvzIGqx4/mbixudO7VbDxTEYaaMyTyMijuBme4NbdxsASfSVkbFoWRzysilE0bXkNkaC1rx3gHs/na6DqK8ejvTOEFXJnOR0rGBmtg5kYcX3v2iQDl+h8KOK0BuP2Vmo4ZKiZ2X5QGWisNGsLi1+cE3zB2gHYqi0ERFFEREBERAREQEREBERAREQEREBERAREQEREBERAREQEREBR3bba6DC6cyy9Z5u2OIEB0j7XA9DR2usbDv0B6m8jbNuE0weGcSaRxZE3k3MGklzz+q3TQam4HeRmXEa+WpldLPI6SVxu5zuZ/oB6Bog9vbLbWqxVzTOQ2NoGWJl+GHWsX66kn03sNFG0XD7WN+Xb26ertVRa+wu6AVlMJ6yaSMSBromxZL8MtvmeXNOpuLAcrdt9L0o6RkMbY4mhkbAGta0ANaBoAAOS+aBoEUYbcgMaATzIyi1x3rsKKIiICIiAiIgIiICIiAiIgIiICIiAiIgIiICIiAiIgIiIC+ZHhoJcQAOZOgHrK+lW+/PaE01BwGOtJVEs058FtjN8btb6nlBTu8faH8oYhLKDeNp4Uf0bcNhIBaW8w43de5+l3WAjKIqgvl4uCPQvpfMhsD6ig19stXNqKKmla0ta+GNwBtoCwaaE/zXqLztnqVkNJTxx/QZDG1upOgYLanVeiooiIgIiICL5kkDRdxAHeTYd3NfSAiIgIiICIiAiIgIiICIiAiIgIiICIiAiIgFZb3o46a3Ep3aFkR4LCAQcsZsQb6/TL/itIbUYn8ko6mfLm4UT3htw3MQ02Fzy19/cCdFkWWQuc5x5uJcbcrk3Nh2DVB8oiKoLlkReQwWBcQ0E6AFxsCT2DVcL0dm6Tj1lLFmy554m3te15BrbtQa5ooy2ONruYY0H1gAFfsi6WJYrBTMz1ErIma6vcGg2BcQLnU2B0Ciu6iruv3pRvBGH00tTybxnjg0zHH6Jklktlaew9vLtCgW1O3VS9zRPiHVvJmgw3qljmktY19RIOsOd7XGgIaeYC4No9taDDzapqGNf1fmxd8tnGwPDbd1vTbsUfZtdiWIC+GUGSFzbtqKt2Rpvls5sbbkjVx7QQL9oCpGXanhW+RU8dM4E/PH5+ocASWDiTA5CAf0AL27tFpnZNxdQ0hcSXGnhJJJJJMbSSSeZQRek2AnqMjsWr5aojKTCz5qnzBth1WWLiLu6wy3B5AqeRRhrQ0cgABzOg0Gp5r6RAREQEREBERAREQEREBERAREQEREBERAREQQffDglTW4c5lN1nMe2V0YF3StZc5W/4gbOA7ctu1Zrqad8T3MkaWPaS1zXAhzSOYIK2RUOIY4i9wCRbne3ZodfcseYm6YzSGpDxOTmkDwQ67hfUHkLEW7LWtog6yIiqC9vYbzlQ+0w/fC8Re3sOf+ZUPtMP3wg0Bi0WNVFRJHC+CkpW3DZQOLLKHAWc0HRlgSO8Ob2ggqisfx6KSWQ8F9RNxHfP1krpHEfRLRAzLGwc7DW19LWFtVLJW28QZiNY0NygVElm2y2BcSNABa/P3qK6Nfi9ROAJZnuaA0Bl7RtDWZBljbZjeqLaDX3ldJEVRw7ktdbIeQUfs8PhNWRXclrrY8fmFH7PD4TVFdvFMUgpWcSolZFHcDM9wa255C57dF5H/rzC/wC8KX/NZ/qo5v481/aIvxLPRNuai8atp9s8NkNmV9KT3caO/wDNe5HIHAFpBB5EG4PqIWNA8HkQV7WzO0tVh0gfSyFovd0ZJMUneHs5f+Q1HenTjWaLx9k9oI8RpY6iLQPFnNPNj2mz2Hvse3tGvavYVQREQEREBERAREQEREBERAREQEREBUJ0hmvFZSkj5swOymw1fn+c15nq8Pny7L3Nr7VX7/8ACxJQRzgdaCVuoHJkvUNz2DNk99kGf0RFUe7sxsjWYlxPkkYeI8ocXPawAuvYdbnyPJS3dzu7rjiEb6mCSCKnkD3OdlGZ7LOYxnPPckXI0sDrewU33A4Vw8PknJuZ5nadgbF82NO8nN7rdys+yiizDvfp3MxiqLhYP4b28tW8JrL+jVjvgtPLOm/mnc3FA8jqvp48p78rntd2/wCiCukRFUcO5LXWyB/MKP2eHw2rIruS11sh5BR3/s8PhtUVEN/Hmv7RF+JVJusF8Yor69d/gSq29/Hmv7RF+JVLur88UP15PAlU1caPxTAqWqYWT08UjT+s0Ej0g8wfSFm3eNst+S610TSTC9okiJ1OQkgtJ7S0gi/dY9q1Gqb6RFMMtDJbUOmZf0EMcPulKR1+j1ihElXTE9UtbM0dzgeHIfeDH+6rsWctx8uXFmD9aGZv3X/gWjVYURERBERAREQEREBERAREQEREBERAUT3rUfGwetbmy5YxLe178F7ZsvvyWv2XUsXibbUr5sOrY4xd76eZrRe1yY3WF0GSkXAN1yqjRG4Wt4mF5MtuDPKy9/pZss17dn/Ut/4qyFAdx5BweGxBIknv6Dxnmx7tCPip8ooqM6RFERNRzXGUxyR21vdrg6/q6yvNVR0hqIOpKaW5uyYsA0sRIwkk+rhj4oKGREVRw5a62Q8go/Z4fDasiu5LXWyB/MKP2eHwmqKiG/jzX9oi/Eql3V+eKH68ngSq2t/Hmv7RF+JVLur88UP15PAlU1cagVSdIc/m9GP/AJ3+Ef8AVW2qU6Q9aDJRQjmGyyH0AljG/GzvgqRF9y3niD6k3hlaTWddxcBdiubsZTyu+JYwfeWikhREREEXDuSovcTjFTUV0jZ6meVvyVzssksj2h3EiFw1ziL6nX0oL1REQEXgbfTvjwytfG5zHtp5S1zSWuaQwkFpGoKhm4bEZ6iCrM80spbKwAyyPkLRw72BeTYILSREQEREBERAREQF+dTEHsc08nNLTbnYi2i/RCgxrWwCOWSNpJayR7ATzIa4tBPpsF+Kl29jD+Bi1UBez3NlFwBpIwE5bcxmuL+j3mIqovXo8MkFLVFwdwTM3ITbKXhlpMo53sGXPL3gq21Wm4KtMmGOYbWiqJGNtzyuayW7teeaR3doPWrLUUUA3407XYRK4i5ZJC5vPQmQMJt29VxGvep+orvRp2vwmtzNDrQucL9jmdZrh6QQgyyiIqjh3Ja62Q8go/Z4fDasiu5LXWyHkFHf+zw+G1RUQ38ea/tEX4lTGwmKRUmI0s85LYo3OLiAXEAxPaOq0XOrhyVz7+PNf2iL8SoGho5J5GxQsc+R1w1jRdziAXGw9QPwUWL8xHfPhzGkxCaZ3YBGWC/pdJaw9xVI7T49LiFTJUTWDnWAaPosYPosbfsHf2kk9q70ewWKONhQT+8NaPi5wUm2b3OVs72msLaaL9IBzXzEdzQ27G+sk27iipD0fMHIZU1bho8thj9IZd0hHouWj1sKuFdTCsOipYY4YWhkUbQ1rRfQDvJ1JPaTzJXbVZEREHDuRWfej15wk9kd4sK0E7kVn3o9ecJPZHeLCitBkqvMA3pQ1eIyUjYnOjLi2GaMF4flFnOe0Dqsvez+VrXtzXv7bU9VUw/JaQ5HTXbJMb5YYf0yLaue7kAO8m4sv02P2PpcLiyU7OsQM8rrGSQj9Y9g7mjQIj43jeaq/wBmm+4VBujv5PWftmeGFOd43mqv9mm+4VBujv5PWftmeGEVa9XnyP4WXiZTkzAlua3VzAEEi9r2IUC3XbX1+JvqflcUMbIcrPm2yNdxiTmaS6Rw6obqLfpBWEulhuFxU5lMTcvFldM/0yOADj/9QiO6iIgIiICIiAiIgoTpDUYbW00tzeSBzCOwcOS4tp28U/BVUrt6RVO3hUcmXrcSRhfro0szZSeWpF/cqSVF09HSVuWubcZs0LrfpZbPF721F+y+novrc6z/ANH2tyV80Vr8SDNe/LhvHZ234n8FoBQF0saYXU04b9IxSAaE6lhtoASfcCu6uCgxdHyHqH8l9L98QhcyaVjhZzZHtcO5zXkEaekL8FUcO5LXWyHkFH7PD4bVkV3Ja62QH5hR+zw+G1RUQ38ea/tEX4lUu6vzxRfXk8CVW1v481/aIvxKpd1fnih+vJ4EqmrjUCIiqC8bazaKLDaZ9RNcgWDWj6Ujz9FrfX39gBPYvZVG9IbEyZ6WC/VZG+Zw9L3FjT7gx/7yDya7fJiT3kx8CJnYwMLyB/ic46+4BTLd1vWdWTNpq1jGSv0jkZcMe7nkc0k5XHsN7E6aaX9nYbd3RQUUXyimimqJGB0jpWNeQ5wByNzDqtbe2lr2v2qp96+zzcLr2mluxj2NniAN+HI1xuG37A4NI7s1uSi+NKO5LPvR684SeyO8WFX1Q1ImhjkHJ8bXj1OaHf1VC9HrzhJ7I7xYUF0baY26goZqljA90YaQ1xIBu9rdSPrLxt2e2kmLRzvkhbEY3tYA1xde7c1ySAv13ueZ6v6sfjMUS6O/k9Z+2Z4YVMcb394XAdPhrImP4lPlfIX2LHSh2gZlOazcp5j6SgGw28KTB2SsZDHJxXh5L3ltrNy2Fgbq9t40LfyXXnKL/JpdbC/0D2qDdHuJrqeszNB+eZzAP/tjvUFgYfjcr8MFZLE1khp3T8ME2HUMjGkkX5Wv61Gd2m8WXFp5Y5KdkQZGHgtc5xN3BttQO9THagfmNX7PN4TlTXR68sqfZ2+IFRedZVMhjfJI4MjY0uc46BrQLklUvjm++UyOFHTxiIHR82YueO/I0jJ6rk+pe/v9xV0VDFA0248vW9LIxnI/eyfBdHc/sLSyUQqquBkz5nOyCRoc1kbXFgs06XJBN+diFBNN3O08uJ0fHlhbEeI5gyuJa8NtdzQRdouSLa6tK8PeZvJ/JrhBTsbJVFocc9+HE03y5gCC5xt9G4017RedYbh8VLE2KBgjibfK1vJtyXG3vJWedlaAY5jcjputC58s7xc9aJjg2Nl+43jHqBVHu7Pb6qhpeK2ON4LXZHxtc0teGksD23N2k2FxqL9q5/451P8AYof81/8A+VMt4+w1G/D53w00UU0MbpI3RMaw/NtzFjsoGZpAIseV7rOwUGykRFUV5v2oxJhLnnnFNDINOZLjDr3aSlZyWstu8KdV4fVQsY18j4nZA4AjOBdpFxo640PYe5ZbxnB56OQRVMZjkLGvym1w117XtyOh0QSjc1WOixinDQDxRLG699G8MyXbY87xj3ErTSyhsBMI8RppDUR04jfnMkps3KB84y9iA5zC4C9hrzvYHUuH4hDOwPhlZI0gEFjg4WPI6d6DtIi4KDJm3NIYcSrWONz8okdcAj/qO4g0Pof/AAXhqW73Kbg4xVhzh1yyQcho6Nuh9Nwf9lRDiDvHxCqOXLXWx/kFH7PD4bVkMyDvHxC15sh5BR+zw+G1RUQ38ea/tEX4lUu6vzxQ/Xk8CVW1v481/aIvxKpd1fnih+vJ4EqmrjUCIiqCz1v3H/NmZuXyaH4cWa/9VoVUf0hsLPGpai3VfG+Bx7i1xewe8Pk/dQi7mWsLclSHSJI49F38Oe/qzR2/qp5sRt5SVNFE6WoijmYxrZWyPawhzRYuGY6tNrg+m3MFU/vNxsYxiTWUpzsAZTwnkHuc83cP8Jc61+5t1FX5shf8nUd+fyWDwmqlej15wk9kd4sKv2mpxFG1jfosYGj1NFh/JUF0evOEnsjvFhQWpvb8z1f1Y/GYol0d/J6z9szwwpbvb8z1f1Y/GYol0d/J6z9szwwhic7xvNVf7NN9wqDdHfyes/bM8MKc7xvNVf7NN9wqDdHfyes/bM8MKiyNqfIav2ebwnKmuj15ZU+zt8QK5dqfIav2ebwnKmuj15ZU+zt8QKDvdIq/EoO7LUfG8KsfduB+SaC39mi+OUX/AIqIdIDDS+jgnaL8GWzvQyUZb/vtYPevrc5tjTGhZTTzMjmgLmgSOa3PGXFzHNLjY2vYjsy+kILJr78KS3PI63rymyo/o6AfKarv+TxW9Wc3/orvoa2KojEkT2yROvZzSC1wBINiOYuCs87C4m3BMZljnOSEOlp3k3sxucOikPo6rde591Rfu0ovR1X7Cbw3LIrOQ9S0pvA21o4cPnEdRFJLLE9kbGPa8uL2lodZpNmi9yf6kLNoUpGykRFUFW232604pV/KBViH5tjMphz/AES43zCRv63d2KyUQUvLuHFm5MQINutmgDgXX5tAkGUeg39a/bDty9RTOz0+LOif+tHA5p7RrafXmfiriRB16CORsbGyvEkga0OeG5A9wFi7ICctz2XXg7abPVVaIfktfJRlhcXFjXO4l8uUEB7eWX08/XeTIgq1+7LEnc8enOlrmJ5da2X6XHvy/jrz1XB3Y4j/AH7L/knvDv8Avd45d2nIkK00QVZ/wwxH+/Zf8l3cRr8/rzP8O4W9bZ7YjEKapilmxmaeJhOaFzHBrwW5QDeVwFiAeXZ6Sp6iCL7xNmH4pSfJ45Gxu4jH5nAuFm30sD6VDNj90k9DWwVL6qN7YnOJa1jgTeNzNCXH9ZW2iAiIgLy9pMChxCnfTzglju0aOY4ate09jgf92XqIgoLEdyVc154E1PJH2F5fG/3tDHD4FTDd5urFBM2pqpGyztByMYDw4yRYuzOAL3WvbQWvy5EWainDrghVtu13azYTUumkqI5WmExZWsc0gl7HXuSf1P4qykVHibaYI6voZqZjwx0gaA5wJAs9rtQOfJeNuy2LkwmOdkkzJTI9rwWtLQLNy2IJKmiIPL2nww1dHUU7XBplifGHEXDczbXI7VH92excmExTskmbKZHtfdrS0CzctrElTREHUxekM9PNECAZI5GAnkC9haCfioLu03dy4TPLJJOyUPjDAGtc0izg65uTfkrFRB1cUw+OphkhmbmjkaWuae0H+R9PYqJxrcvXRyEUzop4b9UudkkA7A8EZSR3g69w5LQCIIjux2dqMOoRBUvY53Ee9oYSRG11jlzEDN1sx5fpdvNeHvM3ZHEZPlFK9kdTYNeH3EcoGgJc0EteBpexuABpa6spEFG4FuUnyymrlia7hvEbIy5w4haQx8jso6rTrlAN+/sP5DcfWf2qn/dk/wBFe6Jw6//Z"/>
          <p:cNvSpPr>
            <a:spLocks noChangeAspect="1" noChangeArrowheads="1"/>
          </p:cNvSpPr>
          <p:nvPr/>
        </p:nvSpPr>
        <p:spPr bwMode="auto">
          <a:xfrm>
            <a:off x="155575" y="-1790699"/>
            <a:ext cx="53530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3" tIns="45717" rIns="91433" bIns="45717" numCol="1" anchor="t" anchorCtr="0" compatLnSpc="1">
            <a:prstTxWarp prst="textNoShape">
              <a:avLst/>
            </a:prstTxWarp>
          </a:bodyPr>
          <a:lstStyle/>
          <a:p>
            <a:endParaRPr lang="pt-BR"/>
          </a:p>
        </p:txBody>
      </p:sp>
      <p:sp>
        <p:nvSpPr>
          <p:cNvPr id="31" name="CaixaDeTexto 30"/>
          <p:cNvSpPr txBox="1"/>
          <p:nvPr/>
        </p:nvSpPr>
        <p:spPr>
          <a:xfrm>
            <a:off x="3884510" y="6305022"/>
            <a:ext cx="4003323" cy="646325"/>
          </a:xfrm>
          <a:prstGeom prst="rect">
            <a:avLst/>
          </a:prstGeom>
          <a:noFill/>
        </p:spPr>
        <p:txBody>
          <a:bodyPr wrap="square" lIns="91433" tIns="45717" rIns="91433" bIns="45717" rtlCol="0">
            <a:spAutoFit/>
          </a:bodyPr>
          <a:lstStyle/>
          <a:p>
            <a:r>
              <a:rPr lang="pt-BR" b="1" dirty="0" err="1" smtClean="0"/>
              <a:t>Macrosystem</a:t>
            </a:r>
            <a:endParaRPr lang="pt-BR" b="1" dirty="0" smtClean="0"/>
          </a:p>
          <a:p>
            <a:endParaRPr lang="pt-BR" b="1" dirty="0"/>
          </a:p>
        </p:txBody>
      </p:sp>
      <p:sp>
        <p:nvSpPr>
          <p:cNvPr id="32" name="CaixaDeTexto 31"/>
          <p:cNvSpPr txBox="1"/>
          <p:nvPr/>
        </p:nvSpPr>
        <p:spPr>
          <a:xfrm>
            <a:off x="3884509" y="5700797"/>
            <a:ext cx="4003323" cy="369326"/>
          </a:xfrm>
          <a:prstGeom prst="rect">
            <a:avLst/>
          </a:prstGeom>
          <a:noFill/>
        </p:spPr>
        <p:txBody>
          <a:bodyPr wrap="square" lIns="91433" tIns="45717" rIns="91433" bIns="45717" rtlCol="0">
            <a:spAutoFit/>
          </a:bodyPr>
          <a:lstStyle/>
          <a:p>
            <a:r>
              <a:rPr lang="pt-BR" b="1" dirty="0" err="1" smtClean="0"/>
              <a:t>Exosystem</a:t>
            </a:r>
            <a:endParaRPr lang="pt-BR" b="1" dirty="0"/>
          </a:p>
        </p:txBody>
      </p:sp>
      <p:sp>
        <p:nvSpPr>
          <p:cNvPr id="33" name="CaixaDeTexto 32"/>
          <p:cNvSpPr txBox="1"/>
          <p:nvPr/>
        </p:nvSpPr>
        <p:spPr>
          <a:xfrm>
            <a:off x="3898901" y="5276566"/>
            <a:ext cx="4003323" cy="369326"/>
          </a:xfrm>
          <a:prstGeom prst="rect">
            <a:avLst/>
          </a:prstGeom>
          <a:noFill/>
        </p:spPr>
        <p:txBody>
          <a:bodyPr wrap="square" lIns="91433" tIns="45717" rIns="91433" bIns="45717" rtlCol="0">
            <a:spAutoFit/>
          </a:bodyPr>
          <a:lstStyle/>
          <a:p>
            <a:r>
              <a:rPr lang="pt-BR" b="1" dirty="0" err="1" smtClean="0"/>
              <a:t>Mesosystem</a:t>
            </a:r>
            <a:endParaRPr lang="pt-BR" b="1" dirty="0"/>
          </a:p>
        </p:txBody>
      </p:sp>
      <p:sp>
        <p:nvSpPr>
          <p:cNvPr id="34" name="CaixaDeTexto 33"/>
          <p:cNvSpPr txBox="1"/>
          <p:nvPr/>
        </p:nvSpPr>
        <p:spPr>
          <a:xfrm>
            <a:off x="3898900" y="4849650"/>
            <a:ext cx="4003323" cy="369326"/>
          </a:xfrm>
          <a:prstGeom prst="rect">
            <a:avLst/>
          </a:prstGeom>
          <a:noFill/>
        </p:spPr>
        <p:txBody>
          <a:bodyPr wrap="square" lIns="91433" tIns="45717" rIns="91433" bIns="45717" rtlCol="0">
            <a:spAutoFit/>
          </a:bodyPr>
          <a:lstStyle/>
          <a:p>
            <a:r>
              <a:rPr lang="pt-BR" b="1" dirty="0" err="1" smtClean="0"/>
              <a:t>Microsystem</a:t>
            </a:r>
            <a:endParaRPr lang="pt-BR" b="1" dirty="0"/>
          </a:p>
        </p:txBody>
      </p:sp>
      <p:grpSp>
        <p:nvGrpSpPr>
          <p:cNvPr id="13" name="Grupo 12"/>
          <p:cNvGrpSpPr/>
          <p:nvPr/>
        </p:nvGrpSpPr>
        <p:grpSpPr>
          <a:xfrm>
            <a:off x="3018750" y="2938083"/>
            <a:ext cx="1553250" cy="748269"/>
            <a:chOff x="3558" y="4269102"/>
            <a:chExt cx="2670440" cy="1496537"/>
          </a:xfrm>
        </p:grpSpPr>
        <p:sp>
          <p:nvSpPr>
            <p:cNvPr id="14" name="Retângulo de cantos arredondados 13"/>
            <p:cNvSpPr/>
            <p:nvPr/>
          </p:nvSpPr>
          <p:spPr>
            <a:xfrm>
              <a:off x="3558" y="4269102"/>
              <a:ext cx="2670440" cy="1496537"/>
            </a:xfrm>
            <a:prstGeom prst="roundRect">
              <a:avLst/>
            </a:prstGeom>
            <a:solidFill>
              <a:schemeClr val="accent2">
                <a:lumMod val="40000"/>
                <a:lumOff val="60000"/>
              </a:schemeClr>
            </a:solidFill>
            <a:ln>
              <a:solidFill>
                <a:schemeClr val="tx1"/>
              </a:solid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5" name="Retângulo 14"/>
            <p:cNvSpPr/>
            <p:nvPr/>
          </p:nvSpPr>
          <p:spPr>
            <a:xfrm>
              <a:off x="76613" y="4342158"/>
              <a:ext cx="2524331" cy="13504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i="0" kern="1200" dirty="0" smtClean="0">
                  <a:solidFill>
                    <a:schemeClr val="tx1"/>
                  </a:solidFill>
                </a:rPr>
                <a:t>Prenatal care</a:t>
              </a:r>
              <a:endParaRPr lang="pt-BR" sz="2000" b="1" i="0" kern="1200" dirty="0">
                <a:solidFill>
                  <a:schemeClr val="tx1"/>
                </a:solidFill>
                <a:effectLst/>
              </a:endParaRPr>
            </a:p>
          </p:txBody>
        </p:sp>
      </p:grpSp>
      <p:grpSp>
        <p:nvGrpSpPr>
          <p:cNvPr id="16" name="Grupo 15"/>
          <p:cNvGrpSpPr/>
          <p:nvPr/>
        </p:nvGrpSpPr>
        <p:grpSpPr>
          <a:xfrm>
            <a:off x="4712197" y="2976183"/>
            <a:ext cx="1822452" cy="782648"/>
            <a:chOff x="2825711" y="4295691"/>
            <a:chExt cx="2730505" cy="1496537"/>
          </a:xfrm>
        </p:grpSpPr>
        <p:sp>
          <p:nvSpPr>
            <p:cNvPr id="17" name="Retângulo de cantos arredondados 16"/>
            <p:cNvSpPr/>
            <p:nvPr/>
          </p:nvSpPr>
          <p:spPr>
            <a:xfrm>
              <a:off x="2825711" y="4295691"/>
              <a:ext cx="2730505" cy="1496537"/>
            </a:xfrm>
            <a:prstGeom prst="roundRect">
              <a:avLst/>
            </a:prstGeom>
            <a:solidFill>
              <a:schemeClr val="accent4">
                <a:lumMod val="60000"/>
                <a:lumOff val="40000"/>
              </a:schemeClr>
            </a:solidFill>
            <a:ln>
              <a:solidFill>
                <a:schemeClr val="tx1"/>
              </a:solid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8" name="Retângulo 17"/>
            <p:cNvSpPr/>
            <p:nvPr/>
          </p:nvSpPr>
          <p:spPr>
            <a:xfrm>
              <a:off x="2898766" y="4368748"/>
              <a:ext cx="2584395" cy="1350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b="1" i="0" kern="1200" dirty="0" smtClean="0">
                  <a:solidFill>
                    <a:schemeClr val="tx1"/>
                  </a:solidFill>
                </a:rPr>
                <a:t>Type of delivery and gestational age</a:t>
              </a:r>
              <a:endParaRPr lang="en-US" b="1" i="0" kern="1200" noProof="0" dirty="0">
                <a:solidFill>
                  <a:schemeClr val="tx1"/>
                </a:solidFill>
                <a:effectLst/>
              </a:endParaRPr>
            </a:p>
          </p:txBody>
        </p:sp>
      </p:grpSp>
      <p:grpSp>
        <p:nvGrpSpPr>
          <p:cNvPr id="19" name="Grupo 18"/>
          <p:cNvGrpSpPr/>
          <p:nvPr/>
        </p:nvGrpSpPr>
        <p:grpSpPr>
          <a:xfrm>
            <a:off x="3848660" y="3827636"/>
            <a:ext cx="2051902" cy="924669"/>
            <a:chOff x="11584194" y="4295691"/>
            <a:chExt cx="2621369" cy="1496537"/>
          </a:xfrm>
        </p:grpSpPr>
        <p:sp>
          <p:nvSpPr>
            <p:cNvPr id="20" name="Retângulo de cantos arredondados 19"/>
            <p:cNvSpPr/>
            <p:nvPr/>
          </p:nvSpPr>
          <p:spPr>
            <a:xfrm>
              <a:off x="11584194" y="4295691"/>
              <a:ext cx="2621369" cy="1496537"/>
            </a:xfrm>
            <a:prstGeom prst="roundRect">
              <a:avLst/>
            </a:prstGeom>
            <a:solidFill>
              <a:schemeClr val="accent3">
                <a:lumMod val="60000"/>
                <a:lumOff val="40000"/>
              </a:schemeClr>
            </a:solidFill>
            <a:ln>
              <a:solidFill>
                <a:schemeClr val="tx1"/>
              </a:solid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1" name="Retângulo 20"/>
            <p:cNvSpPr/>
            <p:nvPr/>
          </p:nvSpPr>
          <p:spPr>
            <a:xfrm>
              <a:off x="11657249" y="4368746"/>
              <a:ext cx="2475259" cy="13504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b="1" i="0" kern="1200" dirty="0" smtClean="0">
                  <a:solidFill>
                    <a:schemeClr val="tx1"/>
                  </a:solidFill>
                </a:rPr>
                <a:t>Exposure to agents or harmful situations</a:t>
              </a:r>
              <a:endParaRPr lang="pt-BR" b="1" i="0" kern="1200" dirty="0">
                <a:solidFill>
                  <a:schemeClr val="tx1"/>
                </a:solidFill>
                <a:effectLst/>
              </a:endParaRPr>
            </a:p>
          </p:txBody>
        </p:sp>
      </p:grpSp>
      <p:grpSp>
        <p:nvGrpSpPr>
          <p:cNvPr id="22" name="Grupo 21"/>
          <p:cNvGrpSpPr/>
          <p:nvPr/>
        </p:nvGrpSpPr>
        <p:grpSpPr>
          <a:xfrm>
            <a:off x="3388618" y="911082"/>
            <a:ext cx="1796655" cy="893999"/>
            <a:chOff x="5751597" y="4272628"/>
            <a:chExt cx="2670618" cy="1646195"/>
          </a:xfrm>
        </p:grpSpPr>
        <p:sp>
          <p:nvSpPr>
            <p:cNvPr id="23" name="Retângulo de cantos arredondados 22"/>
            <p:cNvSpPr/>
            <p:nvPr/>
          </p:nvSpPr>
          <p:spPr>
            <a:xfrm>
              <a:off x="5751597" y="4272628"/>
              <a:ext cx="2670618" cy="1646195"/>
            </a:xfrm>
            <a:prstGeom prst="roundRect">
              <a:avLst/>
            </a:prstGeom>
            <a:solidFill>
              <a:schemeClr val="bg2">
                <a:lumMod val="75000"/>
              </a:schemeClr>
            </a:solidFill>
            <a:ln>
              <a:solidFill>
                <a:schemeClr val="tx1"/>
              </a:solid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5" name="Retângulo 24"/>
            <p:cNvSpPr/>
            <p:nvPr/>
          </p:nvSpPr>
          <p:spPr>
            <a:xfrm>
              <a:off x="5831958" y="4352989"/>
              <a:ext cx="2509896" cy="14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i="0" kern="1200" dirty="0" smtClean="0">
                  <a:solidFill>
                    <a:schemeClr val="tx1"/>
                  </a:solidFill>
                </a:rPr>
                <a:t>Prevention of diseases to children</a:t>
              </a:r>
              <a:endParaRPr lang="pt-BR" sz="2000" b="1" i="0" kern="1200" dirty="0">
                <a:solidFill>
                  <a:schemeClr val="tx1"/>
                </a:solidFill>
              </a:endParaRPr>
            </a:p>
          </p:txBody>
        </p:sp>
      </p:grpSp>
      <p:grpSp>
        <p:nvGrpSpPr>
          <p:cNvPr id="27" name="Grupo 26"/>
          <p:cNvGrpSpPr/>
          <p:nvPr/>
        </p:nvGrpSpPr>
        <p:grpSpPr>
          <a:xfrm>
            <a:off x="5131210" y="1904346"/>
            <a:ext cx="1813524" cy="921785"/>
            <a:chOff x="11584194" y="4295691"/>
            <a:chExt cx="2621369" cy="1496537"/>
          </a:xfrm>
          <a:solidFill>
            <a:schemeClr val="accent6">
              <a:lumMod val="75000"/>
            </a:schemeClr>
          </a:solidFill>
        </p:grpSpPr>
        <p:sp>
          <p:nvSpPr>
            <p:cNvPr id="28" name="Retângulo de cantos arredondados 27"/>
            <p:cNvSpPr/>
            <p:nvPr/>
          </p:nvSpPr>
          <p:spPr>
            <a:xfrm>
              <a:off x="11584194" y="4295691"/>
              <a:ext cx="2621369" cy="1496537"/>
            </a:xfrm>
            <a:prstGeom prst="roundRect">
              <a:avLst/>
            </a:prstGeom>
            <a:grpFill/>
            <a:ln>
              <a:solidFill>
                <a:schemeClr val="tx1"/>
              </a:solid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9" name="Retângulo 28"/>
            <p:cNvSpPr/>
            <p:nvPr/>
          </p:nvSpPr>
          <p:spPr>
            <a:xfrm>
              <a:off x="11657249" y="4368746"/>
              <a:ext cx="2475259" cy="135042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pt-BR" sz="2000" b="1" i="0" kern="1200" dirty="0" err="1" smtClean="0">
                  <a:solidFill>
                    <a:schemeClr val="tx1"/>
                  </a:solidFill>
                  <a:effectLst/>
                </a:rPr>
                <a:t>Physiological</a:t>
              </a:r>
              <a:r>
                <a:rPr lang="pt-BR" sz="2000" b="1" i="0" kern="1200" dirty="0" smtClean="0">
                  <a:solidFill>
                    <a:schemeClr val="tx1"/>
                  </a:solidFill>
                  <a:effectLst/>
                </a:rPr>
                <a:t> </a:t>
              </a:r>
              <a:r>
                <a:rPr lang="pt-BR" sz="2000" b="1" i="0" kern="1200" dirty="0" err="1" smtClean="0">
                  <a:solidFill>
                    <a:schemeClr val="tx1"/>
                  </a:solidFill>
                  <a:effectLst/>
                </a:rPr>
                <a:t>conditions</a:t>
              </a:r>
              <a:r>
                <a:rPr lang="pt-BR" sz="2000" b="1" i="0" kern="1200" dirty="0" smtClean="0">
                  <a:solidFill>
                    <a:schemeClr val="tx1"/>
                  </a:solidFill>
                  <a:effectLst/>
                </a:rPr>
                <a:t> </a:t>
              </a:r>
              <a:r>
                <a:rPr lang="pt-BR" sz="2000" b="1" i="0" kern="1200" dirty="0" err="1" smtClean="0">
                  <a:solidFill>
                    <a:schemeClr val="tx1"/>
                  </a:solidFill>
                  <a:effectLst/>
                </a:rPr>
                <a:t>of</a:t>
              </a:r>
              <a:r>
                <a:rPr lang="pt-BR" sz="2000" b="1" i="0" kern="1200" dirty="0" smtClean="0">
                  <a:solidFill>
                    <a:schemeClr val="tx1"/>
                  </a:solidFill>
                  <a:effectLst/>
                </a:rPr>
                <a:t> </a:t>
              </a:r>
              <a:r>
                <a:rPr lang="pt-BR" sz="2000" b="1" i="0" kern="1200" dirty="0" err="1" smtClean="0">
                  <a:solidFill>
                    <a:schemeClr val="tx1"/>
                  </a:solidFill>
                  <a:effectLst/>
                </a:rPr>
                <a:t>children</a:t>
              </a:r>
              <a:endParaRPr lang="pt-BR" sz="2000" b="1" i="0" kern="1200" dirty="0">
                <a:solidFill>
                  <a:schemeClr val="tx1"/>
                </a:solidFill>
                <a:effectLst/>
              </a:endParaRPr>
            </a:p>
          </p:txBody>
        </p:sp>
      </p:grpSp>
      <p:pic>
        <p:nvPicPr>
          <p:cNvPr id="3" name="Á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07119575"/>
      </p:ext>
    </p:extLst>
  </p:cSld>
  <p:clrMapOvr>
    <a:masterClrMapping/>
  </p:clrMapOvr>
  <mc:AlternateContent xmlns:mc="http://schemas.openxmlformats.org/markup-compatibility/2006">
    <mc:Choice xmlns:p14="http://schemas.microsoft.com/office/powerpoint/2010/main" Requires="p14">
      <p:transition spd="slow" p14:dur="2000" advTm="57465"/>
    </mc:Choice>
    <mc:Fallback>
      <p:transition spd="slow" advTm="57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p:cNvGraphicFramePr>
            <a:graphicFrameLocks noGrp="1"/>
          </p:cNvGraphicFramePr>
          <p:nvPr>
            <p:extLst>
              <p:ext uri="{D42A27DB-BD31-4B8C-83A1-F6EECF244321}">
                <p14:modId xmlns:p14="http://schemas.microsoft.com/office/powerpoint/2010/main" val="1368107723"/>
              </p:ext>
            </p:extLst>
          </p:nvPr>
        </p:nvGraphicFramePr>
        <p:xfrm>
          <a:off x="228600" y="457198"/>
          <a:ext cx="8763000" cy="6172202"/>
        </p:xfrm>
        <a:graphic>
          <a:graphicData uri="http://schemas.openxmlformats.org/drawingml/2006/table">
            <a:tbl>
              <a:tblPr>
                <a:tableStyleId>{5C22544A-7EE6-4342-B048-85BDC9FD1C3A}</a:tableStyleId>
              </a:tblPr>
              <a:tblGrid>
                <a:gridCol w="1447100"/>
                <a:gridCol w="2653018"/>
                <a:gridCol w="1554294"/>
                <a:gridCol w="1554294"/>
                <a:gridCol w="1554294"/>
              </a:tblGrid>
              <a:tr h="521386">
                <a:tc>
                  <a:txBody>
                    <a:bodyPr/>
                    <a:lstStyle/>
                    <a:p>
                      <a:pPr algn="ctr" fontAlgn="ctr"/>
                      <a:r>
                        <a:rPr lang="pt-BR" sz="1200" b="1" u="none" strike="noStrike" dirty="0" smtClean="0">
                          <a:solidFill>
                            <a:schemeClr val="bg1"/>
                          </a:solidFill>
                          <a:effectLst/>
                          <a:latin typeface="Arial" pitchFamily="34" charset="0"/>
                          <a:cs typeface="Arial" pitchFamily="34" charset="0"/>
                        </a:rPr>
                        <a:t>PPCT</a:t>
                      </a:r>
                      <a:endParaRPr lang="pt-BR" sz="1200" b="1" i="0" u="none" strike="noStrike" dirty="0">
                        <a:solidFill>
                          <a:schemeClr val="bg1"/>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endParaRPr lang="pt-BR" sz="1200" b="0" i="0" u="none" strike="noStrike" dirty="0">
                        <a:solidFill>
                          <a:schemeClr val="bg1"/>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pt-BR" sz="1200" b="1" u="none" strike="noStrike" dirty="0" err="1">
                          <a:solidFill>
                            <a:schemeClr val="bg1"/>
                          </a:solidFill>
                          <a:effectLst/>
                          <a:latin typeface="Arial" pitchFamily="34" charset="0"/>
                          <a:cs typeface="Arial" pitchFamily="34" charset="0"/>
                        </a:rPr>
                        <a:t>Physical</a:t>
                      </a:r>
                      <a:r>
                        <a:rPr lang="pt-BR" sz="1200" b="1" u="none" strike="noStrike" dirty="0">
                          <a:solidFill>
                            <a:schemeClr val="bg1"/>
                          </a:solidFill>
                          <a:effectLst/>
                          <a:latin typeface="Arial" pitchFamily="34" charset="0"/>
                          <a:cs typeface="Arial" pitchFamily="34" charset="0"/>
                        </a:rPr>
                        <a:t> </a:t>
                      </a:r>
                      <a:r>
                        <a:rPr lang="pt-BR" sz="1200" b="1" u="none" strike="noStrike" dirty="0" err="1">
                          <a:solidFill>
                            <a:schemeClr val="bg1"/>
                          </a:solidFill>
                          <a:effectLst/>
                          <a:latin typeface="Arial" pitchFamily="34" charset="0"/>
                          <a:cs typeface="Arial" pitchFamily="34" charset="0"/>
                        </a:rPr>
                        <a:t>Dysfunction</a:t>
                      </a:r>
                      <a:r>
                        <a:rPr lang="pt-BR" sz="1200" b="1" u="none" strike="noStrike" dirty="0">
                          <a:solidFill>
                            <a:schemeClr val="bg1"/>
                          </a:solidFill>
                          <a:effectLst/>
                          <a:latin typeface="Arial" pitchFamily="34" charset="0"/>
                          <a:cs typeface="Arial" pitchFamily="34" charset="0"/>
                        </a:rPr>
                        <a:t> </a:t>
                      </a:r>
                      <a:endParaRPr lang="pt-BR" sz="1200" b="1" i="0" u="none" strike="noStrike" dirty="0">
                        <a:solidFill>
                          <a:schemeClr val="bg1"/>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pt-BR" sz="1200" b="1" u="none" strike="noStrike" dirty="0">
                          <a:solidFill>
                            <a:schemeClr val="bg1"/>
                          </a:solidFill>
                          <a:effectLst/>
                          <a:latin typeface="Arial" pitchFamily="34" charset="0"/>
                          <a:cs typeface="Arial" pitchFamily="34" charset="0"/>
                        </a:rPr>
                        <a:t>Intelectual </a:t>
                      </a:r>
                      <a:r>
                        <a:rPr lang="pt-BR" sz="1200" b="1" u="none" strike="noStrike" dirty="0" err="1">
                          <a:solidFill>
                            <a:schemeClr val="bg1"/>
                          </a:solidFill>
                          <a:effectLst/>
                          <a:latin typeface="Arial" pitchFamily="34" charset="0"/>
                          <a:cs typeface="Arial" pitchFamily="34" charset="0"/>
                        </a:rPr>
                        <a:t>Dysfunction</a:t>
                      </a:r>
                      <a:r>
                        <a:rPr lang="pt-BR" sz="1200" b="1" u="none" strike="noStrike" dirty="0">
                          <a:solidFill>
                            <a:schemeClr val="bg1"/>
                          </a:solidFill>
                          <a:effectLst/>
                          <a:latin typeface="Arial" pitchFamily="34" charset="0"/>
                          <a:cs typeface="Arial" pitchFamily="34" charset="0"/>
                        </a:rPr>
                        <a:t> </a:t>
                      </a:r>
                      <a:endParaRPr lang="pt-BR" sz="1200" b="1" i="0" u="none" strike="noStrike" dirty="0">
                        <a:solidFill>
                          <a:schemeClr val="bg1"/>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pt-BR" sz="1200" b="1" u="none" strike="noStrike" dirty="0" err="1">
                          <a:solidFill>
                            <a:schemeClr val="bg1"/>
                          </a:solidFill>
                          <a:effectLst/>
                          <a:latin typeface="Arial" pitchFamily="34" charset="0"/>
                          <a:cs typeface="Arial" pitchFamily="34" charset="0"/>
                        </a:rPr>
                        <a:t>Socioemotional</a:t>
                      </a:r>
                      <a:r>
                        <a:rPr lang="pt-BR" sz="1200" b="1" u="none" strike="noStrike" dirty="0">
                          <a:solidFill>
                            <a:schemeClr val="bg1"/>
                          </a:solidFill>
                          <a:effectLst/>
                          <a:latin typeface="Arial" pitchFamily="34" charset="0"/>
                          <a:cs typeface="Arial" pitchFamily="34" charset="0"/>
                        </a:rPr>
                        <a:t> </a:t>
                      </a:r>
                      <a:r>
                        <a:rPr lang="pt-BR" sz="1200" b="1" u="none" strike="noStrike" dirty="0" err="1">
                          <a:solidFill>
                            <a:schemeClr val="bg1"/>
                          </a:solidFill>
                          <a:effectLst/>
                          <a:latin typeface="Arial" pitchFamily="34" charset="0"/>
                          <a:cs typeface="Arial" pitchFamily="34" charset="0"/>
                        </a:rPr>
                        <a:t>Dysfunction</a:t>
                      </a:r>
                      <a:r>
                        <a:rPr lang="pt-BR" sz="1200" b="1" u="none" strike="noStrike" dirty="0">
                          <a:solidFill>
                            <a:schemeClr val="bg1"/>
                          </a:solidFill>
                          <a:effectLst/>
                          <a:latin typeface="Arial" pitchFamily="34" charset="0"/>
                          <a:cs typeface="Arial" pitchFamily="34" charset="0"/>
                        </a:rPr>
                        <a:t> </a:t>
                      </a:r>
                      <a:endParaRPr lang="pt-BR" sz="1200" b="1" i="0" u="none" strike="noStrike" dirty="0">
                        <a:solidFill>
                          <a:schemeClr val="bg1"/>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260692">
                <a:tc rowSpan="2">
                  <a:txBody>
                    <a:bodyPr/>
                    <a:lstStyle/>
                    <a:p>
                      <a:pPr algn="ctr" fontAlgn="ctr"/>
                      <a:r>
                        <a:rPr lang="pt-BR" sz="1200" b="1" u="none" strike="noStrike" dirty="0" smtClean="0">
                          <a:effectLst/>
                          <a:latin typeface="Arial" pitchFamily="34" charset="0"/>
                          <a:cs typeface="Arial" pitchFamily="34" charset="0"/>
                        </a:rPr>
                        <a:t>PROCESS</a:t>
                      </a:r>
                      <a:endParaRPr lang="pt-BR" sz="1200" b="1"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fontAlgn="ctr"/>
                      <a:r>
                        <a:rPr lang="pt-BR" sz="1200" i="1" u="none" strike="noStrike" dirty="0" err="1">
                          <a:effectLst/>
                          <a:latin typeface="Arial" pitchFamily="34" charset="0"/>
                          <a:cs typeface="Arial" pitchFamily="34" charset="0"/>
                        </a:rPr>
                        <a:t>Child</a:t>
                      </a:r>
                      <a:r>
                        <a:rPr lang="pt-BR" sz="1200" i="1" u="none" strike="noStrike" dirty="0">
                          <a:effectLst/>
                          <a:latin typeface="Arial" pitchFamily="34" charset="0"/>
                          <a:cs typeface="Arial" pitchFamily="34" charset="0"/>
                        </a:rPr>
                        <a:t> </a:t>
                      </a:r>
                      <a:r>
                        <a:rPr lang="pt-BR" sz="1200" i="1" u="none" strike="noStrike" dirty="0" err="1">
                          <a:effectLst/>
                          <a:latin typeface="Arial" pitchFamily="34" charset="0"/>
                          <a:cs typeface="Arial" pitchFamily="34" charset="0"/>
                        </a:rPr>
                        <a:t>Care</a:t>
                      </a:r>
                      <a:endParaRPr lang="pt-BR" sz="1200" b="1" i="1"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fontAlgn="ctr"/>
                      <a:r>
                        <a:rPr lang="pt-BR" sz="1200" u="none" strike="noStrike">
                          <a:effectLst/>
                          <a:latin typeface="Arial" pitchFamily="34" charset="0"/>
                          <a:cs typeface="Arial" pitchFamily="34" charset="0"/>
                        </a:rPr>
                        <a:t>2</a:t>
                      </a:r>
                      <a:endParaRPr lang="pt-BR" sz="1200" b="0" i="0" u="none" strike="noStrike">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fontAlgn="ctr"/>
                      <a:r>
                        <a:rPr lang="pt-BR" sz="1200" u="none" strike="noStrike" dirty="0">
                          <a:effectLst/>
                          <a:latin typeface="Arial" pitchFamily="34" charset="0"/>
                          <a:cs typeface="Arial" pitchFamily="34" charset="0"/>
                        </a:rPr>
                        <a:t>0</a:t>
                      </a:r>
                      <a:endParaRPr lang="pt-BR" sz="1200" b="0"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fontAlgn="ctr"/>
                      <a:r>
                        <a:rPr lang="pt-BR" sz="1200" u="none" strike="noStrike">
                          <a:effectLst/>
                          <a:latin typeface="Arial" pitchFamily="34" charset="0"/>
                          <a:cs typeface="Arial" pitchFamily="34" charset="0"/>
                        </a:rPr>
                        <a:t>1</a:t>
                      </a:r>
                      <a:endParaRPr lang="pt-BR" sz="1200" b="0" i="0" u="none" strike="noStrike">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r>
              <a:tr h="310349">
                <a:tc vMerge="1">
                  <a:txBody>
                    <a:bodyPr/>
                    <a:lstStyle/>
                    <a:p>
                      <a:endParaRPr lang="pt-BR"/>
                    </a:p>
                  </a:txBody>
                  <a:tcPr/>
                </a:tc>
                <a:tc>
                  <a:txBody>
                    <a:bodyPr/>
                    <a:lstStyle/>
                    <a:p>
                      <a:pPr algn="ctr" fontAlgn="ctr"/>
                      <a:r>
                        <a:rPr lang="pt-BR" sz="1200" i="1" u="none" strike="noStrike" dirty="0">
                          <a:effectLst/>
                          <a:latin typeface="Arial" pitchFamily="34" charset="0"/>
                          <a:cs typeface="Arial" pitchFamily="34" charset="0"/>
                        </a:rPr>
                        <a:t>Total </a:t>
                      </a:r>
                      <a:r>
                        <a:rPr lang="pt-BR" sz="1200" i="1" u="none" strike="noStrike" dirty="0" err="1">
                          <a:effectLst/>
                          <a:latin typeface="Arial" pitchFamily="34" charset="0"/>
                          <a:cs typeface="Arial" pitchFamily="34" charset="0"/>
                        </a:rPr>
                        <a:t>Process</a:t>
                      </a:r>
                      <a:endParaRPr lang="pt-BR" sz="1200" b="1" i="1"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fontAlgn="ctr"/>
                      <a:r>
                        <a:rPr lang="pt-BR" sz="1200" u="none" strike="noStrike" dirty="0">
                          <a:effectLst/>
                          <a:latin typeface="Arial" pitchFamily="34" charset="0"/>
                          <a:cs typeface="Arial" pitchFamily="34" charset="0"/>
                        </a:rPr>
                        <a:t>2</a:t>
                      </a:r>
                      <a:endParaRPr lang="pt-BR" sz="1200" b="1"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fontAlgn="ctr"/>
                      <a:r>
                        <a:rPr lang="pt-BR" sz="1200" u="none" strike="noStrike" dirty="0">
                          <a:effectLst/>
                          <a:latin typeface="Arial" pitchFamily="34" charset="0"/>
                          <a:cs typeface="Arial" pitchFamily="34" charset="0"/>
                        </a:rPr>
                        <a:t>0</a:t>
                      </a:r>
                      <a:endParaRPr lang="pt-BR" sz="1200" b="1"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fontAlgn="ctr"/>
                      <a:r>
                        <a:rPr lang="pt-BR" sz="1200" u="none" strike="noStrike" dirty="0">
                          <a:effectLst/>
                          <a:latin typeface="Arial" pitchFamily="34" charset="0"/>
                          <a:cs typeface="Arial" pitchFamily="34" charset="0"/>
                        </a:rPr>
                        <a:t>1</a:t>
                      </a:r>
                      <a:endParaRPr lang="pt-BR" sz="1200" b="1"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r>
              <a:tr h="260692">
                <a:tc rowSpan="5">
                  <a:txBody>
                    <a:bodyPr/>
                    <a:lstStyle/>
                    <a:p>
                      <a:pPr algn="ctr" fontAlgn="ctr"/>
                      <a:r>
                        <a:rPr lang="pt-BR" sz="1200" b="1" u="none" strike="noStrike" dirty="0" smtClean="0">
                          <a:effectLst/>
                          <a:latin typeface="Arial" pitchFamily="34" charset="0"/>
                          <a:cs typeface="Arial" pitchFamily="34" charset="0"/>
                        </a:rPr>
                        <a:t>PERSON</a:t>
                      </a:r>
                      <a:endParaRPr lang="pt-BR" sz="1200" b="1"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ctr"/>
                      <a:r>
                        <a:rPr lang="pt-BR" sz="1200" i="1" u="none" strike="noStrike" dirty="0">
                          <a:effectLst/>
                          <a:latin typeface="Arial" pitchFamily="34" charset="0"/>
                          <a:cs typeface="Arial" pitchFamily="34" charset="0"/>
                        </a:rPr>
                        <a:t>Perinatal </a:t>
                      </a:r>
                      <a:r>
                        <a:rPr lang="pt-BR" sz="1200" i="1" u="none" strike="noStrike" dirty="0" err="1">
                          <a:effectLst/>
                          <a:latin typeface="Arial" pitchFamily="34" charset="0"/>
                          <a:cs typeface="Arial" pitchFamily="34" charset="0"/>
                        </a:rPr>
                        <a:t>complications</a:t>
                      </a:r>
                      <a:endParaRPr lang="pt-BR" sz="1200" b="1" i="1"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ctr"/>
                      <a:r>
                        <a:rPr lang="pt-BR" sz="1200" u="none" strike="noStrike">
                          <a:effectLst/>
                          <a:latin typeface="Arial" pitchFamily="34" charset="0"/>
                          <a:cs typeface="Arial" pitchFamily="34" charset="0"/>
                        </a:rPr>
                        <a:t>4</a:t>
                      </a:r>
                      <a:endParaRPr lang="pt-BR" sz="1200" b="0" i="0" u="none" strike="noStrike">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ctr"/>
                      <a:r>
                        <a:rPr lang="pt-BR" sz="1200" u="none" strike="noStrike" dirty="0">
                          <a:effectLst/>
                          <a:latin typeface="Arial" pitchFamily="34" charset="0"/>
                          <a:cs typeface="Arial" pitchFamily="34" charset="0"/>
                        </a:rPr>
                        <a:t>7</a:t>
                      </a:r>
                      <a:endParaRPr lang="pt-BR" sz="1200" b="0"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ctr"/>
                      <a:r>
                        <a:rPr lang="pt-BR" sz="1200" u="none" strike="noStrike" dirty="0">
                          <a:effectLst/>
                          <a:latin typeface="Arial" pitchFamily="34" charset="0"/>
                          <a:cs typeface="Arial" pitchFamily="34" charset="0"/>
                        </a:rPr>
                        <a:t>4</a:t>
                      </a:r>
                      <a:endParaRPr lang="pt-BR" sz="1200" b="0"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r>
              <a:tr h="489108">
                <a:tc vMerge="1">
                  <a:txBody>
                    <a:bodyPr/>
                    <a:lstStyle/>
                    <a:p>
                      <a:endParaRPr lang="pt-BR"/>
                    </a:p>
                  </a:txBody>
                  <a:tcPr/>
                </a:tc>
                <a:tc>
                  <a:txBody>
                    <a:bodyPr/>
                    <a:lstStyle/>
                    <a:p>
                      <a:pPr algn="ctr" fontAlgn="ctr"/>
                      <a:r>
                        <a:rPr lang="en-US" sz="1200" i="1" u="none" strike="noStrike" dirty="0">
                          <a:effectLst/>
                          <a:latin typeface="Arial" pitchFamily="34" charset="0"/>
                          <a:cs typeface="Arial" pitchFamily="34" charset="0"/>
                        </a:rPr>
                        <a:t>Congenital malformations in the newborn</a:t>
                      </a:r>
                      <a:endParaRPr lang="en-US" sz="1200" b="1" i="1"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ctr"/>
                      <a:r>
                        <a:rPr lang="pt-BR" sz="1200" u="none" strike="noStrike">
                          <a:effectLst/>
                          <a:latin typeface="Arial" pitchFamily="34" charset="0"/>
                          <a:cs typeface="Arial" pitchFamily="34" charset="0"/>
                        </a:rPr>
                        <a:t>6</a:t>
                      </a:r>
                      <a:endParaRPr lang="pt-BR" sz="1200" b="0" i="0" u="none" strike="noStrike">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ctr"/>
                      <a:r>
                        <a:rPr lang="pt-BR" sz="1200" u="none" strike="noStrike" dirty="0">
                          <a:effectLst/>
                          <a:latin typeface="Arial" pitchFamily="34" charset="0"/>
                          <a:cs typeface="Arial" pitchFamily="34" charset="0"/>
                        </a:rPr>
                        <a:t>11</a:t>
                      </a:r>
                      <a:endParaRPr lang="pt-BR" sz="1200" b="0"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ctr"/>
                      <a:r>
                        <a:rPr lang="pt-BR" sz="1200" u="none" strike="noStrike">
                          <a:effectLst/>
                          <a:latin typeface="Arial" pitchFamily="34" charset="0"/>
                          <a:cs typeface="Arial" pitchFamily="34" charset="0"/>
                        </a:rPr>
                        <a:t>12</a:t>
                      </a:r>
                      <a:endParaRPr lang="pt-BR" sz="1200" b="0" i="0" u="none" strike="noStrike">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r>
              <a:tr h="260692">
                <a:tc vMerge="1">
                  <a:txBody>
                    <a:bodyPr/>
                    <a:lstStyle/>
                    <a:p>
                      <a:endParaRPr lang="pt-BR"/>
                    </a:p>
                  </a:txBody>
                  <a:tcPr/>
                </a:tc>
                <a:tc>
                  <a:txBody>
                    <a:bodyPr/>
                    <a:lstStyle/>
                    <a:p>
                      <a:pPr algn="ctr" fontAlgn="ctr"/>
                      <a:r>
                        <a:rPr lang="en-US" sz="1200" i="1" u="none" strike="noStrike" dirty="0">
                          <a:effectLst/>
                          <a:latin typeface="Arial" pitchFamily="34" charset="0"/>
                          <a:cs typeface="Arial" pitchFamily="34" charset="0"/>
                        </a:rPr>
                        <a:t>Diseases in the newborn or infant</a:t>
                      </a:r>
                      <a:endParaRPr lang="en-US" sz="1200" b="1" i="1"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ctr"/>
                      <a:r>
                        <a:rPr lang="pt-BR" sz="1200" u="none" strike="noStrike" dirty="0">
                          <a:effectLst/>
                          <a:latin typeface="Arial" pitchFamily="34" charset="0"/>
                          <a:cs typeface="Arial" pitchFamily="34" charset="0"/>
                        </a:rPr>
                        <a:t>4</a:t>
                      </a:r>
                      <a:endParaRPr lang="pt-BR" sz="1200" b="0"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ctr"/>
                      <a:r>
                        <a:rPr lang="pt-BR" sz="1200" u="none" strike="noStrike" dirty="0">
                          <a:effectLst/>
                          <a:latin typeface="Arial" pitchFamily="34" charset="0"/>
                          <a:cs typeface="Arial" pitchFamily="34" charset="0"/>
                        </a:rPr>
                        <a:t>10</a:t>
                      </a:r>
                      <a:endParaRPr lang="pt-BR" sz="1200" b="0"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ctr"/>
                      <a:r>
                        <a:rPr lang="pt-BR" sz="1200" u="none" strike="noStrike" dirty="0">
                          <a:effectLst/>
                          <a:latin typeface="Arial" pitchFamily="34" charset="0"/>
                          <a:cs typeface="Arial" pitchFamily="34" charset="0"/>
                        </a:rPr>
                        <a:t>4</a:t>
                      </a:r>
                      <a:endParaRPr lang="pt-BR" sz="1200" b="0"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r>
              <a:tr h="260692">
                <a:tc vMerge="1">
                  <a:txBody>
                    <a:bodyPr/>
                    <a:lstStyle/>
                    <a:p>
                      <a:endParaRPr lang="pt-BR"/>
                    </a:p>
                  </a:txBody>
                  <a:tcPr/>
                </a:tc>
                <a:tc>
                  <a:txBody>
                    <a:bodyPr/>
                    <a:lstStyle/>
                    <a:p>
                      <a:pPr algn="ctr" fontAlgn="ctr"/>
                      <a:r>
                        <a:rPr lang="pt-BR" sz="1200" i="1" u="none" strike="noStrike" dirty="0">
                          <a:effectLst/>
                          <a:latin typeface="Arial" pitchFamily="34" charset="0"/>
                          <a:cs typeface="Arial" pitchFamily="34" charset="0"/>
                        </a:rPr>
                        <a:t> </a:t>
                      </a:r>
                      <a:r>
                        <a:rPr lang="pt-BR" sz="1200" i="1" u="none" strike="noStrike" dirty="0" err="1">
                          <a:effectLst/>
                          <a:latin typeface="Arial" pitchFamily="34" charset="0"/>
                          <a:cs typeface="Arial" pitchFamily="34" charset="0"/>
                        </a:rPr>
                        <a:t>Newborn</a:t>
                      </a:r>
                      <a:r>
                        <a:rPr lang="pt-BR" sz="1200" i="1" u="none" strike="noStrike" dirty="0">
                          <a:effectLst/>
                          <a:latin typeface="Arial" pitchFamily="34" charset="0"/>
                          <a:cs typeface="Arial" pitchFamily="34" charset="0"/>
                        </a:rPr>
                        <a:t> </a:t>
                      </a:r>
                      <a:r>
                        <a:rPr lang="pt-BR" sz="1200" i="1" u="none" strike="noStrike" dirty="0" err="1">
                          <a:effectLst/>
                          <a:latin typeface="Arial" pitchFamily="34" charset="0"/>
                          <a:cs typeface="Arial" pitchFamily="34" charset="0"/>
                        </a:rPr>
                        <a:t>or</a:t>
                      </a:r>
                      <a:r>
                        <a:rPr lang="pt-BR" sz="1200" i="1" u="none" strike="noStrike" dirty="0">
                          <a:effectLst/>
                          <a:latin typeface="Arial" pitchFamily="34" charset="0"/>
                          <a:cs typeface="Arial" pitchFamily="34" charset="0"/>
                        </a:rPr>
                        <a:t> </a:t>
                      </a:r>
                      <a:r>
                        <a:rPr lang="pt-BR" sz="1200" i="1" u="none" strike="noStrike" dirty="0" err="1">
                          <a:effectLst/>
                          <a:latin typeface="Arial" pitchFamily="34" charset="0"/>
                          <a:cs typeface="Arial" pitchFamily="34" charset="0"/>
                        </a:rPr>
                        <a:t>infant</a:t>
                      </a:r>
                      <a:r>
                        <a:rPr lang="pt-BR" sz="1200" i="1" u="none" strike="noStrike" dirty="0">
                          <a:effectLst/>
                          <a:latin typeface="Arial" pitchFamily="34" charset="0"/>
                          <a:cs typeface="Arial" pitchFamily="34" charset="0"/>
                        </a:rPr>
                        <a:t> </a:t>
                      </a:r>
                      <a:r>
                        <a:rPr lang="pt-BR" sz="1200" i="1" u="none" strike="noStrike" dirty="0" err="1">
                          <a:effectLst/>
                          <a:latin typeface="Arial" pitchFamily="34" charset="0"/>
                          <a:cs typeface="Arial" pitchFamily="34" charset="0"/>
                        </a:rPr>
                        <a:t>characteristics</a:t>
                      </a:r>
                      <a:endParaRPr lang="pt-BR" sz="1200" b="1" i="1"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ctr"/>
                      <a:r>
                        <a:rPr lang="pt-BR" sz="1200" u="none" strike="noStrike" dirty="0">
                          <a:effectLst/>
                          <a:latin typeface="Arial" pitchFamily="34" charset="0"/>
                          <a:cs typeface="Arial" pitchFamily="34" charset="0"/>
                        </a:rPr>
                        <a:t>21</a:t>
                      </a:r>
                      <a:endParaRPr lang="pt-BR" sz="1200" b="0"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ctr"/>
                      <a:r>
                        <a:rPr lang="pt-BR" sz="1200" u="none" strike="noStrike" dirty="0">
                          <a:effectLst/>
                          <a:latin typeface="Arial" pitchFamily="34" charset="0"/>
                          <a:cs typeface="Arial" pitchFamily="34" charset="0"/>
                        </a:rPr>
                        <a:t>23</a:t>
                      </a:r>
                      <a:endParaRPr lang="pt-BR" sz="1200" b="0"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ctr"/>
                      <a:r>
                        <a:rPr lang="pt-BR" sz="1200" u="none" strike="noStrike" dirty="0">
                          <a:effectLst/>
                          <a:latin typeface="Arial" pitchFamily="34" charset="0"/>
                          <a:cs typeface="Arial" pitchFamily="34" charset="0"/>
                        </a:rPr>
                        <a:t>13</a:t>
                      </a:r>
                      <a:endParaRPr lang="pt-BR" sz="1200" b="0"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r>
              <a:tr h="310349">
                <a:tc vMerge="1">
                  <a:txBody>
                    <a:bodyPr/>
                    <a:lstStyle/>
                    <a:p>
                      <a:endParaRPr lang="pt-BR"/>
                    </a:p>
                  </a:txBody>
                  <a:tcPr/>
                </a:tc>
                <a:tc>
                  <a:txBody>
                    <a:bodyPr/>
                    <a:lstStyle/>
                    <a:p>
                      <a:pPr algn="ctr" fontAlgn="ctr"/>
                      <a:r>
                        <a:rPr lang="pt-BR" sz="1200" i="1" u="none" strike="noStrike" dirty="0">
                          <a:effectLst/>
                          <a:latin typeface="Arial" pitchFamily="34" charset="0"/>
                          <a:cs typeface="Arial" pitchFamily="34" charset="0"/>
                        </a:rPr>
                        <a:t>Total Person</a:t>
                      </a:r>
                      <a:endParaRPr lang="pt-BR" sz="1200" b="1" i="1"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ctr"/>
                      <a:r>
                        <a:rPr lang="pt-BR" sz="1200" u="none" strike="noStrike">
                          <a:effectLst/>
                          <a:latin typeface="Arial" pitchFamily="34" charset="0"/>
                          <a:cs typeface="Arial" pitchFamily="34" charset="0"/>
                        </a:rPr>
                        <a:t>35</a:t>
                      </a:r>
                      <a:endParaRPr lang="pt-BR" sz="1200" b="1" i="0" u="none" strike="noStrike">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ctr"/>
                      <a:r>
                        <a:rPr lang="pt-BR" sz="1200" u="none" strike="noStrike" dirty="0">
                          <a:effectLst/>
                          <a:latin typeface="Arial" pitchFamily="34" charset="0"/>
                          <a:cs typeface="Arial" pitchFamily="34" charset="0"/>
                        </a:rPr>
                        <a:t>51</a:t>
                      </a:r>
                      <a:endParaRPr lang="pt-BR" sz="1200" b="1"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ctr"/>
                      <a:r>
                        <a:rPr lang="pt-BR" sz="1200" u="none" strike="noStrike" dirty="0">
                          <a:effectLst/>
                          <a:latin typeface="Arial" pitchFamily="34" charset="0"/>
                          <a:cs typeface="Arial" pitchFamily="34" charset="0"/>
                        </a:rPr>
                        <a:t>33</a:t>
                      </a:r>
                      <a:endParaRPr lang="pt-BR" sz="1200" b="1"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r>
              <a:tr h="489108">
                <a:tc rowSpan="7">
                  <a:txBody>
                    <a:bodyPr/>
                    <a:lstStyle/>
                    <a:p>
                      <a:pPr algn="ctr" fontAlgn="ctr"/>
                      <a:r>
                        <a:rPr lang="pt-BR" sz="1200" b="1" u="none" strike="noStrike" dirty="0" smtClean="0">
                          <a:effectLst/>
                          <a:latin typeface="Arial" pitchFamily="34" charset="0"/>
                          <a:cs typeface="Arial" pitchFamily="34" charset="0"/>
                        </a:rPr>
                        <a:t>CONTEXT</a:t>
                      </a:r>
                      <a:endParaRPr lang="pt-BR" sz="1200" b="1"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fontAlgn="ctr"/>
                      <a:r>
                        <a:rPr lang="en-US" sz="1200" i="1" u="none" strike="noStrike" dirty="0">
                          <a:effectLst/>
                          <a:latin typeface="Arial" pitchFamily="34" charset="0"/>
                          <a:cs typeface="Arial" pitchFamily="34" charset="0"/>
                        </a:rPr>
                        <a:t>Maternal use of teratogens during pregnancy</a:t>
                      </a:r>
                      <a:endParaRPr lang="en-US" sz="1200" b="1" i="1"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fontAlgn="ctr"/>
                      <a:r>
                        <a:rPr lang="pt-BR" sz="1200" u="none" strike="noStrike" dirty="0">
                          <a:effectLst/>
                          <a:latin typeface="Arial" pitchFamily="34" charset="0"/>
                          <a:cs typeface="Arial" pitchFamily="34" charset="0"/>
                        </a:rPr>
                        <a:t>4</a:t>
                      </a:r>
                      <a:endParaRPr lang="pt-BR" sz="1200" b="0"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fontAlgn="ctr"/>
                      <a:r>
                        <a:rPr lang="pt-BR" sz="1200" u="none" strike="noStrike" dirty="0">
                          <a:effectLst/>
                          <a:latin typeface="Arial" pitchFamily="34" charset="0"/>
                          <a:cs typeface="Arial" pitchFamily="34" charset="0"/>
                        </a:rPr>
                        <a:t>3</a:t>
                      </a:r>
                      <a:endParaRPr lang="pt-BR" sz="1200" b="0"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fontAlgn="ctr"/>
                      <a:r>
                        <a:rPr lang="pt-BR" sz="1200" u="none" strike="noStrike">
                          <a:effectLst/>
                          <a:latin typeface="Arial" pitchFamily="34" charset="0"/>
                          <a:cs typeface="Arial" pitchFamily="34" charset="0"/>
                        </a:rPr>
                        <a:t>5</a:t>
                      </a:r>
                      <a:endParaRPr lang="pt-BR" sz="1200" b="0" i="0" u="none" strike="noStrike">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r>
              <a:tr h="260692">
                <a:tc vMerge="1">
                  <a:txBody>
                    <a:bodyPr/>
                    <a:lstStyle/>
                    <a:p>
                      <a:endParaRPr lang="pt-BR"/>
                    </a:p>
                  </a:txBody>
                  <a:tcPr/>
                </a:tc>
                <a:tc>
                  <a:txBody>
                    <a:bodyPr/>
                    <a:lstStyle/>
                    <a:p>
                      <a:pPr algn="ctr" fontAlgn="ctr"/>
                      <a:r>
                        <a:rPr lang="pt-BR" sz="1200" i="1" u="none" strike="noStrike" dirty="0" err="1">
                          <a:effectLst/>
                          <a:latin typeface="Arial" pitchFamily="34" charset="0"/>
                          <a:cs typeface="Arial" pitchFamily="34" charset="0"/>
                        </a:rPr>
                        <a:t>Obstetric</a:t>
                      </a:r>
                      <a:r>
                        <a:rPr lang="pt-BR" sz="1200" i="1" u="none" strike="noStrike" dirty="0">
                          <a:effectLst/>
                          <a:latin typeface="Arial" pitchFamily="34" charset="0"/>
                          <a:cs typeface="Arial" pitchFamily="34" charset="0"/>
                        </a:rPr>
                        <a:t> </a:t>
                      </a:r>
                      <a:r>
                        <a:rPr lang="pt-BR" sz="1200" i="1" u="none" strike="noStrike" dirty="0" err="1">
                          <a:effectLst/>
                          <a:latin typeface="Arial" pitchFamily="34" charset="0"/>
                          <a:cs typeface="Arial" pitchFamily="34" charset="0"/>
                        </a:rPr>
                        <a:t>complications</a:t>
                      </a:r>
                      <a:endParaRPr lang="pt-BR" sz="1200" b="1" i="1"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fontAlgn="ctr"/>
                      <a:r>
                        <a:rPr lang="pt-BR" sz="1200" u="none" strike="noStrike" dirty="0">
                          <a:effectLst/>
                          <a:latin typeface="Arial" pitchFamily="34" charset="0"/>
                          <a:cs typeface="Arial" pitchFamily="34" charset="0"/>
                        </a:rPr>
                        <a:t>8</a:t>
                      </a:r>
                      <a:endParaRPr lang="pt-BR" sz="1200" b="0"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fontAlgn="ctr"/>
                      <a:r>
                        <a:rPr lang="pt-BR" sz="1200" u="none" strike="noStrike" dirty="0">
                          <a:effectLst/>
                          <a:latin typeface="Arial" pitchFamily="34" charset="0"/>
                          <a:cs typeface="Arial" pitchFamily="34" charset="0"/>
                        </a:rPr>
                        <a:t>10</a:t>
                      </a:r>
                      <a:endParaRPr lang="pt-BR" sz="1200" b="0"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fontAlgn="ctr"/>
                      <a:r>
                        <a:rPr lang="pt-BR" sz="1200" u="none" strike="noStrike">
                          <a:effectLst/>
                          <a:latin typeface="Arial" pitchFamily="34" charset="0"/>
                          <a:cs typeface="Arial" pitchFamily="34" charset="0"/>
                        </a:rPr>
                        <a:t>4</a:t>
                      </a:r>
                      <a:endParaRPr lang="pt-BR" sz="1200" b="0" i="0" u="none" strike="noStrike">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r>
              <a:tr h="260692">
                <a:tc vMerge="1">
                  <a:txBody>
                    <a:bodyPr/>
                    <a:lstStyle/>
                    <a:p>
                      <a:endParaRPr lang="pt-BR"/>
                    </a:p>
                  </a:txBody>
                  <a:tcPr/>
                </a:tc>
                <a:tc>
                  <a:txBody>
                    <a:bodyPr/>
                    <a:lstStyle/>
                    <a:p>
                      <a:pPr algn="ctr" fontAlgn="ctr"/>
                      <a:r>
                        <a:rPr lang="pt-BR" sz="1200" i="1" u="none" strike="noStrike" dirty="0" err="1">
                          <a:effectLst/>
                          <a:latin typeface="Arial" pitchFamily="34" charset="0"/>
                          <a:cs typeface="Arial" pitchFamily="34" charset="0"/>
                        </a:rPr>
                        <a:t>Mother’s</a:t>
                      </a:r>
                      <a:r>
                        <a:rPr lang="pt-BR" sz="1200" i="1" u="none" strike="noStrike" dirty="0">
                          <a:effectLst/>
                          <a:latin typeface="Arial" pitchFamily="34" charset="0"/>
                          <a:cs typeface="Arial" pitchFamily="34" charset="0"/>
                        </a:rPr>
                        <a:t> </a:t>
                      </a:r>
                      <a:r>
                        <a:rPr lang="pt-BR" sz="1200" i="1" u="none" strike="noStrike" dirty="0" err="1">
                          <a:effectLst/>
                          <a:latin typeface="Arial" pitchFamily="34" charset="0"/>
                          <a:cs typeface="Arial" pitchFamily="34" charset="0"/>
                        </a:rPr>
                        <a:t>clinical</a:t>
                      </a:r>
                      <a:r>
                        <a:rPr lang="pt-BR" sz="1200" i="1" u="none" strike="noStrike" dirty="0">
                          <a:effectLst/>
                          <a:latin typeface="Arial" pitchFamily="34" charset="0"/>
                          <a:cs typeface="Arial" pitchFamily="34" charset="0"/>
                        </a:rPr>
                        <a:t> </a:t>
                      </a:r>
                      <a:r>
                        <a:rPr lang="pt-BR" sz="1200" i="1" u="none" strike="noStrike" dirty="0" err="1">
                          <a:effectLst/>
                          <a:latin typeface="Arial" pitchFamily="34" charset="0"/>
                          <a:cs typeface="Arial" pitchFamily="34" charset="0"/>
                        </a:rPr>
                        <a:t>conditions</a:t>
                      </a:r>
                      <a:endParaRPr lang="pt-BR" sz="1200" b="1" i="1"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fontAlgn="ctr"/>
                      <a:r>
                        <a:rPr lang="pt-BR" sz="1200" u="none" strike="noStrike" dirty="0">
                          <a:effectLst/>
                          <a:latin typeface="Arial" pitchFamily="34" charset="0"/>
                          <a:cs typeface="Arial" pitchFamily="34" charset="0"/>
                        </a:rPr>
                        <a:t>3</a:t>
                      </a:r>
                      <a:endParaRPr lang="pt-BR" sz="1200" b="0"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fontAlgn="ctr"/>
                      <a:r>
                        <a:rPr lang="pt-BR" sz="1200" u="none" strike="noStrike" dirty="0">
                          <a:effectLst/>
                          <a:latin typeface="Arial" pitchFamily="34" charset="0"/>
                          <a:cs typeface="Arial" pitchFamily="34" charset="0"/>
                        </a:rPr>
                        <a:t>6</a:t>
                      </a:r>
                      <a:endParaRPr lang="pt-BR" sz="1200" b="0"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fontAlgn="ctr"/>
                      <a:r>
                        <a:rPr lang="pt-BR" sz="1200" u="none" strike="noStrike">
                          <a:effectLst/>
                          <a:latin typeface="Arial" pitchFamily="34" charset="0"/>
                          <a:cs typeface="Arial" pitchFamily="34" charset="0"/>
                        </a:rPr>
                        <a:t>6</a:t>
                      </a:r>
                      <a:endParaRPr lang="pt-BR" sz="1200" b="0" i="0" u="none" strike="noStrike">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r>
              <a:tr h="260692">
                <a:tc vMerge="1">
                  <a:txBody>
                    <a:bodyPr/>
                    <a:lstStyle/>
                    <a:p>
                      <a:endParaRPr lang="pt-BR"/>
                    </a:p>
                  </a:txBody>
                  <a:tcPr/>
                </a:tc>
                <a:tc>
                  <a:txBody>
                    <a:bodyPr/>
                    <a:lstStyle/>
                    <a:p>
                      <a:pPr algn="ctr" fontAlgn="ctr"/>
                      <a:r>
                        <a:rPr lang="pt-BR" sz="1200" i="1" u="none" strike="noStrike" dirty="0" err="1">
                          <a:effectLst/>
                          <a:latin typeface="Arial" pitchFamily="34" charset="0"/>
                          <a:cs typeface="Arial" pitchFamily="34" charset="0"/>
                        </a:rPr>
                        <a:t>Socioeconomic</a:t>
                      </a:r>
                      <a:r>
                        <a:rPr lang="pt-BR" sz="1200" i="1" u="none" strike="noStrike" dirty="0">
                          <a:effectLst/>
                          <a:latin typeface="Arial" pitchFamily="34" charset="0"/>
                          <a:cs typeface="Arial" pitchFamily="34" charset="0"/>
                        </a:rPr>
                        <a:t> </a:t>
                      </a:r>
                      <a:r>
                        <a:rPr lang="pt-BR" sz="1200" i="1" u="none" strike="noStrike" dirty="0" err="1">
                          <a:effectLst/>
                          <a:latin typeface="Arial" pitchFamily="34" charset="0"/>
                          <a:cs typeface="Arial" pitchFamily="34" charset="0"/>
                        </a:rPr>
                        <a:t>conditions</a:t>
                      </a:r>
                      <a:endParaRPr lang="pt-BR" sz="1200" b="1" i="1"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fontAlgn="ctr"/>
                      <a:r>
                        <a:rPr lang="pt-BR" sz="1200" u="none" strike="noStrike" dirty="0">
                          <a:effectLst/>
                          <a:latin typeface="Arial" pitchFamily="34" charset="0"/>
                          <a:cs typeface="Arial" pitchFamily="34" charset="0"/>
                        </a:rPr>
                        <a:t>1</a:t>
                      </a:r>
                      <a:endParaRPr lang="pt-BR" sz="1200" b="0"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fontAlgn="ctr"/>
                      <a:r>
                        <a:rPr lang="pt-BR" sz="1200" u="none" strike="noStrike">
                          <a:effectLst/>
                          <a:latin typeface="Arial" pitchFamily="34" charset="0"/>
                          <a:cs typeface="Arial" pitchFamily="34" charset="0"/>
                        </a:rPr>
                        <a:t>1</a:t>
                      </a:r>
                      <a:endParaRPr lang="pt-BR" sz="1200" b="0" i="0" u="none" strike="noStrike">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fontAlgn="ctr"/>
                      <a:r>
                        <a:rPr lang="pt-BR" sz="1200" u="none" strike="noStrike" dirty="0">
                          <a:effectLst/>
                          <a:latin typeface="Arial" pitchFamily="34" charset="0"/>
                          <a:cs typeface="Arial" pitchFamily="34" charset="0"/>
                        </a:rPr>
                        <a:t>0</a:t>
                      </a:r>
                      <a:endParaRPr lang="pt-BR" sz="1200" b="0"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r>
              <a:tr h="489108">
                <a:tc vMerge="1">
                  <a:txBody>
                    <a:bodyPr/>
                    <a:lstStyle/>
                    <a:p>
                      <a:endParaRPr lang="pt-BR"/>
                    </a:p>
                  </a:txBody>
                  <a:tcPr/>
                </a:tc>
                <a:tc>
                  <a:txBody>
                    <a:bodyPr/>
                    <a:lstStyle/>
                    <a:p>
                      <a:pPr algn="ctr" fontAlgn="ctr"/>
                      <a:r>
                        <a:rPr lang="en-US" sz="1200" i="1" u="none" strike="noStrike" dirty="0">
                          <a:effectLst/>
                          <a:latin typeface="Arial" pitchFamily="34" charset="0"/>
                          <a:cs typeface="Arial" pitchFamily="34" charset="0"/>
                        </a:rPr>
                        <a:t>Conditions of hospitalization and / or therapy</a:t>
                      </a:r>
                      <a:endParaRPr lang="en-US" sz="1200" b="1" i="1"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fontAlgn="ctr"/>
                      <a:r>
                        <a:rPr lang="pt-BR" sz="1200" u="none" strike="noStrike" dirty="0">
                          <a:effectLst/>
                          <a:latin typeface="Arial" pitchFamily="34" charset="0"/>
                          <a:cs typeface="Arial" pitchFamily="34" charset="0"/>
                        </a:rPr>
                        <a:t>4</a:t>
                      </a:r>
                      <a:endParaRPr lang="pt-BR" sz="1200" b="0"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fontAlgn="ctr"/>
                      <a:r>
                        <a:rPr lang="pt-BR" sz="1200" u="none" strike="noStrike">
                          <a:effectLst/>
                          <a:latin typeface="Arial" pitchFamily="34" charset="0"/>
                          <a:cs typeface="Arial" pitchFamily="34" charset="0"/>
                        </a:rPr>
                        <a:t>4</a:t>
                      </a:r>
                      <a:endParaRPr lang="pt-BR" sz="1200" b="0" i="0" u="none" strike="noStrike">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fontAlgn="ctr"/>
                      <a:r>
                        <a:rPr lang="pt-BR" sz="1200" u="none" strike="noStrike" dirty="0">
                          <a:effectLst/>
                          <a:latin typeface="Arial" pitchFamily="34" charset="0"/>
                          <a:cs typeface="Arial" pitchFamily="34" charset="0"/>
                        </a:rPr>
                        <a:t>1</a:t>
                      </a:r>
                      <a:endParaRPr lang="pt-BR" sz="1200" b="0"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r>
              <a:tr h="260692">
                <a:tc vMerge="1">
                  <a:txBody>
                    <a:bodyPr/>
                    <a:lstStyle/>
                    <a:p>
                      <a:endParaRPr lang="pt-BR"/>
                    </a:p>
                  </a:txBody>
                  <a:tcPr/>
                </a:tc>
                <a:tc>
                  <a:txBody>
                    <a:bodyPr/>
                    <a:lstStyle/>
                    <a:p>
                      <a:pPr algn="ctr" fontAlgn="ctr"/>
                      <a:r>
                        <a:rPr lang="pt-BR" sz="1200" i="1" u="none" strike="noStrike" dirty="0" err="1">
                          <a:effectLst/>
                          <a:latin typeface="Arial" pitchFamily="34" charset="0"/>
                          <a:cs typeface="Arial" pitchFamily="34" charset="0"/>
                        </a:rPr>
                        <a:t>Enviromental</a:t>
                      </a:r>
                      <a:r>
                        <a:rPr lang="pt-BR" sz="1200" i="1" u="none" strike="noStrike" dirty="0">
                          <a:effectLst/>
                          <a:latin typeface="Arial" pitchFamily="34" charset="0"/>
                          <a:cs typeface="Arial" pitchFamily="34" charset="0"/>
                        </a:rPr>
                        <a:t> </a:t>
                      </a:r>
                      <a:r>
                        <a:rPr lang="pt-BR" sz="1200" i="1" u="none" strike="noStrike" dirty="0" err="1">
                          <a:effectLst/>
                          <a:latin typeface="Arial" pitchFamily="34" charset="0"/>
                          <a:cs typeface="Arial" pitchFamily="34" charset="0"/>
                        </a:rPr>
                        <a:t>conditions</a:t>
                      </a:r>
                      <a:endParaRPr lang="pt-BR" sz="1200" b="1" i="1"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fontAlgn="ctr"/>
                      <a:r>
                        <a:rPr lang="pt-BR" sz="1200" u="none" strike="noStrike" dirty="0">
                          <a:effectLst/>
                          <a:latin typeface="Arial" pitchFamily="34" charset="0"/>
                          <a:cs typeface="Arial" pitchFamily="34" charset="0"/>
                        </a:rPr>
                        <a:t>3</a:t>
                      </a:r>
                      <a:endParaRPr lang="pt-BR" sz="1200" b="0"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fontAlgn="ctr"/>
                      <a:r>
                        <a:rPr lang="pt-BR" sz="1200" u="none" strike="noStrike" dirty="0">
                          <a:effectLst/>
                          <a:latin typeface="Arial" pitchFamily="34" charset="0"/>
                          <a:cs typeface="Arial" pitchFamily="34" charset="0"/>
                        </a:rPr>
                        <a:t>3</a:t>
                      </a:r>
                      <a:endParaRPr lang="pt-BR" sz="1200" b="0"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fontAlgn="ctr"/>
                      <a:r>
                        <a:rPr lang="pt-BR" sz="1200" u="none" strike="noStrike" dirty="0">
                          <a:effectLst/>
                          <a:latin typeface="Arial" pitchFamily="34" charset="0"/>
                          <a:cs typeface="Arial" pitchFamily="34" charset="0"/>
                        </a:rPr>
                        <a:t>0</a:t>
                      </a:r>
                      <a:endParaRPr lang="pt-BR" sz="1200" b="0"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r>
              <a:tr h="310349">
                <a:tc vMerge="1">
                  <a:txBody>
                    <a:bodyPr/>
                    <a:lstStyle/>
                    <a:p>
                      <a:endParaRPr lang="pt-BR"/>
                    </a:p>
                  </a:txBody>
                  <a:tcPr/>
                </a:tc>
                <a:tc>
                  <a:txBody>
                    <a:bodyPr/>
                    <a:lstStyle/>
                    <a:p>
                      <a:pPr algn="ctr" fontAlgn="ctr"/>
                      <a:r>
                        <a:rPr lang="pt-BR" sz="1200" i="1" u="none" strike="noStrike" dirty="0">
                          <a:effectLst/>
                          <a:latin typeface="Arial" pitchFamily="34" charset="0"/>
                          <a:cs typeface="Arial" pitchFamily="34" charset="0"/>
                        </a:rPr>
                        <a:t>Total </a:t>
                      </a:r>
                      <a:r>
                        <a:rPr lang="pt-BR" sz="1200" i="1" u="none" strike="noStrike" dirty="0" err="1">
                          <a:effectLst/>
                          <a:latin typeface="Arial" pitchFamily="34" charset="0"/>
                          <a:cs typeface="Arial" pitchFamily="34" charset="0"/>
                        </a:rPr>
                        <a:t>Context</a:t>
                      </a:r>
                      <a:endParaRPr lang="pt-BR" sz="1200" b="1" i="1"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fontAlgn="ctr"/>
                      <a:r>
                        <a:rPr lang="pt-BR" sz="1200" u="none" strike="noStrike" dirty="0">
                          <a:effectLst/>
                          <a:latin typeface="Arial" pitchFamily="34" charset="0"/>
                          <a:cs typeface="Arial" pitchFamily="34" charset="0"/>
                        </a:rPr>
                        <a:t>23</a:t>
                      </a:r>
                      <a:endParaRPr lang="pt-BR" sz="1200" b="1"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fontAlgn="ctr"/>
                      <a:r>
                        <a:rPr lang="pt-BR" sz="1200" u="none" strike="noStrike" dirty="0">
                          <a:effectLst/>
                          <a:latin typeface="Arial" pitchFamily="34" charset="0"/>
                          <a:cs typeface="Arial" pitchFamily="34" charset="0"/>
                        </a:rPr>
                        <a:t>27</a:t>
                      </a:r>
                      <a:endParaRPr lang="pt-BR" sz="1200" b="1"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fontAlgn="ctr"/>
                      <a:r>
                        <a:rPr lang="pt-BR" sz="1200" u="none" strike="noStrike" dirty="0">
                          <a:effectLst/>
                          <a:latin typeface="Arial" pitchFamily="34" charset="0"/>
                          <a:cs typeface="Arial" pitchFamily="34" charset="0"/>
                        </a:rPr>
                        <a:t>16</a:t>
                      </a:r>
                      <a:endParaRPr lang="pt-BR" sz="1200" b="1"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r>
              <a:tr h="260692">
                <a:tc rowSpan="3">
                  <a:txBody>
                    <a:bodyPr/>
                    <a:lstStyle/>
                    <a:p>
                      <a:pPr algn="ctr" fontAlgn="ctr"/>
                      <a:r>
                        <a:rPr lang="pt-BR" sz="1200" b="1" u="none" strike="noStrike" dirty="0" smtClean="0">
                          <a:effectLst/>
                          <a:latin typeface="Arial" pitchFamily="34" charset="0"/>
                          <a:cs typeface="Arial" pitchFamily="34" charset="0"/>
                        </a:rPr>
                        <a:t>TIME</a:t>
                      </a:r>
                      <a:endParaRPr lang="pt-BR" sz="1200" b="1"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pt-BR" sz="1200" i="1" u="none" strike="noStrike" dirty="0">
                          <a:effectLst/>
                          <a:latin typeface="Arial" pitchFamily="34" charset="0"/>
                          <a:cs typeface="Arial" pitchFamily="34" charset="0"/>
                        </a:rPr>
                        <a:t>Time </a:t>
                      </a:r>
                      <a:r>
                        <a:rPr lang="pt-BR" sz="1200" i="1" u="none" strike="noStrike" dirty="0" err="1">
                          <a:effectLst/>
                          <a:latin typeface="Arial" pitchFamily="34" charset="0"/>
                          <a:cs typeface="Arial" pitchFamily="34" charset="0"/>
                        </a:rPr>
                        <a:t>about</a:t>
                      </a:r>
                      <a:r>
                        <a:rPr lang="pt-BR" sz="1200" i="1" u="none" strike="noStrike" dirty="0">
                          <a:effectLst/>
                          <a:latin typeface="Arial" pitchFamily="34" charset="0"/>
                          <a:cs typeface="Arial" pitchFamily="34" charset="0"/>
                        </a:rPr>
                        <a:t> </a:t>
                      </a:r>
                      <a:r>
                        <a:rPr lang="pt-BR" sz="1200" i="1" u="none" strike="noStrike" dirty="0" err="1">
                          <a:effectLst/>
                          <a:latin typeface="Arial" pitchFamily="34" charset="0"/>
                          <a:cs typeface="Arial" pitchFamily="34" charset="0"/>
                        </a:rPr>
                        <a:t>gestational</a:t>
                      </a:r>
                      <a:r>
                        <a:rPr lang="pt-BR" sz="1200" i="1" u="none" strike="noStrike" dirty="0">
                          <a:effectLst/>
                          <a:latin typeface="Arial" pitchFamily="34" charset="0"/>
                          <a:cs typeface="Arial" pitchFamily="34" charset="0"/>
                        </a:rPr>
                        <a:t> </a:t>
                      </a:r>
                      <a:r>
                        <a:rPr lang="pt-BR" sz="1200" i="1" u="none" strike="noStrike" dirty="0" err="1">
                          <a:effectLst/>
                          <a:latin typeface="Arial" pitchFamily="34" charset="0"/>
                          <a:cs typeface="Arial" pitchFamily="34" charset="0"/>
                        </a:rPr>
                        <a:t>period</a:t>
                      </a:r>
                      <a:endParaRPr lang="pt-BR" sz="1200" b="1" i="1"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pt-BR" sz="1200" u="none" strike="noStrike" dirty="0">
                          <a:effectLst/>
                          <a:latin typeface="Arial" pitchFamily="34" charset="0"/>
                          <a:cs typeface="Arial" pitchFamily="34" charset="0"/>
                        </a:rPr>
                        <a:t>6</a:t>
                      </a:r>
                      <a:endParaRPr lang="pt-BR" sz="1200" b="0"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pt-BR" sz="1200" u="none" strike="noStrike" dirty="0">
                          <a:effectLst/>
                          <a:latin typeface="Arial" pitchFamily="34" charset="0"/>
                          <a:cs typeface="Arial" pitchFamily="34" charset="0"/>
                        </a:rPr>
                        <a:t>6</a:t>
                      </a:r>
                      <a:endParaRPr lang="pt-BR" sz="1200" b="0"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pt-BR" sz="1200" u="none" strike="noStrike" dirty="0">
                          <a:effectLst/>
                          <a:latin typeface="Arial" pitchFamily="34" charset="0"/>
                          <a:cs typeface="Arial" pitchFamily="34" charset="0"/>
                        </a:rPr>
                        <a:t>2</a:t>
                      </a:r>
                      <a:endParaRPr lang="pt-BR" sz="1200" b="0"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r>
              <a:tr h="260692">
                <a:tc vMerge="1">
                  <a:txBody>
                    <a:bodyPr/>
                    <a:lstStyle/>
                    <a:p>
                      <a:endParaRPr lang="pt-BR"/>
                    </a:p>
                  </a:txBody>
                  <a:tcPr/>
                </a:tc>
                <a:tc>
                  <a:txBody>
                    <a:bodyPr/>
                    <a:lstStyle/>
                    <a:p>
                      <a:pPr algn="ctr" fontAlgn="ctr"/>
                      <a:r>
                        <a:rPr lang="pt-BR" sz="1200" i="1" u="none" strike="noStrike" dirty="0">
                          <a:effectLst/>
                          <a:latin typeface="Arial" pitchFamily="34" charset="0"/>
                          <a:cs typeface="Arial" pitchFamily="34" charset="0"/>
                        </a:rPr>
                        <a:t>Time </a:t>
                      </a:r>
                      <a:r>
                        <a:rPr lang="pt-BR" sz="1200" i="1" u="none" strike="noStrike" dirty="0" err="1">
                          <a:effectLst/>
                          <a:latin typeface="Arial" pitchFamily="34" charset="0"/>
                          <a:cs typeface="Arial" pitchFamily="34" charset="0"/>
                        </a:rPr>
                        <a:t>about</a:t>
                      </a:r>
                      <a:r>
                        <a:rPr lang="pt-BR" sz="1200" i="1" u="none" strike="noStrike" dirty="0">
                          <a:effectLst/>
                          <a:latin typeface="Arial" pitchFamily="34" charset="0"/>
                          <a:cs typeface="Arial" pitchFamily="34" charset="0"/>
                        </a:rPr>
                        <a:t> </a:t>
                      </a:r>
                      <a:r>
                        <a:rPr lang="pt-BR" sz="1200" i="1" u="none" strike="noStrike" dirty="0" err="1">
                          <a:effectLst/>
                          <a:latin typeface="Arial" pitchFamily="34" charset="0"/>
                          <a:cs typeface="Arial" pitchFamily="34" charset="0"/>
                        </a:rPr>
                        <a:t>childhood</a:t>
                      </a:r>
                      <a:r>
                        <a:rPr lang="pt-BR" sz="1200" i="1" u="none" strike="noStrike" dirty="0">
                          <a:effectLst/>
                          <a:latin typeface="Arial" pitchFamily="34" charset="0"/>
                          <a:cs typeface="Arial" pitchFamily="34" charset="0"/>
                        </a:rPr>
                        <a:t> </a:t>
                      </a:r>
                      <a:r>
                        <a:rPr lang="pt-BR" sz="1200" i="1" u="none" strike="noStrike" dirty="0" err="1">
                          <a:effectLst/>
                          <a:latin typeface="Arial" pitchFamily="34" charset="0"/>
                          <a:cs typeface="Arial" pitchFamily="34" charset="0"/>
                        </a:rPr>
                        <a:t>experiences</a:t>
                      </a:r>
                      <a:endParaRPr lang="pt-BR" sz="1200" b="1" i="1"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pt-BR" sz="1200" u="none" strike="noStrike" dirty="0">
                          <a:effectLst/>
                          <a:latin typeface="Arial" pitchFamily="34" charset="0"/>
                          <a:cs typeface="Arial" pitchFamily="34" charset="0"/>
                        </a:rPr>
                        <a:t>3</a:t>
                      </a:r>
                      <a:endParaRPr lang="pt-BR" sz="1200" b="0"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pt-BR" sz="1200" u="none" strike="noStrike" dirty="0">
                          <a:effectLst/>
                          <a:latin typeface="Arial" pitchFamily="34" charset="0"/>
                          <a:cs typeface="Arial" pitchFamily="34" charset="0"/>
                        </a:rPr>
                        <a:t>4</a:t>
                      </a:r>
                      <a:endParaRPr lang="pt-BR" sz="1200" b="0"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pt-BR" sz="1200" u="none" strike="noStrike" dirty="0">
                          <a:effectLst/>
                          <a:latin typeface="Arial" pitchFamily="34" charset="0"/>
                          <a:cs typeface="Arial" pitchFamily="34" charset="0"/>
                        </a:rPr>
                        <a:t>1</a:t>
                      </a:r>
                      <a:endParaRPr lang="pt-BR" sz="1200" b="0"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r>
              <a:tr h="310349">
                <a:tc vMerge="1">
                  <a:txBody>
                    <a:bodyPr/>
                    <a:lstStyle/>
                    <a:p>
                      <a:endParaRPr lang="pt-BR"/>
                    </a:p>
                  </a:txBody>
                  <a:tcPr/>
                </a:tc>
                <a:tc>
                  <a:txBody>
                    <a:bodyPr/>
                    <a:lstStyle/>
                    <a:p>
                      <a:pPr algn="ctr" fontAlgn="ctr"/>
                      <a:r>
                        <a:rPr lang="pt-BR" sz="1200" i="1" u="none" strike="noStrike" dirty="0">
                          <a:effectLst/>
                          <a:latin typeface="Arial" pitchFamily="34" charset="0"/>
                          <a:cs typeface="Arial" pitchFamily="34" charset="0"/>
                        </a:rPr>
                        <a:t>Total time</a:t>
                      </a:r>
                      <a:endParaRPr lang="pt-BR" sz="1200" b="1" i="1"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pt-BR" sz="1200" u="none" strike="noStrike" dirty="0">
                          <a:effectLst/>
                          <a:latin typeface="Arial" pitchFamily="34" charset="0"/>
                          <a:cs typeface="Arial" pitchFamily="34" charset="0"/>
                        </a:rPr>
                        <a:t>9</a:t>
                      </a:r>
                      <a:endParaRPr lang="pt-BR" sz="1200" b="1"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pt-BR" sz="1200" u="none" strike="noStrike" dirty="0">
                          <a:effectLst/>
                          <a:latin typeface="Arial" pitchFamily="34" charset="0"/>
                          <a:cs typeface="Arial" pitchFamily="34" charset="0"/>
                        </a:rPr>
                        <a:t>10</a:t>
                      </a:r>
                      <a:endParaRPr lang="pt-BR" sz="1200" b="1"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pt-BR" sz="1200" u="none" strike="noStrike" dirty="0">
                          <a:effectLst/>
                          <a:latin typeface="Arial" pitchFamily="34" charset="0"/>
                          <a:cs typeface="Arial" pitchFamily="34" charset="0"/>
                        </a:rPr>
                        <a:t>3</a:t>
                      </a:r>
                      <a:endParaRPr lang="pt-BR" sz="1200" b="1"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r>
              <a:tr h="335176">
                <a:tc>
                  <a:txBody>
                    <a:bodyPr/>
                    <a:lstStyle/>
                    <a:p>
                      <a:pPr algn="l" fontAlgn="ctr"/>
                      <a:r>
                        <a:rPr lang="pt-BR" sz="1200" u="none" strike="noStrike">
                          <a:effectLst/>
                          <a:latin typeface="Arial" pitchFamily="34" charset="0"/>
                          <a:cs typeface="Arial" pitchFamily="34" charset="0"/>
                        </a:rPr>
                        <a:t> </a:t>
                      </a:r>
                      <a:endParaRPr lang="pt-BR" sz="1200" b="1" i="0" u="none" strike="noStrike">
                        <a:solidFill>
                          <a:srgbClr val="FFFFFF"/>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pt-BR" sz="1200" u="none" strike="noStrike">
                          <a:effectLst/>
                          <a:latin typeface="Arial" pitchFamily="34" charset="0"/>
                          <a:cs typeface="Arial" pitchFamily="34" charset="0"/>
                        </a:rPr>
                        <a:t>TOTAL PPCT </a:t>
                      </a:r>
                      <a:endParaRPr lang="pt-BR" sz="1200" b="1" i="0" u="none" strike="noStrike">
                        <a:solidFill>
                          <a:srgbClr val="FFFFFF"/>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1200" u="none" strike="noStrike">
                          <a:effectLst/>
                          <a:latin typeface="Arial" pitchFamily="34" charset="0"/>
                          <a:cs typeface="Arial" pitchFamily="34" charset="0"/>
                        </a:rPr>
                        <a:t>69</a:t>
                      </a:r>
                      <a:endParaRPr lang="pt-BR" sz="1200" b="1" i="0" u="none" strike="noStrike">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1200" u="none" strike="noStrike" dirty="0">
                          <a:effectLst/>
                          <a:latin typeface="Arial" pitchFamily="34" charset="0"/>
                          <a:cs typeface="Arial" pitchFamily="34" charset="0"/>
                        </a:rPr>
                        <a:t>88</a:t>
                      </a:r>
                      <a:endParaRPr lang="pt-BR" sz="1200" b="1"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1200" u="none" strike="noStrike" dirty="0">
                          <a:effectLst/>
                          <a:latin typeface="Arial" pitchFamily="34" charset="0"/>
                          <a:cs typeface="Arial" pitchFamily="34" charset="0"/>
                        </a:rPr>
                        <a:t>53</a:t>
                      </a:r>
                      <a:endParaRPr lang="pt-BR" sz="1200" b="1" i="0" u="none" strike="noStrike" dirty="0">
                        <a:solidFill>
                          <a:srgbClr val="000000"/>
                        </a:solidFill>
                        <a:effectLst/>
                        <a:latin typeface="Arial" pitchFamily="34" charset="0"/>
                        <a:cs typeface="Arial" pitchFamily="34" charset="0"/>
                      </a:endParaRPr>
                    </a:p>
                  </a:txBody>
                  <a:tcPr marL="9103" marR="9103" marT="91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6" name="Retângulo 5"/>
          <p:cNvSpPr/>
          <p:nvPr/>
        </p:nvSpPr>
        <p:spPr>
          <a:xfrm>
            <a:off x="2514600" y="3581400"/>
            <a:ext cx="10668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Elipse 6"/>
          <p:cNvSpPr/>
          <p:nvPr/>
        </p:nvSpPr>
        <p:spPr>
          <a:xfrm>
            <a:off x="6477000" y="3581400"/>
            <a:ext cx="381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2490716" y="2286000"/>
            <a:ext cx="10668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Elipse 8"/>
          <p:cNvSpPr/>
          <p:nvPr/>
        </p:nvSpPr>
        <p:spPr>
          <a:xfrm>
            <a:off x="4876800" y="2286000"/>
            <a:ext cx="381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Elipse 9"/>
          <p:cNvSpPr/>
          <p:nvPr/>
        </p:nvSpPr>
        <p:spPr>
          <a:xfrm>
            <a:off x="6438900" y="5415887"/>
            <a:ext cx="381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2520287" y="5453987"/>
            <a:ext cx="10668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p:nvSpPr>
        <p:spPr>
          <a:xfrm>
            <a:off x="2490716" y="6096000"/>
            <a:ext cx="10668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Elipse 12"/>
          <p:cNvSpPr/>
          <p:nvPr/>
        </p:nvSpPr>
        <p:spPr>
          <a:xfrm>
            <a:off x="6477000" y="6096000"/>
            <a:ext cx="381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Elipse 13"/>
          <p:cNvSpPr/>
          <p:nvPr/>
        </p:nvSpPr>
        <p:spPr>
          <a:xfrm>
            <a:off x="6499746" y="6400800"/>
            <a:ext cx="381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1593376" y="6384309"/>
            <a:ext cx="10668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92809571"/>
      </p:ext>
    </p:extLst>
  </p:cSld>
  <p:clrMapOvr>
    <a:masterClrMapping/>
  </p:clrMapOvr>
  <mc:AlternateContent xmlns:mc="http://schemas.openxmlformats.org/markup-compatibility/2006">
    <mc:Choice xmlns:p14="http://schemas.microsoft.com/office/powerpoint/2010/main" Requires="p14">
      <p:transition spd="slow" p14:dur="2000" advTm="31701"/>
    </mc:Choice>
    <mc:Fallback>
      <p:transition spd="slow" advTm="31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Considerações finais</a:t>
            </a:r>
            <a:endParaRPr lang="en-US" dirty="0"/>
          </a:p>
        </p:txBody>
      </p:sp>
      <p:sp>
        <p:nvSpPr>
          <p:cNvPr id="3" name="Espaço Reservado para Conteúdo 2"/>
          <p:cNvSpPr>
            <a:spLocks noGrp="1"/>
          </p:cNvSpPr>
          <p:nvPr>
            <p:ph idx="1"/>
          </p:nvPr>
        </p:nvSpPr>
        <p:spPr>
          <a:xfrm>
            <a:off x="476250" y="1371600"/>
            <a:ext cx="8229600" cy="4525963"/>
          </a:xfrm>
        </p:spPr>
        <p:txBody>
          <a:bodyPr>
            <a:normAutofit lnSpcReduction="10000"/>
          </a:bodyPr>
          <a:lstStyle/>
          <a:p>
            <a:pPr marL="0" indent="0" algn="just">
              <a:buNone/>
            </a:pPr>
            <a:r>
              <a:rPr lang="pt-BR" dirty="0" smtClean="0"/>
              <a:t>O Modelo Bioecológico permite uma leitura </a:t>
            </a:r>
            <a:r>
              <a:rPr lang="pt-BR" dirty="0" smtClean="0"/>
              <a:t>complexa do processo de desenvolvimento da criança, considerando os determinantes sociais, culturais e econômicos que influenciam o processo proximal, no qual a criança é um importante protagonista. Esse modelo teórico pode colaborar com a proposição de intervenções específicas para a promoção do desenvolvimento e para a formulação de políticas para a infância. </a:t>
            </a:r>
            <a:endParaRPr lang="en-US" dirty="0"/>
          </a:p>
        </p:txBody>
      </p:sp>
      <p:pic>
        <p:nvPicPr>
          <p:cNvPr id="5" name="Á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91862981"/>
      </p:ext>
    </p:extLst>
  </p:cSld>
  <p:clrMapOvr>
    <a:masterClrMapping/>
  </p:clrMapOvr>
  <mc:AlternateContent xmlns:mc="http://schemas.openxmlformats.org/markup-compatibility/2006">
    <mc:Choice xmlns:p14="http://schemas.microsoft.com/office/powerpoint/2010/main" Requires="p14">
      <p:transition spd="slow" p14:dur="2000" advTm="30445"/>
    </mc:Choice>
    <mc:Fallback>
      <p:transition spd="slow" advTm="30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52400" y="304800"/>
            <a:ext cx="8763000" cy="3886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sz="2400" dirty="0" smtClean="0">
              <a:solidFill>
                <a:schemeClr val="tx1"/>
              </a:solidFill>
            </a:endParaRPr>
          </a:p>
          <a:p>
            <a:pPr algn="just"/>
            <a:r>
              <a:rPr lang="pt-BR" sz="2600" dirty="0" smtClean="0">
                <a:solidFill>
                  <a:schemeClr val="tx1"/>
                </a:solidFill>
              </a:rPr>
              <a:t>"</a:t>
            </a:r>
            <a:r>
              <a:rPr lang="pt-BR" sz="2600" dirty="0">
                <a:solidFill>
                  <a:schemeClr val="tx1"/>
                </a:solidFill>
              </a:rPr>
              <a:t>Nos Estados Unidos, agora é possível para uma pessoa  </a:t>
            </a:r>
            <a:r>
              <a:rPr lang="pt-BR" sz="2600" dirty="0" smtClean="0">
                <a:solidFill>
                  <a:schemeClr val="tx1"/>
                </a:solidFill>
              </a:rPr>
              <a:t>[...] viver </a:t>
            </a:r>
            <a:r>
              <a:rPr lang="pt-BR" sz="2600" dirty="0">
                <a:solidFill>
                  <a:schemeClr val="tx1"/>
                </a:solidFill>
              </a:rPr>
              <a:t>sem nunca ter cuidado, ou mesmo segurado um </a:t>
            </a:r>
            <a:r>
              <a:rPr lang="pt-BR" sz="2600" dirty="0" smtClean="0">
                <a:solidFill>
                  <a:schemeClr val="tx1"/>
                </a:solidFill>
              </a:rPr>
              <a:t>bebê, </a:t>
            </a:r>
            <a:r>
              <a:rPr lang="pt-BR" sz="2600" dirty="0">
                <a:solidFill>
                  <a:schemeClr val="tx1"/>
                </a:solidFill>
              </a:rPr>
              <a:t>sem nunca ter consolado ou assistido outro ser humano que realmente precisava de </a:t>
            </a:r>
            <a:r>
              <a:rPr lang="pt-BR" sz="2600" dirty="0" smtClean="0">
                <a:solidFill>
                  <a:schemeClr val="tx1"/>
                </a:solidFill>
              </a:rPr>
              <a:t>ajuda. Contudo, nenhuma </a:t>
            </a:r>
            <a:r>
              <a:rPr lang="pt-BR" sz="2600" dirty="0">
                <a:solidFill>
                  <a:schemeClr val="tx1"/>
                </a:solidFill>
              </a:rPr>
              <a:t>sociedade pode se sustentar a longo prazo, a menos que seus membros tenham aprendido as sensibilidades, motivações e competências envolvidas na assistência e cuidar de outros seres </a:t>
            </a:r>
            <a:r>
              <a:rPr lang="pt-BR" sz="2600" dirty="0" smtClean="0">
                <a:solidFill>
                  <a:schemeClr val="tx1"/>
                </a:solidFill>
              </a:rPr>
              <a:t>humanos“    </a:t>
            </a:r>
          </a:p>
          <a:p>
            <a:pPr algn="ctr"/>
            <a:r>
              <a:rPr lang="pt-BR" sz="2600" b="1" i="1" dirty="0" err="1" smtClean="0">
                <a:solidFill>
                  <a:schemeClr val="tx1"/>
                </a:solidFill>
              </a:rPr>
              <a:t>Urie</a:t>
            </a:r>
            <a:r>
              <a:rPr lang="pt-BR" sz="2600" b="1" i="1" dirty="0" smtClean="0">
                <a:solidFill>
                  <a:schemeClr val="tx1"/>
                </a:solidFill>
              </a:rPr>
              <a:t> Bronfenbrenner  (1917-2005)</a:t>
            </a:r>
            <a:endParaRPr lang="pt-BR" sz="2600" b="1" i="1" dirty="0">
              <a:solidFill>
                <a:schemeClr val="tx1"/>
              </a:solidFill>
            </a:endParaRPr>
          </a:p>
          <a:p>
            <a:pPr algn="just"/>
            <a:endParaRPr lang="pt-BR" sz="2000" dirty="0">
              <a:solidFill>
                <a:schemeClr val="tx1"/>
              </a:solidFill>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4419600"/>
            <a:ext cx="2819400" cy="2213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Á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63181293"/>
      </p:ext>
    </p:extLst>
  </p:cSld>
  <p:clrMapOvr>
    <a:masterClrMapping/>
  </p:clrMapOvr>
  <mc:AlternateContent xmlns:mc="http://schemas.openxmlformats.org/markup-compatibility/2006">
    <mc:Choice xmlns:p14="http://schemas.microsoft.com/office/powerpoint/2010/main" Requires="p14">
      <p:transition spd="slow" p14:dur="2000" advTm="43325"/>
    </mc:Choice>
    <mc:Fallback>
      <p:transition spd="slow" advTm="43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4800" y="-214313"/>
            <a:ext cx="8229600" cy="1143000"/>
          </a:xfrm>
        </p:spPr>
        <p:txBody>
          <a:bodyPr/>
          <a:lstStyle/>
          <a:p>
            <a:r>
              <a:rPr lang="pt-BR" dirty="0" smtClean="0"/>
              <a:t>REFERÊNCIAS</a:t>
            </a:r>
            <a:endParaRPr lang="en-US" dirty="0"/>
          </a:p>
        </p:txBody>
      </p:sp>
      <p:sp>
        <p:nvSpPr>
          <p:cNvPr id="3" name="Espaço Reservado para Conteúdo 2"/>
          <p:cNvSpPr>
            <a:spLocks noGrp="1"/>
          </p:cNvSpPr>
          <p:nvPr>
            <p:ph idx="1"/>
          </p:nvPr>
        </p:nvSpPr>
        <p:spPr>
          <a:xfrm>
            <a:off x="0" y="685800"/>
            <a:ext cx="9144000" cy="5791200"/>
          </a:xfrm>
        </p:spPr>
        <p:txBody>
          <a:bodyPr>
            <a:noAutofit/>
          </a:bodyPr>
          <a:lstStyle/>
          <a:p>
            <a:pPr marL="0" indent="0" algn="just">
              <a:buNone/>
            </a:pPr>
            <a:endParaRPr lang="en-US" sz="1400" dirty="0" smtClean="0"/>
          </a:p>
          <a:p>
            <a:pPr marL="0" indent="0" algn="just">
              <a:buNone/>
            </a:pPr>
            <a:r>
              <a:rPr lang="pt-BR" sz="2600" b="1" dirty="0"/>
              <a:t>Bronfenbrenner U. </a:t>
            </a:r>
            <a:r>
              <a:rPr lang="pt-BR" sz="2600" b="1" dirty="0" err="1" smtClean="0"/>
              <a:t>Bioecologia</a:t>
            </a:r>
            <a:r>
              <a:rPr lang="pt-BR" sz="2600" b="1" dirty="0" smtClean="0"/>
              <a:t> </a:t>
            </a:r>
            <a:r>
              <a:rPr lang="pt-BR" sz="2600" b="1" dirty="0"/>
              <a:t>do desenvolvimento humano: tornando os seres humanos mais humanos. Porto Alegre: Artmed; 2011.   </a:t>
            </a:r>
            <a:endParaRPr lang="en-US" sz="2600" b="1" dirty="0"/>
          </a:p>
          <a:p>
            <a:pPr marL="0" indent="0" algn="just">
              <a:buNone/>
            </a:pPr>
            <a:r>
              <a:rPr lang="pt-BR" sz="2600" b="1" dirty="0"/>
              <a:t>Bronfenbrenner U. A ecologia do desenvolvimento humano: experimentos naturais e planejados. </a:t>
            </a:r>
            <a:r>
              <a:rPr lang="en-US" sz="2600" b="1" dirty="0"/>
              <a:t>Porto Alegre: </a:t>
            </a:r>
            <a:r>
              <a:rPr lang="en-US" sz="2600" b="1" dirty="0" err="1"/>
              <a:t>Artes</a:t>
            </a:r>
            <a:r>
              <a:rPr lang="en-US" sz="2600" b="1" dirty="0"/>
              <a:t> Médicas;1996.</a:t>
            </a:r>
          </a:p>
          <a:p>
            <a:pPr marL="0" indent="0" algn="just">
              <a:buNone/>
            </a:pPr>
            <a:r>
              <a:rPr lang="en-US" sz="2600" b="1" dirty="0"/>
              <a:t>Bronfenbrenner U, Evans GW. Developmental science in the 21st century: Emerging questions, theoretical models, research designs and empirical findings. Social development. 2000; 9(1):115-25.</a:t>
            </a:r>
          </a:p>
          <a:p>
            <a:pPr marL="0" indent="0" algn="just">
              <a:buNone/>
            </a:pPr>
            <a:r>
              <a:rPr lang="en-US" sz="2600" b="1" dirty="0"/>
              <a:t>Bronfenbrenner U. Morris PA. The Bioecological Model of Human Development. In: </a:t>
            </a:r>
            <a:r>
              <a:rPr lang="en-US" sz="2600" b="1" dirty="0" err="1"/>
              <a:t>Damons</a:t>
            </a:r>
            <a:r>
              <a:rPr lang="en-US" sz="2600" b="1" dirty="0"/>
              <a:t> W, Lerner RM editors. Handbook of child psychology. 6ª ed. New York: Wiley; 2006. p. 793-828.</a:t>
            </a:r>
          </a:p>
          <a:p>
            <a:pPr marL="0" indent="0" algn="just">
              <a:buNone/>
            </a:pPr>
            <a:endParaRPr lang="en-US" sz="1400" dirty="0"/>
          </a:p>
          <a:p>
            <a:pPr marL="0" indent="0" algn="just">
              <a:buNone/>
            </a:pPr>
            <a:endParaRPr lang="en-US" sz="1400" dirty="0" smtClean="0"/>
          </a:p>
          <a:p>
            <a:pPr marL="0" indent="0" algn="just">
              <a:buNone/>
            </a:pPr>
            <a:endParaRPr lang="en-US" sz="1400" dirty="0"/>
          </a:p>
          <a:p>
            <a:pPr marL="0" indent="0" algn="just">
              <a:buNone/>
            </a:pPr>
            <a:endParaRPr lang="en-US" sz="1400" dirty="0" smtClean="0"/>
          </a:p>
          <a:p>
            <a:pPr marL="0" indent="0" algn="just">
              <a:buNone/>
            </a:pPr>
            <a:endParaRPr lang="en-US" sz="1400" dirty="0"/>
          </a:p>
          <a:p>
            <a:pPr marL="0" indent="0" algn="just">
              <a:buNone/>
            </a:pPr>
            <a:endParaRPr lang="en-US" sz="1400" dirty="0" smtClean="0"/>
          </a:p>
          <a:p>
            <a:pPr marL="0" indent="0" algn="just">
              <a:buNone/>
            </a:pPr>
            <a:endParaRPr lang="en-US" sz="1400" dirty="0"/>
          </a:p>
          <a:p>
            <a:pPr marL="0" indent="0" algn="just">
              <a:buNone/>
            </a:pPr>
            <a:endParaRPr lang="en-US" sz="1400" dirty="0" smtClean="0"/>
          </a:p>
          <a:p>
            <a:pPr marL="0" lvl="0" indent="0" algn="just">
              <a:buNone/>
            </a:pPr>
            <a:endParaRPr lang="en-US" sz="1400" dirty="0"/>
          </a:p>
          <a:p>
            <a:pPr marL="0" indent="0" algn="just">
              <a:buNone/>
            </a:pPr>
            <a:endParaRPr lang="en-US" sz="1400" dirty="0"/>
          </a:p>
        </p:txBody>
      </p:sp>
      <p:pic>
        <p:nvPicPr>
          <p:cNvPr id="5" name="Á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29737413"/>
      </p:ext>
    </p:extLst>
  </p:cSld>
  <p:clrMapOvr>
    <a:masterClrMapping/>
  </p:clrMapOvr>
  <mc:AlternateContent xmlns:mc="http://schemas.openxmlformats.org/markup-compatibility/2006">
    <mc:Choice xmlns:p14="http://schemas.microsoft.com/office/powerpoint/2010/main" Requires="p14">
      <p:transition spd="slow" p14:dur="2000" advTm="40783"/>
    </mc:Choice>
    <mc:Fallback>
      <p:transition spd="slow" advTm="40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encrypted-tbn1.gstatic.com/images?q=tbn:ANd9GcTRf2tvsBWW17jdhCEayufP4Hs3Z75SfCyx1GfK7pR0Czxxli8CH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124" y="2867649"/>
            <a:ext cx="3524251" cy="2534899"/>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p:cNvSpPr/>
          <p:nvPr/>
        </p:nvSpPr>
        <p:spPr>
          <a:xfrm>
            <a:off x="2800066" y="5955268"/>
            <a:ext cx="3423309" cy="369332"/>
          </a:xfrm>
          <a:prstGeom prst="rect">
            <a:avLst/>
          </a:prstGeom>
        </p:spPr>
        <p:txBody>
          <a:bodyPr wrap="none">
            <a:spAutoFit/>
          </a:bodyPr>
          <a:lstStyle/>
          <a:p>
            <a:r>
              <a:rPr lang="en-US" b="1" dirty="0" err="1" smtClean="0"/>
              <a:t>Urie</a:t>
            </a:r>
            <a:r>
              <a:rPr lang="en-US" b="1" dirty="0" smtClean="0"/>
              <a:t> Bronfenbrenner  (1917-2005)</a:t>
            </a:r>
            <a:endParaRPr lang="pt-BR" b="1"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048"/>
            <a:ext cx="2037598" cy="2534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6860" y="-38101"/>
            <a:ext cx="3557140" cy="2572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7598" y="-38101"/>
            <a:ext cx="3640736" cy="2553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83556706"/>
      </p:ext>
    </p:extLst>
  </p:cSld>
  <p:clrMapOvr>
    <a:masterClrMapping/>
  </p:clrMapOvr>
  <mc:AlternateContent xmlns:mc="http://schemas.openxmlformats.org/markup-compatibility/2006">
    <mc:Choice xmlns:p14="http://schemas.microsoft.com/office/powerpoint/2010/main" Requires="p14">
      <p:transition spd="slow" p14:dur="2000" advTm="56356"/>
    </mc:Choice>
    <mc:Fallback>
      <p:transition spd="slow" advTm="56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087115" y="1371600"/>
            <a:ext cx="3164833" cy="1642944"/>
            <a:chOff x="0" y="98275"/>
            <a:chExt cx="3164833" cy="1642944"/>
          </a:xfrm>
          <a:scene3d>
            <a:camera prst="orthographicFront"/>
            <a:lightRig rig="flat" dir="t"/>
          </a:scene3d>
        </p:grpSpPr>
        <p:sp>
          <p:nvSpPr>
            <p:cNvPr id="5" name="Retângulo de cantos arredondados 4"/>
            <p:cNvSpPr/>
            <p:nvPr/>
          </p:nvSpPr>
          <p:spPr>
            <a:xfrm>
              <a:off x="0" y="98275"/>
              <a:ext cx="3164833" cy="1642944"/>
            </a:xfrm>
            <a:prstGeom prst="roundRect">
              <a:avLst>
                <a:gd name="adj" fmla="val 16670"/>
              </a:avLst>
            </a:prstGeom>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sp>
        <p:sp>
          <p:nvSpPr>
            <p:cNvPr id="6" name="Retângulo 5"/>
            <p:cNvSpPr/>
            <p:nvPr/>
          </p:nvSpPr>
          <p:spPr>
            <a:xfrm>
              <a:off x="80216" y="178491"/>
              <a:ext cx="3004401" cy="148251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t-BR" sz="1600" b="1" dirty="0" smtClean="0">
                  <a:latin typeface="Arial" panose="020B0604020202020204" pitchFamily="34" charset="0"/>
                  <a:cs typeface="Arial" panose="020B0604020202020204" pitchFamily="34" charset="0"/>
                </a:rPr>
                <a:t>MODELO</a:t>
              </a:r>
              <a:r>
                <a:rPr lang="pt-BR" sz="1600" b="1" kern="1200" dirty="0" smtClean="0">
                  <a:latin typeface="Arial" panose="020B0604020202020204" pitchFamily="34" charset="0"/>
                  <a:cs typeface="Arial" panose="020B0604020202020204" pitchFamily="34" charset="0"/>
                </a:rPr>
                <a:t> BIOECOLÓGICO DO DESENVOLVIMENTO HUMANO</a:t>
              </a:r>
            </a:p>
          </p:txBody>
        </p:sp>
      </p:grpSp>
      <p:grpSp>
        <p:nvGrpSpPr>
          <p:cNvPr id="8" name="Grupo 7"/>
          <p:cNvGrpSpPr/>
          <p:nvPr/>
        </p:nvGrpSpPr>
        <p:grpSpPr>
          <a:xfrm>
            <a:off x="742864" y="4890840"/>
            <a:ext cx="5257800" cy="1642944"/>
            <a:chOff x="0" y="98275"/>
            <a:chExt cx="3164833" cy="1642944"/>
          </a:xfrm>
          <a:solidFill>
            <a:schemeClr val="accent6">
              <a:lumMod val="40000"/>
              <a:lumOff val="60000"/>
            </a:schemeClr>
          </a:solidFill>
          <a:scene3d>
            <a:camera prst="orthographicFront"/>
            <a:lightRig rig="flat" dir="t"/>
          </a:scene3d>
        </p:grpSpPr>
        <p:sp>
          <p:nvSpPr>
            <p:cNvPr id="9" name="Retângulo de cantos arredondados 8"/>
            <p:cNvSpPr/>
            <p:nvPr/>
          </p:nvSpPr>
          <p:spPr>
            <a:xfrm>
              <a:off x="0" y="98275"/>
              <a:ext cx="3164833" cy="1642944"/>
            </a:xfrm>
            <a:prstGeom prst="roundRect">
              <a:avLst>
                <a:gd name="adj" fmla="val 16670"/>
              </a:avLst>
            </a:prstGeom>
            <a:grpFill/>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sp>
        <p:sp>
          <p:nvSpPr>
            <p:cNvPr id="10" name="Retângulo 9"/>
            <p:cNvSpPr/>
            <p:nvPr/>
          </p:nvSpPr>
          <p:spPr>
            <a:xfrm>
              <a:off x="80216" y="178491"/>
              <a:ext cx="3004401" cy="1482512"/>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t-BR" sz="1600" b="1" kern="1200" dirty="0" smtClean="0">
                  <a:latin typeface="Arial" panose="020B0604020202020204" pitchFamily="34" charset="0"/>
                  <a:cs typeface="Arial" panose="020B0604020202020204" pitchFamily="34" charset="0"/>
                </a:rPr>
                <a:t>DESENVOLVIDO EM TRÊS FASES</a:t>
              </a:r>
            </a:p>
            <a:p>
              <a:pPr lvl="0" algn="ctr" defTabSz="800100">
                <a:lnSpc>
                  <a:spcPct val="90000"/>
                </a:lnSpc>
                <a:spcBef>
                  <a:spcPct val="0"/>
                </a:spcBef>
                <a:spcAft>
                  <a:spcPct val="35000"/>
                </a:spcAft>
              </a:pPr>
              <a:r>
                <a:rPr lang="pt-BR" sz="1600" b="1" dirty="0" smtClean="0">
                  <a:latin typeface="Arial" panose="020B0604020202020204" pitchFamily="34" charset="0"/>
                  <a:cs typeface="Arial" panose="020B0604020202020204" pitchFamily="34" charset="0"/>
                </a:rPr>
                <a:t>1973-1979 (Ecologia - contexto)</a:t>
              </a:r>
            </a:p>
            <a:p>
              <a:pPr lvl="0" algn="ctr" defTabSz="800100">
                <a:lnSpc>
                  <a:spcPct val="90000"/>
                </a:lnSpc>
                <a:spcBef>
                  <a:spcPct val="0"/>
                </a:spcBef>
                <a:spcAft>
                  <a:spcPct val="35000"/>
                </a:spcAft>
              </a:pPr>
              <a:r>
                <a:rPr lang="pt-BR" sz="1600" b="1" kern="1200" dirty="0" smtClean="0">
                  <a:latin typeface="Arial" panose="020B0604020202020204" pitchFamily="34" charset="0"/>
                  <a:cs typeface="Arial" panose="020B0604020202020204" pitchFamily="34" charset="0"/>
                </a:rPr>
                <a:t>1980-1993 (Pessoa e suas características)</a:t>
              </a:r>
            </a:p>
            <a:p>
              <a:pPr lvl="0" algn="ctr" defTabSz="800100">
                <a:lnSpc>
                  <a:spcPct val="90000"/>
                </a:lnSpc>
                <a:spcBef>
                  <a:spcPct val="0"/>
                </a:spcBef>
                <a:spcAft>
                  <a:spcPct val="35000"/>
                </a:spcAft>
              </a:pPr>
              <a:r>
                <a:rPr lang="pt-BR" sz="1600" b="1" dirty="0" smtClean="0">
                  <a:latin typeface="Arial" panose="020B0604020202020204" pitchFamily="34" charset="0"/>
                  <a:cs typeface="Arial" panose="020B0604020202020204" pitchFamily="34" charset="0"/>
                </a:rPr>
                <a:t>1993-2006 (Processo proximal)</a:t>
              </a:r>
              <a:endParaRPr lang="pt-BR" sz="1600" b="1" kern="1200" dirty="0" smtClean="0">
                <a:latin typeface="Arial" panose="020B0604020202020204" pitchFamily="34" charset="0"/>
                <a:cs typeface="Arial" panose="020B0604020202020204" pitchFamily="34" charset="0"/>
              </a:endParaRPr>
            </a:p>
          </p:txBody>
        </p:sp>
      </p:grpSp>
      <p:sp>
        <p:nvSpPr>
          <p:cNvPr id="11" name="Seta para baixo 10"/>
          <p:cNvSpPr/>
          <p:nvPr/>
        </p:nvSpPr>
        <p:spPr>
          <a:xfrm>
            <a:off x="2288532" y="3316248"/>
            <a:ext cx="762000" cy="12806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latin typeface="Arial" panose="020B0604020202020204" pitchFamily="34" charset="0"/>
              <a:cs typeface="Arial" panose="020B0604020202020204" pitchFamily="34" charset="0"/>
            </a:endParaRPr>
          </a:p>
        </p:txBody>
      </p:sp>
      <p:sp>
        <p:nvSpPr>
          <p:cNvPr id="2" name="Retângulo 1"/>
          <p:cNvSpPr/>
          <p:nvPr/>
        </p:nvSpPr>
        <p:spPr>
          <a:xfrm>
            <a:off x="6000664" y="1420153"/>
            <a:ext cx="2686136" cy="1594391"/>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smtClean="0">
                <a:solidFill>
                  <a:sysClr val="windowText" lastClr="000000"/>
                </a:solidFill>
                <a:latin typeface="Arial" panose="020B0604020202020204" pitchFamily="34" charset="0"/>
                <a:cs typeface="Arial" panose="020B0604020202020204" pitchFamily="34" charset="0"/>
              </a:rPr>
              <a:t>Paradigma cognitivo</a:t>
            </a:r>
          </a:p>
          <a:p>
            <a:pPr algn="ctr"/>
            <a:endParaRPr lang="pt-BR" sz="1600" b="1" dirty="0">
              <a:solidFill>
                <a:sysClr val="windowText" lastClr="000000"/>
              </a:solidFill>
              <a:latin typeface="Arial" panose="020B0604020202020204" pitchFamily="34" charset="0"/>
              <a:cs typeface="Arial" panose="020B0604020202020204" pitchFamily="34" charset="0"/>
            </a:endParaRPr>
          </a:p>
          <a:p>
            <a:pPr algn="ctr"/>
            <a:r>
              <a:rPr lang="pt-BR" sz="1600" b="1" dirty="0" smtClean="0">
                <a:solidFill>
                  <a:sysClr val="windowText" lastClr="000000"/>
                </a:solidFill>
                <a:latin typeface="Arial" panose="020B0604020202020204" pitchFamily="34" charset="0"/>
                <a:cs typeface="Arial" panose="020B0604020202020204" pitchFamily="34" charset="0"/>
              </a:rPr>
              <a:t>Teoria Sociocultural do Desenvolvimento</a:t>
            </a:r>
          </a:p>
          <a:p>
            <a:pPr algn="ctr"/>
            <a:r>
              <a:rPr lang="pt-BR" sz="1600" b="1" dirty="0" err="1" smtClean="0">
                <a:solidFill>
                  <a:sysClr val="windowText" lastClr="000000"/>
                </a:solidFill>
                <a:latin typeface="Arial" panose="020B0604020202020204" pitchFamily="34" charset="0"/>
                <a:cs typeface="Arial" panose="020B0604020202020204" pitchFamily="34" charset="0"/>
              </a:rPr>
              <a:t>Vigostky</a:t>
            </a:r>
            <a:endParaRPr lang="en-US" sz="1600" b="1" dirty="0">
              <a:solidFill>
                <a:sysClr val="windowText" lastClr="000000"/>
              </a:solidFill>
              <a:latin typeface="Arial" panose="020B0604020202020204" pitchFamily="34" charset="0"/>
              <a:cs typeface="Arial" panose="020B0604020202020204" pitchFamily="34" charset="0"/>
            </a:endParaRPr>
          </a:p>
        </p:txBody>
      </p:sp>
      <p:sp>
        <p:nvSpPr>
          <p:cNvPr id="13" name="Seta para baixo 12"/>
          <p:cNvSpPr/>
          <p:nvPr/>
        </p:nvSpPr>
        <p:spPr>
          <a:xfrm rot="5400000">
            <a:off x="4800600" y="1577005"/>
            <a:ext cx="762000" cy="12806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latin typeface="Arial" panose="020B0604020202020204" pitchFamily="34" charset="0"/>
              <a:cs typeface="Arial" panose="020B0604020202020204" pitchFamily="34" charset="0"/>
            </a:endParaRPr>
          </a:p>
        </p:txBody>
      </p:sp>
      <p:pic>
        <p:nvPicPr>
          <p:cNvPr id="7" name="Á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09649761"/>
      </p:ext>
    </p:extLst>
  </p:cSld>
  <p:clrMapOvr>
    <a:masterClrMapping/>
  </p:clrMapOvr>
  <mc:AlternateContent xmlns:mc="http://schemas.openxmlformats.org/markup-compatibility/2006">
    <mc:Choice xmlns:p14="http://schemas.microsoft.com/office/powerpoint/2010/main" Requires="p14">
      <p:transition spd="slow" p14:dur="2000" advTm="112488"/>
    </mc:Choice>
    <mc:Fallback>
      <p:transition spd="slow" advTm="112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0"/>
            <a:ext cx="9144000" cy="1143000"/>
          </a:xfrm>
        </p:spPr>
        <p:txBody>
          <a:bodyPr>
            <a:normAutofit fontScale="90000"/>
          </a:bodyPr>
          <a:lstStyle/>
          <a:p>
            <a:pPr lvl="0" defTabSz="800100">
              <a:lnSpc>
                <a:spcPct val="90000"/>
              </a:lnSpc>
              <a:spcAft>
                <a:spcPct val="35000"/>
              </a:spcAft>
            </a:pPr>
            <a:r>
              <a:rPr lang="pt-BR" b="1" dirty="0"/>
              <a:t>DESENVOLVIMENTO HUMANO SEGUNDO O </a:t>
            </a:r>
            <a:r>
              <a:rPr lang="pt-BR" b="1" dirty="0" smtClean="0"/>
              <a:t>MODELO BIOECOLÓGICO</a:t>
            </a:r>
            <a:endParaRPr lang="pt-BR" b="1" dirty="0"/>
          </a:p>
        </p:txBody>
      </p:sp>
      <p:graphicFrame>
        <p:nvGraphicFramePr>
          <p:cNvPr id="4" name="Espaço Reservado para Conteúdo 3"/>
          <p:cNvGraphicFramePr>
            <a:graphicFrameLocks noGrp="1"/>
          </p:cNvGraphicFramePr>
          <p:nvPr>
            <p:ph idx="4294967295"/>
            <p:extLst>
              <p:ext uri="{D42A27DB-BD31-4B8C-83A1-F6EECF244321}">
                <p14:modId xmlns:p14="http://schemas.microsoft.com/office/powerpoint/2010/main" val="1561169415"/>
              </p:ext>
            </p:extLst>
          </p:nvPr>
        </p:nvGraphicFramePr>
        <p:xfrm>
          <a:off x="0" y="1371600"/>
          <a:ext cx="9144000" cy="53959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7"/>
          <p:cNvSpPr/>
          <p:nvPr/>
        </p:nvSpPr>
        <p:spPr>
          <a:xfrm>
            <a:off x="304800" y="6457950"/>
            <a:ext cx="4419600" cy="369332"/>
          </a:xfrm>
          <a:prstGeom prst="rect">
            <a:avLst/>
          </a:prstGeom>
        </p:spPr>
        <p:txBody>
          <a:bodyPr wrap="square">
            <a:spAutoFit/>
          </a:bodyPr>
          <a:lstStyle/>
          <a:p>
            <a:r>
              <a:rPr lang="en-US" dirty="0"/>
              <a:t>Bronfenbrenner, Morris, 2006</a:t>
            </a:r>
            <a:endParaRPr lang="pt-BR" sz="1600" b="1" dirty="0" smtClean="0">
              <a:latin typeface="Arial" pitchFamily="34" charset="0"/>
              <a:cs typeface="Arial" pitchFamily="34" charset="0"/>
            </a:endParaRPr>
          </a:p>
        </p:txBody>
      </p:sp>
      <p:pic>
        <p:nvPicPr>
          <p:cNvPr id="5" name="Á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0757894"/>
      </p:ext>
    </p:extLst>
  </p:cSld>
  <p:clrMapOvr>
    <a:masterClrMapping/>
  </p:clrMapOvr>
  <mc:AlternateContent xmlns:mc="http://schemas.openxmlformats.org/markup-compatibility/2006">
    <mc:Choice xmlns:p14="http://schemas.microsoft.com/office/powerpoint/2010/main" Requires="p14">
      <p:transition spd="slow" p14:dur="2000" advTm="31385"/>
    </mc:Choice>
    <mc:Fallback>
      <p:transition spd="slow" advTm="31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PROPOSIÇÕES DO MODELO BIOECOLÓGICO</a:t>
            </a:r>
            <a:endParaRPr lang="en-US" dirty="0"/>
          </a:p>
        </p:txBody>
      </p:sp>
      <p:sp>
        <p:nvSpPr>
          <p:cNvPr id="3" name="Espaço Reservado para Conteúdo 2"/>
          <p:cNvSpPr>
            <a:spLocks noGrp="1"/>
          </p:cNvSpPr>
          <p:nvPr>
            <p:ph idx="1"/>
          </p:nvPr>
        </p:nvSpPr>
        <p:spPr/>
        <p:txBody>
          <a:bodyPr>
            <a:normAutofit fontScale="70000" lnSpcReduction="20000"/>
          </a:bodyPr>
          <a:lstStyle/>
          <a:p>
            <a:pPr marL="0" indent="0">
              <a:buNone/>
            </a:pPr>
            <a:r>
              <a:rPr lang="pt-BR" dirty="0" smtClean="0"/>
              <a:t>PROPOSIÇÃO 1:</a:t>
            </a:r>
          </a:p>
          <a:p>
            <a:pPr marL="0" indent="0" algn="just">
              <a:buNone/>
            </a:pPr>
            <a:r>
              <a:rPr lang="pt-BR" i="1" dirty="0" smtClean="0"/>
              <a:t>“Especialmente </a:t>
            </a:r>
            <a:r>
              <a:rPr lang="pt-BR" i="1" dirty="0"/>
              <a:t>em suas fases iniciais, mas também ao longo da vida curso, o desenvolvimento humano ocorre através de processos progressivamente mais complexos de interação recíproca entre um ativo organismo humano em evolução biopsicológica, e as pessoas, objetos e símbolos em seu ambiente externo imediato. Para ser eficaz, deve a interação ocorrer em uma base razoavelmente regular durante longos períodos de tempo. Tais formas duradouras de interação no imediato ambiente são referidas como processos proximais. São exemplos de padrões duradouros de processos proximais: alimentação ou conforto oferecido a um bebê, brincadeira com uma criança pequena, atividades da criança com outras crianças, jogos em grupo ou solitários, leitura, aprendizado de novas habilidades, atividades atléticas, resolução de problemas, cuidado para com os outros em dificuldades, ao fazer planos, ao realizar tarefas complexas e na aquisição de novos </a:t>
            </a:r>
            <a:r>
              <a:rPr lang="pt-BR" i="1" dirty="0" smtClean="0"/>
              <a:t>conhecimentos”</a:t>
            </a:r>
            <a:endParaRPr lang="en-US" i="1" dirty="0"/>
          </a:p>
          <a:p>
            <a:pPr marL="0" indent="0">
              <a:buNone/>
            </a:pPr>
            <a:endParaRPr lang="en-US" dirty="0"/>
          </a:p>
        </p:txBody>
      </p:sp>
      <p:sp>
        <p:nvSpPr>
          <p:cNvPr id="4" name="Rectangle 7"/>
          <p:cNvSpPr/>
          <p:nvPr/>
        </p:nvSpPr>
        <p:spPr>
          <a:xfrm>
            <a:off x="1828800" y="6273284"/>
            <a:ext cx="6019800" cy="369332"/>
          </a:xfrm>
          <a:prstGeom prst="rect">
            <a:avLst/>
          </a:prstGeom>
        </p:spPr>
        <p:txBody>
          <a:bodyPr wrap="square">
            <a:spAutoFit/>
          </a:bodyPr>
          <a:lstStyle/>
          <a:p>
            <a:r>
              <a:rPr lang="en-US" dirty="0"/>
              <a:t>Bronfenbrenner, Morris, </a:t>
            </a:r>
            <a:r>
              <a:rPr lang="en-US" dirty="0" smtClean="0"/>
              <a:t>2006 P.797   (</a:t>
            </a:r>
            <a:r>
              <a:rPr lang="en-US" dirty="0" err="1" smtClean="0"/>
              <a:t>tradução</a:t>
            </a:r>
            <a:r>
              <a:rPr lang="en-US" dirty="0" smtClean="0"/>
              <a:t> livre)</a:t>
            </a:r>
            <a:endParaRPr lang="pt-BR" sz="1600" b="1" dirty="0" smtClean="0">
              <a:latin typeface="Arial" pitchFamily="34" charset="0"/>
              <a:cs typeface="Arial" pitchFamily="34" charset="0"/>
            </a:endParaRPr>
          </a:p>
        </p:txBody>
      </p:sp>
      <p:pic>
        <p:nvPicPr>
          <p:cNvPr id="6" name="Á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32353627"/>
      </p:ext>
    </p:extLst>
  </p:cSld>
  <p:clrMapOvr>
    <a:masterClrMapping/>
  </p:clrMapOvr>
  <mc:AlternateContent xmlns:mc="http://schemas.openxmlformats.org/markup-compatibility/2006">
    <mc:Choice xmlns:p14="http://schemas.microsoft.com/office/powerpoint/2010/main" Requires="p14">
      <p:transition spd="slow" p14:dur="2000" advTm="105525"/>
    </mc:Choice>
    <mc:Fallback>
      <p:transition spd="slow" advTm="105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PROPOSIÇÕES DO MODELO BIOECOLÓGICO</a:t>
            </a:r>
            <a:endParaRPr lang="en-US" dirty="0"/>
          </a:p>
        </p:txBody>
      </p:sp>
      <p:sp>
        <p:nvSpPr>
          <p:cNvPr id="3" name="Espaço Reservado para Conteúdo 2"/>
          <p:cNvSpPr>
            <a:spLocks noGrp="1"/>
          </p:cNvSpPr>
          <p:nvPr>
            <p:ph idx="1"/>
          </p:nvPr>
        </p:nvSpPr>
        <p:spPr/>
        <p:txBody>
          <a:bodyPr>
            <a:normAutofit fontScale="92500" lnSpcReduction="20000"/>
          </a:bodyPr>
          <a:lstStyle/>
          <a:p>
            <a:pPr marL="0" indent="0">
              <a:buNone/>
            </a:pPr>
            <a:r>
              <a:rPr lang="pt-BR" dirty="0" smtClean="0"/>
              <a:t>PROPOSIÇÃO 2:</a:t>
            </a:r>
          </a:p>
          <a:p>
            <a:pPr marL="0" indent="0" algn="just">
              <a:buNone/>
            </a:pPr>
            <a:r>
              <a:rPr lang="pt-BR" i="1" dirty="0"/>
              <a:t>“O formato, poder, conteúdo e direção dos processos proximais afetam sistematicamente o desenvolvimento como uma função conjunta das características da pessoa em desenvolvimento, o ambiente — imediato e mais remoto — em que os processos estão ocorrendo, a natureza dos desfechos do desenvolvimento sob consideração e as continuidades sociais e mudanças ocorrem ao longo do tempo através do curso da vida e do período histórico durante o qual a pessoa viveu”</a:t>
            </a:r>
            <a:endParaRPr lang="en-US" i="1" dirty="0"/>
          </a:p>
          <a:p>
            <a:pPr marL="0" indent="0">
              <a:buNone/>
            </a:pPr>
            <a:endParaRPr lang="en-US" dirty="0"/>
          </a:p>
        </p:txBody>
      </p:sp>
      <p:sp>
        <p:nvSpPr>
          <p:cNvPr id="4" name="Rectangle 7"/>
          <p:cNvSpPr/>
          <p:nvPr/>
        </p:nvSpPr>
        <p:spPr>
          <a:xfrm>
            <a:off x="1828800" y="6273284"/>
            <a:ext cx="6019800" cy="369332"/>
          </a:xfrm>
          <a:prstGeom prst="rect">
            <a:avLst/>
          </a:prstGeom>
        </p:spPr>
        <p:txBody>
          <a:bodyPr wrap="square">
            <a:spAutoFit/>
          </a:bodyPr>
          <a:lstStyle/>
          <a:p>
            <a:r>
              <a:rPr lang="en-US" dirty="0"/>
              <a:t>Bronfenbrenner, Morris, </a:t>
            </a:r>
            <a:r>
              <a:rPr lang="en-US" dirty="0" smtClean="0"/>
              <a:t>2006 P.7978  (</a:t>
            </a:r>
            <a:r>
              <a:rPr lang="en-US" dirty="0" err="1" smtClean="0"/>
              <a:t>tradução</a:t>
            </a:r>
            <a:r>
              <a:rPr lang="en-US" dirty="0" smtClean="0"/>
              <a:t> livre)</a:t>
            </a:r>
            <a:endParaRPr lang="pt-BR" sz="1600" b="1" dirty="0" smtClean="0">
              <a:latin typeface="Arial" pitchFamily="34" charset="0"/>
              <a:cs typeface="Arial" pitchFamily="34" charset="0"/>
            </a:endParaRPr>
          </a:p>
        </p:txBody>
      </p:sp>
      <p:pic>
        <p:nvPicPr>
          <p:cNvPr id="6" name="Á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40135601"/>
      </p:ext>
    </p:extLst>
  </p:cSld>
  <p:clrMapOvr>
    <a:masterClrMapping/>
  </p:clrMapOvr>
  <mc:AlternateContent xmlns:mc="http://schemas.openxmlformats.org/markup-compatibility/2006">
    <mc:Choice xmlns:p14="http://schemas.microsoft.com/office/powerpoint/2010/main" Requires="p14">
      <p:transition spd="slow" p14:dur="2000" advTm="61332"/>
    </mc:Choice>
    <mc:Fallback>
      <p:transition spd="slow" advTm="61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371600" y="3301484"/>
            <a:ext cx="6629400" cy="2743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6600" b="1" dirty="0" smtClean="0">
                <a:solidFill>
                  <a:schemeClr val="tx1"/>
                </a:solidFill>
              </a:rPr>
              <a:t>D= </a:t>
            </a:r>
            <a:r>
              <a:rPr lang="pt-BR" sz="6600" b="1" dirty="0">
                <a:solidFill>
                  <a:schemeClr val="tx1"/>
                </a:solidFill>
              </a:rPr>
              <a:t>f(PA</a:t>
            </a:r>
            <a:r>
              <a:rPr lang="pt-BR" sz="6600" b="1" dirty="0" smtClean="0">
                <a:solidFill>
                  <a:schemeClr val="tx1"/>
                </a:solidFill>
              </a:rPr>
              <a:t>)-t</a:t>
            </a:r>
            <a:endParaRPr lang="pt-BR" sz="6600" baseline="-25000" dirty="0">
              <a:solidFill>
                <a:schemeClr val="tx1"/>
              </a:solidFill>
            </a:endParaRPr>
          </a:p>
        </p:txBody>
      </p:sp>
      <p:sp>
        <p:nvSpPr>
          <p:cNvPr id="5" name="Retângulo 4"/>
          <p:cNvSpPr/>
          <p:nvPr/>
        </p:nvSpPr>
        <p:spPr>
          <a:xfrm>
            <a:off x="762000" y="152400"/>
            <a:ext cx="7848600" cy="1143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dirty="0" smtClean="0">
                <a:solidFill>
                  <a:schemeClr val="tx1"/>
                </a:solidFill>
              </a:rPr>
              <a:t>DESENVOLVIMENTO HUMANO SEGUNDO O MODELO BIOECOLÓGICO</a:t>
            </a:r>
            <a:endParaRPr lang="pt-BR" sz="3200" dirty="0">
              <a:solidFill>
                <a:schemeClr val="tx1"/>
              </a:solidFill>
            </a:endParaRPr>
          </a:p>
        </p:txBody>
      </p:sp>
      <p:sp>
        <p:nvSpPr>
          <p:cNvPr id="6" name="Seta para baixo 5"/>
          <p:cNvSpPr/>
          <p:nvPr/>
        </p:nvSpPr>
        <p:spPr>
          <a:xfrm>
            <a:off x="4133850" y="1676400"/>
            <a:ext cx="1181100" cy="14478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ctangle 7"/>
          <p:cNvSpPr/>
          <p:nvPr/>
        </p:nvSpPr>
        <p:spPr>
          <a:xfrm>
            <a:off x="304800" y="6273284"/>
            <a:ext cx="4419600" cy="369332"/>
          </a:xfrm>
          <a:prstGeom prst="rect">
            <a:avLst/>
          </a:prstGeom>
        </p:spPr>
        <p:txBody>
          <a:bodyPr wrap="square">
            <a:spAutoFit/>
          </a:bodyPr>
          <a:lstStyle/>
          <a:p>
            <a:r>
              <a:rPr lang="pt-BR" b="1" dirty="0" smtClean="0"/>
              <a:t>Bronfenbrenner, 2011</a:t>
            </a:r>
            <a:endParaRPr lang="pt-BR" sz="1600" b="1" dirty="0" smtClean="0">
              <a:latin typeface="Arial" pitchFamily="34" charset="0"/>
              <a:cs typeface="Arial" pitchFamily="34" charset="0"/>
            </a:endParaRPr>
          </a:p>
        </p:txBody>
      </p:sp>
      <p:pic>
        <p:nvPicPr>
          <p:cNvPr id="3" name="Á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19810085"/>
      </p:ext>
    </p:extLst>
  </p:cSld>
  <p:clrMapOvr>
    <a:masterClrMapping/>
  </p:clrMapOvr>
  <mc:AlternateContent xmlns:mc="http://schemas.openxmlformats.org/markup-compatibility/2006">
    <mc:Choice xmlns:p14="http://schemas.microsoft.com/office/powerpoint/2010/main" Requires="p14">
      <p:transition spd="slow" p14:dur="2000" advTm="39938"/>
    </mc:Choice>
    <mc:Fallback>
      <p:transition spd="slow" advTm="39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81000" y="241995"/>
            <a:ext cx="8535606" cy="1569660"/>
          </a:xfrm>
          <a:prstGeom prst="rect">
            <a:avLst/>
          </a:prstGeom>
        </p:spPr>
        <p:txBody>
          <a:bodyPr wrap="none">
            <a:spAutoFit/>
          </a:bodyPr>
          <a:lstStyle/>
          <a:p>
            <a:r>
              <a:rPr lang="pt-BR" sz="2400" b="1" i="1" dirty="0"/>
              <a:t>Proposições I e II são teoricamente interdependentes e sujeitas à </a:t>
            </a:r>
            <a:endParaRPr lang="pt-BR" sz="2400" b="1" i="1" dirty="0" smtClean="0"/>
          </a:p>
          <a:p>
            <a:r>
              <a:rPr lang="pt-BR" sz="2400" b="1" i="1" dirty="0" smtClean="0"/>
              <a:t>verificação </a:t>
            </a:r>
            <a:r>
              <a:rPr lang="pt-BR" sz="2400" b="1" i="1" dirty="0"/>
              <a:t>empírica. </a:t>
            </a:r>
            <a:r>
              <a:rPr lang="pt-BR" sz="2400" b="1" i="1" dirty="0" smtClean="0"/>
              <a:t> Um </a:t>
            </a:r>
            <a:r>
              <a:rPr lang="pt-BR" sz="2400" b="1" i="1" dirty="0"/>
              <a:t>delineamento operacional de </a:t>
            </a:r>
            <a:r>
              <a:rPr lang="pt-BR" sz="2400" b="1" i="1" dirty="0" smtClean="0"/>
              <a:t>pesquisa, </a:t>
            </a:r>
          </a:p>
          <a:p>
            <a:r>
              <a:rPr lang="pt-BR" sz="2400" b="1" i="1" dirty="0" smtClean="0"/>
              <a:t>que </a:t>
            </a:r>
            <a:r>
              <a:rPr lang="pt-BR" sz="2400" b="1" i="1" dirty="0"/>
              <a:t>permite a sua investigação simultânea é conhecido como o </a:t>
            </a:r>
            <a:endParaRPr lang="pt-BR" sz="2400" b="1" i="1" dirty="0" smtClean="0"/>
          </a:p>
          <a:p>
            <a:r>
              <a:rPr lang="pt-BR" sz="2400" b="1" i="1" dirty="0" smtClean="0"/>
              <a:t>modelo </a:t>
            </a:r>
            <a:r>
              <a:rPr lang="pt-BR" sz="2400" b="1" i="1" dirty="0"/>
              <a:t>(PPCT)</a:t>
            </a:r>
            <a:endParaRPr lang="en-US" sz="2400" b="1" i="1" dirty="0"/>
          </a:p>
        </p:txBody>
      </p:sp>
      <p:graphicFrame>
        <p:nvGraphicFramePr>
          <p:cNvPr id="3" name="Espaço Reservado para Conteúdo 3"/>
          <p:cNvGraphicFramePr>
            <a:graphicFrameLocks/>
          </p:cNvGraphicFramePr>
          <p:nvPr>
            <p:extLst>
              <p:ext uri="{D42A27DB-BD31-4B8C-83A1-F6EECF244321}">
                <p14:modId xmlns:p14="http://schemas.microsoft.com/office/powerpoint/2010/main" val="461251810"/>
              </p:ext>
            </p:extLst>
          </p:nvPr>
        </p:nvGraphicFramePr>
        <p:xfrm>
          <a:off x="0" y="1981200"/>
          <a:ext cx="9144000" cy="47202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tângulo 3"/>
          <p:cNvSpPr/>
          <p:nvPr/>
        </p:nvSpPr>
        <p:spPr>
          <a:xfrm>
            <a:off x="6172200" y="2286000"/>
            <a:ext cx="1450846" cy="830997"/>
          </a:xfrm>
          <a:prstGeom prst="rect">
            <a:avLst/>
          </a:prstGeom>
        </p:spPr>
        <p:txBody>
          <a:bodyPr wrap="none">
            <a:spAutoFit/>
          </a:bodyPr>
          <a:lstStyle/>
          <a:p>
            <a:r>
              <a:rPr lang="pt-BR" sz="4800" dirty="0" smtClean="0"/>
              <a:t>PPCT</a:t>
            </a:r>
            <a:endParaRPr lang="en-US" sz="4800" dirty="0"/>
          </a:p>
        </p:txBody>
      </p:sp>
      <p:pic>
        <p:nvPicPr>
          <p:cNvPr id="6" name="Á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42056740"/>
      </p:ext>
    </p:extLst>
  </p:cSld>
  <p:clrMapOvr>
    <a:masterClrMapping/>
  </p:clrMapOvr>
  <mc:AlternateContent xmlns:mc="http://schemas.openxmlformats.org/markup-compatibility/2006">
    <mc:Choice xmlns:p14="http://schemas.microsoft.com/office/powerpoint/2010/main" Requires="p14">
      <p:transition spd="slow" p14:dur="2000" advTm="30727"/>
    </mc:Choice>
    <mc:Fallback>
      <p:transition spd="slow" advTm="30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7.7|12.9|1.1|6|19.3|4.8|44.6"/>
</p:tagLst>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1931</TotalTime>
  <Words>1107</Words>
  <Application>Microsoft Office PowerPoint</Application>
  <PresentationFormat>Apresentação na tela (4:3)</PresentationFormat>
  <Paragraphs>213</Paragraphs>
  <Slides>24</Slides>
  <Notes>0</Notes>
  <HiddenSlides>0</HiddenSlides>
  <MMClips>24</MMClips>
  <ScaleCrop>false</ScaleCrop>
  <HeadingPairs>
    <vt:vector size="4" baseType="variant">
      <vt:variant>
        <vt:lpstr>Tema</vt:lpstr>
      </vt:variant>
      <vt:variant>
        <vt:i4>1</vt:i4>
      </vt:variant>
      <vt:variant>
        <vt:lpstr>Títulos de slides</vt:lpstr>
      </vt:variant>
      <vt:variant>
        <vt:i4>24</vt:i4>
      </vt:variant>
    </vt:vector>
  </HeadingPairs>
  <TitlesOfParts>
    <vt:vector size="25" baseType="lpstr">
      <vt:lpstr>Tema do Office</vt:lpstr>
      <vt:lpstr>MODELO BIOECOLÓGICO DE DESENVOLVIMENTO HUMANO COMO REFERENCIAL TEÓRICO DE PESQUISAS E INTERVENÇOES NA ÁREA DO DESENVOLVIMENTO INFANTIL</vt:lpstr>
      <vt:lpstr>Apresentação do PowerPoint</vt:lpstr>
      <vt:lpstr>Apresentação do PowerPoint</vt:lpstr>
      <vt:lpstr>Apresentação do PowerPoint</vt:lpstr>
      <vt:lpstr>DESENVOLVIMENTO HUMANO SEGUNDO O MODELO BIOECOLÓGICO</vt:lpstr>
      <vt:lpstr>PROPOSIÇÕES DO MODELO BIOECOLÓGICO</vt:lpstr>
      <vt:lpstr>PROPOSIÇÕES DO MODELO BIOECOLÓGICO</vt:lpstr>
      <vt:lpstr>Apresentação do PowerPoint</vt:lpstr>
      <vt:lpstr>Apresentação do PowerPoint</vt:lpstr>
      <vt:lpstr>MODELO PPCT</vt:lpstr>
      <vt:lpstr>Processo</vt:lpstr>
      <vt:lpstr>CARACTERÍSTICAS ADEQUADAS PARA O PROCESSO PROXIMAL </vt:lpstr>
      <vt:lpstr>Pessoa</vt:lpstr>
      <vt:lpstr>Apresentação do PowerPoint</vt:lpstr>
      <vt:lpstr>Apresentação do PowerPoint</vt:lpstr>
      <vt:lpstr>Apresentação do PowerPoint</vt:lpstr>
      <vt:lpstr>METHOD</vt:lpstr>
      <vt:lpstr>Apresentação do PowerPoint</vt:lpstr>
      <vt:lpstr>Apresentação do PowerPoint</vt:lpstr>
      <vt:lpstr>Apresentação do PowerPoint</vt:lpstr>
      <vt:lpstr>Apresentação do PowerPoint</vt:lpstr>
      <vt:lpstr>Considerações finais</vt:lpstr>
      <vt:lpstr>Apresentação do PowerPoint</vt:lpstr>
      <vt:lpstr>REFERÊNCIAS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VULNERABILIDADE DA CRIANÇA DIANTE DE SITUAÇÕES ADVERSAS AO SEU DESENVOLVIMENTO: PROPOSTA DE MATRIZ ANALÍTICA</dc:title>
  <dc:creator>DANIEL</dc:creator>
  <cp:lastModifiedBy>Samsung VSE</cp:lastModifiedBy>
  <cp:revision>145</cp:revision>
  <dcterms:created xsi:type="dcterms:W3CDTF">2013-04-14T22:53:07Z</dcterms:created>
  <dcterms:modified xsi:type="dcterms:W3CDTF">2016-09-27T01:19:11Z</dcterms:modified>
</cp:coreProperties>
</file>