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2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93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42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88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2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61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07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61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6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9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25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EBAA-53B8-4765-9204-03967A1AAF7C}" type="datetimeFigureOut">
              <a:rPr lang="pt-BR" smtClean="0"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B02E-70CD-494C-8DC4-9ADD7822F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84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Estruturas e bandas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08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685800"/>
            <a:ext cx="48482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7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866775"/>
            <a:ext cx="44481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6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2723"/>
            <a:ext cx="44672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57" y="1772816"/>
            <a:ext cx="4552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4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 recíproca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1336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1992"/>
            <a:ext cx="198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4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Zonas de </a:t>
            </a:r>
            <a:r>
              <a:rPr lang="pt-BR" dirty="0" err="1" smtClean="0"/>
              <a:t>Brillouin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623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1625"/>
            <a:ext cx="4112121" cy="470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33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592288" cy="514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Células unitárias e redes</a:t>
            </a: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6" y="3569400"/>
            <a:ext cx="207333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499992" y="2060848"/>
            <a:ext cx="4439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Uma célula cristalina é um conjunto infinito de pontos definidos pela soma de inteiros de um conjunto de (vetores) células primitivas linearmente independentes.</a:t>
            </a:r>
            <a:endParaRPr lang="pt-B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6" y="4221088"/>
            <a:ext cx="275276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0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670"/>
            <a:ext cx="2640310" cy="45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6267"/>
            <a:ext cx="2808312" cy="30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7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2002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57" y="939880"/>
            <a:ext cx="2664296" cy="27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71912"/>
            <a:ext cx="4648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8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6" y="116632"/>
            <a:ext cx="2487910" cy="652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4838232" cy="19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422995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4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558273" cy="18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4095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42" y="2708920"/>
            <a:ext cx="2143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5427"/>
            <a:ext cx="2200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6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428572" cy="2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2383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3241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59050"/>
            <a:ext cx="2533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7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7078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0470"/>
            <a:ext cx="24482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02823"/>
            <a:ext cx="3816424" cy="150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386756" cy="52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00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38</Words>
  <Application>Microsoft Office PowerPoint</Application>
  <PresentationFormat>Apresentação na tela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Estruturas e bandas</vt:lpstr>
      <vt:lpstr>Células unitárias e redes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recíproca</vt:lpstr>
      <vt:lpstr>Zonas de Brillouin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Estruturas e bandas</dc:title>
  <dc:creator>Rodolfo Politano</dc:creator>
  <cp:lastModifiedBy>Rodolfo Politano</cp:lastModifiedBy>
  <cp:revision>7</cp:revision>
  <dcterms:created xsi:type="dcterms:W3CDTF">2015-07-01T20:13:52Z</dcterms:created>
  <dcterms:modified xsi:type="dcterms:W3CDTF">2015-07-01T22:54:20Z</dcterms:modified>
</cp:coreProperties>
</file>