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88" r:id="rId2"/>
    <p:sldId id="378" r:id="rId3"/>
    <p:sldId id="258" r:id="rId4"/>
    <p:sldId id="379" r:id="rId5"/>
    <p:sldId id="380" r:id="rId6"/>
    <p:sldId id="389" r:id="rId7"/>
    <p:sldId id="337" r:id="rId8"/>
    <p:sldId id="381" r:id="rId9"/>
    <p:sldId id="382" r:id="rId10"/>
    <p:sldId id="383" r:id="rId11"/>
    <p:sldId id="384" r:id="rId12"/>
    <p:sldId id="385" r:id="rId13"/>
    <p:sldId id="387" r:id="rId14"/>
    <p:sldId id="390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281A"/>
    <a:srgbClr val="8C8372"/>
    <a:srgbClr val="F4F3E8"/>
    <a:srgbClr val="071822"/>
    <a:srgbClr val="D4C2AF"/>
    <a:srgbClr val="D2C1AF"/>
    <a:srgbClr val="5AB5FE"/>
    <a:srgbClr val="5C2B03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7E25CE-212E-426F-9F83-8D8773B4DDEB}" v="131" dt="2023-08-29T21:07:55.6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mberto felipe da silva" userId="0c7c63fd-9b05-4f76-b3f3-2b0ff6d254dc" providerId="ADAL" clId="{397E25CE-212E-426F-9F83-8D8773B4DDEB}"/>
    <pc:docChg chg="custSel addSld delSld modSld sldOrd">
      <pc:chgData name="humberto felipe da silva" userId="0c7c63fd-9b05-4f76-b3f3-2b0ff6d254dc" providerId="ADAL" clId="{397E25CE-212E-426F-9F83-8D8773B4DDEB}" dt="2023-08-29T21:08:34.328" v="379" actId="1076"/>
      <pc:docMkLst>
        <pc:docMk/>
      </pc:docMkLst>
      <pc:sldChg chg="mod modShow">
        <pc:chgData name="humberto felipe da silva" userId="0c7c63fd-9b05-4f76-b3f3-2b0ff6d254dc" providerId="ADAL" clId="{397E25CE-212E-426F-9F83-8D8773B4DDEB}" dt="2023-08-29T19:03:56.724" v="21" actId="729"/>
        <pc:sldMkLst>
          <pc:docMk/>
          <pc:sldMk cId="0" sldId="258"/>
        </pc:sldMkLst>
      </pc:sldChg>
      <pc:sldChg chg="modSp mod">
        <pc:chgData name="humberto felipe da silva" userId="0c7c63fd-9b05-4f76-b3f3-2b0ff6d254dc" providerId="ADAL" clId="{397E25CE-212E-426F-9F83-8D8773B4DDEB}" dt="2023-08-29T18:51:51.334" v="19" actId="207"/>
        <pc:sldMkLst>
          <pc:docMk/>
          <pc:sldMk cId="0" sldId="337"/>
        </pc:sldMkLst>
        <pc:spChg chg="mod">
          <ac:chgData name="humberto felipe da silva" userId="0c7c63fd-9b05-4f76-b3f3-2b0ff6d254dc" providerId="ADAL" clId="{397E25CE-212E-426F-9F83-8D8773B4DDEB}" dt="2023-08-29T18:51:27.720" v="17" actId="1076"/>
          <ac:spMkLst>
            <pc:docMk/>
            <pc:sldMk cId="0" sldId="337"/>
            <ac:spMk id="158722" creationId="{00000000-0000-0000-0000-000000000000}"/>
          </ac:spMkLst>
        </pc:spChg>
        <pc:spChg chg="mod">
          <ac:chgData name="humberto felipe da silva" userId="0c7c63fd-9b05-4f76-b3f3-2b0ff6d254dc" providerId="ADAL" clId="{397E25CE-212E-426F-9F83-8D8773B4DDEB}" dt="2023-08-29T18:51:51.334" v="19" actId="207"/>
          <ac:spMkLst>
            <pc:docMk/>
            <pc:sldMk cId="0" sldId="337"/>
            <ac:spMk id="158726" creationId="{00000000-0000-0000-0000-000000000000}"/>
          </ac:spMkLst>
        </pc:spChg>
        <pc:spChg chg="mod">
          <ac:chgData name="humberto felipe da silva" userId="0c7c63fd-9b05-4f76-b3f3-2b0ff6d254dc" providerId="ADAL" clId="{397E25CE-212E-426F-9F83-8D8773B4DDEB}" dt="2023-08-29T18:51:47.741" v="18" actId="207"/>
          <ac:spMkLst>
            <pc:docMk/>
            <pc:sldMk cId="0" sldId="337"/>
            <ac:spMk id="158733" creationId="{00000000-0000-0000-0000-000000000000}"/>
          </ac:spMkLst>
        </pc:spChg>
      </pc:sldChg>
      <pc:sldChg chg="modSp mod">
        <pc:chgData name="humberto felipe da silva" userId="0c7c63fd-9b05-4f76-b3f3-2b0ff6d254dc" providerId="ADAL" clId="{397E25CE-212E-426F-9F83-8D8773B4DDEB}" dt="2023-08-29T20:53:03.271" v="231" actId="113"/>
        <pc:sldMkLst>
          <pc:docMk/>
          <pc:sldMk cId="418084686" sldId="380"/>
        </pc:sldMkLst>
        <pc:spChg chg="mod">
          <ac:chgData name="humberto felipe da silva" userId="0c7c63fd-9b05-4f76-b3f3-2b0ff6d254dc" providerId="ADAL" clId="{397E25CE-212E-426F-9F83-8D8773B4DDEB}" dt="2023-08-29T20:53:03.271" v="231" actId="113"/>
          <ac:spMkLst>
            <pc:docMk/>
            <pc:sldMk cId="418084686" sldId="380"/>
            <ac:spMk id="3" creationId="{1A7EDCC3-EB93-629F-9690-A0E559A9CBDB}"/>
          </ac:spMkLst>
        </pc:spChg>
        <pc:picChg chg="mod">
          <ac:chgData name="humberto felipe da silva" userId="0c7c63fd-9b05-4f76-b3f3-2b0ff6d254dc" providerId="ADAL" clId="{397E25CE-212E-426F-9F83-8D8773B4DDEB}" dt="2023-08-29T20:52:53.495" v="230" actId="1076"/>
          <ac:picMkLst>
            <pc:docMk/>
            <pc:sldMk cId="418084686" sldId="380"/>
            <ac:picMk id="1026" creationId="{3AEB3C7F-FC84-223A-B556-9FCB3D77E7DB}"/>
          </ac:picMkLst>
        </pc:picChg>
      </pc:sldChg>
      <pc:sldChg chg="mod modShow">
        <pc:chgData name="humberto felipe da silva" userId="0c7c63fd-9b05-4f76-b3f3-2b0ff6d254dc" providerId="ADAL" clId="{397E25CE-212E-426F-9F83-8D8773B4DDEB}" dt="2023-08-29T18:57:40.872" v="20" actId="729"/>
        <pc:sldMkLst>
          <pc:docMk/>
          <pc:sldMk cId="26704262" sldId="381"/>
        </pc:sldMkLst>
      </pc:sldChg>
      <pc:sldChg chg="mod modShow">
        <pc:chgData name="humberto felipe da silva" userId="0c7c63fd-9b05-4f76-b3f3-2b0ff6d254dc" providerId="ADAL" clId="{397E25CE-212E-426F-9F83-8D8773B4DDEB}" dt="2023-08-29T18:57:40.872" v="20" actId="729"/>
        <pc:sldMkLst>
          <pc:docMk/>
          <pc:sldMk cId="2355173888" sldId="382"/>
        </pc:sldMkLst>
      </pc:sldChg>
      <pc:sldChg chg="modSp mod">
        <pc:chgData name="humberto felipe da silva" userId="0c7c63fd-9b05-4f76-b3f3-2b0ff6d254dc" providerId="ADAL" clId="{397E25CE-212E-426F-9F83-8D8773B4DDEB}" dt="2023-08-29T20:54:16.168" v="285" actId="1076"/>
        <pc:sldMkLst>
          <pc:docMk/>
          <pc:sldMk cId="187944649" sldId="385"/>
        </pc:sldMkLst>
        <pc:spChg chg="mod">
          <ac:chgData name="humberto felipe da silva" userId="0c7c63fd-9b05-4f76-b3f3-2b0ff6d254dc" providerId="ADAL" clId="{397E25CE-212E-426F-9F83-8D8773B4DDEB}" dt="2023-08-29T20:54:16.168" v="285" actId="1076"/>
          <ac:spMkLst>
            <pc:docMk/>
            <pc:sldMk cId="187944649" sldId="385"/>
            <ac:spMk id="6" creationId="{C80AA396-04B9-ED23-4476-A53687ECBFD5}"/>
          </ac:spMkLst>
        </pc:spChg>
      </pc:sldChg>
      <pc:sldChg chg="addSp delSp modSp mod">
        <pc:chgData name="humberto felipe da silva" userId="0c7c63fd-9b05-4f76-b3f3-2b0ff6d254dc" providerId="ADAL" clId="{397E25CE-212E-426F-9F83-8D8773B4DDEB}" dt="2023-08-29T20:57:21.855" v="333" actId="1076"/>
        <pc:sldMkLst>
          <pc:docMk/>
          <pc:sldMk cId="818230473" sldId="387"/>
        </pc:sldMkLst>
        <pc:spChg chg="del mod">
          <ac:chgData name="humberto felipe da silva" userId="0c7c63fd-9b05-4f76-b3f3-2b0ff6d254dc" providerId="ADAL" clId="{397E25CE-212E-426F-9F83-8D8773B4DDEB}" dt="2023-08-29T20:56:28.853" v="292" actId="478"/>
          <ac:spMkLst>
            <pc:docMk/>
            <pc:sldMk cId="818230473" sldId="387"/>
            <ac:spMk id="4" creationId="{D8627C92-45E3-57AF-2381-BBBB15B4EEFD}"/>
          </ac:spMkLst>
        </pc:spChg>
        <pc:spChg chg="add mod">
          <ac:chgData name="humberto felipe da silva" userId="0c7c63fd-9b05-4f76-b3f3-2b0ff6d254dc" providerId="ADAL" clId="{397E25CE-212E-426F-9F83-8D8773B4DDEB}" dt="2023-08-29T20:57:21.855" v="333" actId="1076"/>
          <ac:spMkLst>
            <pc:docMk/>
            <pc:sldMk cId="818230473" sldId="387"/>
            <ac:spMk id="5" creationId="{11496F38-C1F1-3450-3BD8-9B2748DDCC3C}"/>
          </ac:spMkLst>
        </pc:spChg>
        <pc:picChg chg="add mod">
          <ac:chgData name="humberto felipe da silva" userId="0c7c63fd-9b05-4f76-b3f3-2b0ff6d254dc" providerId="ADAL" clId="{397E25CE-212E-426F-9F83-8D8773B4DDEB}" dt="2023-08-29T20:56:37.824" v="327" actId="1076"/>
          <ac:picMkLst>
            <pc:docMk/>
            <pc:sldMk cId="818230473" sldId="387"/>
            <ac:picMk id="3074" creationId="{79EF1A92-34EB-33C3-0663-DDD7DD3A24C8}"/>
          </ac:picMkLst>
        </pc:picChg>
        <pc:picChg chg="del mod">
          <ac:chgData name="humberto felipe da silva" userId="0c7c63fd-9b05-4f76-b3f3-2b0ff6d254dc" providerId="ADAL" clId="{397E25CE-212E-426F-9F83-8D8773B4DDEB}" dt="2023-08-29T20:56:25.368" v="291" actId="478"/>
          <ac:picMkLst>
            <pc:docMk/>
            <pc:sldMk cId="818230473" sldId="387"/>
            <ac:picMk id="4098" creationId="{977E0947-4F84-38DF-115D-D66196AA748D}"/>
          </ac:picMkLst>
        </pc:picChg>
        <pc:picChg chg="del">
          <ac:chgData name="humberto felipe da silva" userId="0c7c63fd-9b05-4f76-b3f3-2b0ff6d254dc" providerId="ADAL" clId="{397E25CE-212E-426F-9F83-8D8773B4DDEB}" dt="2023-08-29T20:54:29.019" v="286" actId="478"/>
          <ac:picMkLst>
            <pc:docMk/>
            <pc:sldMk cId="818230473" sldId="387"/>
            <ac:picMk id="4100" creationId="{0E61A864-698A-4B48-F1AE-DA9118F0AE13}"/>
          </ac:picMkLst>
        </pc:picChg>
      </pc:sldChg>
      <pc:sldChg chg="addSp modSp new mod ord">
        <pc:chgData name="humberto felipe da silva" userId="0c7c63fd-9b05-4f76-b3f3-2b0ff6d254dc" providerId="ADAL" clId="{397E25CE-212E-426F-9F83-8D8773B4DDEB}" dt="2023-08-29T20:52:14.585" v="223" actId="1076"/>
        <pc:sldMkLst>
          <pc:docMk/>
          <pc:sldMk cId="2275751129" sldId="388"/>
        </pc:sldMkLst>
        <pc:spChg chg="add mod">
          <ac:chgData name="humberto felipe da silva" userId="0c7c63fd-9b05-4f76-b3f3-2b0ff6d254dc" providerId="ADAL" clId="{397E25CE-212E-426F-9F83-8D8773B4DDEB}" dt="2023-08-29T20:44:56.375" v="221" actId="14100"/>
          <ac:spMkLst>
            <pc:docMk/>
            <pc:sldMk cId="2275751129" sldId="388"/>
            <ac:spMk id="4" creationId="{B6AD2FC2-CA39-4D21-EEF2-0C2E72482688}"/>
          </ac:spMkLst>
        </pc:spChg>
        <pc:spChg chg="add mod">
          <ac:chgData name="humberto felipe da silva" userId="0c7c63fd-9b05-4f76-b3f3-2b0ff6d254dc" providerId="ADAL" clId="{397E25CE-212E-426F-9F83-8D8773B4DDEB}" dt="2023-08-29T20:52:14.585" v="223" actId="1076"/>
          <ac:spMkLst>
            <pc:docMk/>
            <pc:sldMk cId="2275751129" sldId="388"/>
            <ac:spMk id="5" creationId="{4ACD78BE-5E1B-3117-6279-BAA0B212D88A}"/>
          </ac:spMkLst>
        </pc:spChg>
        <pc:picChg chg="add mod">
          <ac:chgData name="humberto felipe da silva" userId="0c7c63fd-9b05-4f76-b3f3-2b0ff6d254dc" providerId="ADAL" clId="{397E25CE-212E-426F-9F83-8D8773B4DDEB}" dt="2023-08-29T20:44:41.732" v="219" actId="167"/>
          <ac:picMkLst>
            <pc:docMk/>
            <pc:sldMk cId="2275751129" sldId="388"/>
            <ac:picMk id="2050" creationId="{4C296FCB-8511-DAF2-26DD-AF027596CE70}"/>
          </ac:picMkLst>
        </pc:picChg>
      </pc:sldChg>
      <pc:sldChg chg="addSp modSp new mod setBg">
        <pc:chgData name="humberto felipe da silva" userId="0c7c63fd-9b05-4f76-b3f3-2b0ff6d254dc" providerId="ADAL" clId="{397E25CE-212E-426F-9F83-8D8773B4DDEB}" dt="2023-08-29T20:53:19.618" v="234" actId="20577"/>
        <pc:sldMkLst>
          <pc:docMk/>
          <pc:sldMk cId="839636493" sldId="389"/>
        </pc:sldMkLst>
        <pc:spChg chg="add mod">
          <ac:chgData name="humberto felipe da silva" userId="0c7c63fd-9b05-4f76-b3f3-2b0ff6d254dc" providerId="ADAL" clId="{397E25CE-212E-426F-9F83-8D8773B4DDEB}" dt="2023-08-29T20:53:19.618" v="234" actId="20577"/>
          <ac:spMkLst>
            <pc:docMk/>
            <pc:sldMk cId="839636493" sldId="389"/>
            <ac:spMk id="3" creationId="{D8C1155D-B7EB-26C2-4C0D-4478708C359B}"/>
          </ac:spMkLst>
        </pc:spChg>
        <pc:spChg chg="add mod">
          <ac:chgData name="humberto felipe da silva" userId="0c7c63fd-9b05-4f76-b3f3-2b0ff6d254dc" providerId="ADAL" clId="{397E25CE-212E-426F-9F83-8D8773B4DDEB}" dt="2023-08-29T20:41:59.944" v="173" actId="207"/>
          <ac:spMkLst>
            <pc:docMk/>
            <pc:sldMk cId="839636493" sldId="389"/>
            <ac:spMk id="5" creationId="{43A15ED0-9FBE-6624-18DB-39EE8F9E5319}"/>
          </ac:spMkLst>
        </pc:spChg>
        <pc:picChg chg="add mod">
          <ac:chgData name="humberto felipe da silva" userId="0c7c63fd-9b05-4f76-b3f3-2b0ff6d254dc" providerId="ADAL" clId="{397E25CE-212E-426F-9F83-8D8773B4DDEB}" dt="2023-08-29T20:42:05.071" v="174" actId="1076"/>
          <ac:picMkLst>
            <pc:docMk/>
            <pc:sldMk cId="839636493" sldId="389"/>
            <ac:picMk id="1026" creationId="{82720FB3-974C-1C71-B1A7-37942690EEEF}"/>
          </ac:picMkLst>
        </pc:picChg>
      </pc:sldChg>
      <pc:sldChg chg="addSp modSp new mod">
        <pc:chgData name="humberto felipe da silva" userId="0c7c63fd-9b05-4f76-b3f3-2b0ff6d254dc" providerId="ADAL" clId="{397E25CE-212E-426F-9F83-8D8773B4DDEB}" dt="2023-08-29T21:08:34.328" v="379" actId="1076"/>
        <pc:sldMkLst>
          <pc:docMk/>
          <pc:sldMk cId="996342052" sldId="390"/>
        </pc:sldMkLst>
        <pc:picChg chg="add mod modCrop">
          <ac:chgData name="humberto felipe da silva" userId="0c7c63fd-9b05-4f76-b3f3-2b0ff6d254dc" providerId="ADAL" clId="{397E25CE-212E-426F-9F83-8D8773B4DDEB}" dt="2023-08-29T21:08:34.328" v="379" actId="1076"/>
          <ac:picMkLst>
            <pc:docMk/>
            <pc:sldMk cId="996342052" sldId="390"/>
            <ac:picMk id="4" creationId="{2BA71351-5EB3-AF2E-7AB8-2C656FC7FAF2}"/>
          </ac:picMkLst>
        </pc:picChg>
      </pc:sldChg>
      <pc:sldChg chg="new del">
        <pc:chgData name="humberto felipe da silva" userId="0c7c63fd-9b05-4f76-b3f3-2b0ff6d254dc" providerId="ADAL" clId="{397E25CE-212E-426F-9F83-8D8773B4DDEB}" dt="2023-08-29T20:38:46.141" v="127" actId="47"/>
        <pc:sldMkLst>
          <pc:docMk/>
          <pc:sldMk cId="1413081787" sldId="3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45D9E-445A-4F34-AC41-E84939F1C944}" type="datetimeFigureOut">
              <a:rPr lang="pt-BR" smtClean="0"/>
              <a:t>29/08/2023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34747-1BD1-4286-87E9-322AA1FD85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84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C4997-52B0-4159-8A13-EE08A4923005}" type="slidenum">
              <a:rPr lang="en-US"/>
              <a:pPr/>
              <a:t>3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064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33C16-F045-4A02-B296-09246DA73687}" type="slidenum">
              <a:rPr lang="en-US"/>
              <a:pPr/>
              <a:t>4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928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33C16-F045-4A02-B296-09246DA73687}" type="slidenum">
              <a:rPr lang="en-US"/>
              <a:pPr/>
              <a:t>5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272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C184BB-702B-42DB-B0FE-F118549D9E57}" type="slidenum">
              <a:rPr lang="en-US"/>
              <a:pPr/>
              <a:t>7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primeiro</a:t>
            </a:r>
            <a:r>
              <a:rPr lang="en-US" dirty="0"/>
              <a:t> </a:t>
            </a:r>
            <a:r>
              <a:rPr lang="en-US" dirty="0" err="1"/>
              <a:t>passo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tomada</a:t>
            </a:r>
            <a:r>
              <a:rPr lang="en-US" dirty="0"/>
              <a:t> de </a:t>
            </a:r>
            <a:r>
              <a:rPr lang="en-US" dirty="0" err="1"/>
              <a:t>decisões</a:t>
            </a:r>
            <a:r>
              <a:rPr lang="en-US" dirty="0"/>
              <a:t> é </a:t>
            </a:r>
            <a:r>
              <a:rPr lang="en-US" dirty="0" err="1"/>
              <a:t>identificar</a:t>
            </a:r>
            <a:r>
              <a:rPr lang="en-US" dirty="0"/>
              <a:t> e </a:t>
            </a:r>
            <a:r>
              <a:rPr lang="en-US" dirty="0" err="1"/>
              <a:t>definir</a:t>
            </a:r>
            <a:r>
              <a:rPr lang="en-US" dirty="0"/>
              <a:t> o </a:t>
            </a:r>
            <a:r>
              <a:rPr lang="en-US" dirty="0" err="1"/>
              <a:t>problema</a:t>
            </a:r>
            <a:r>
              <a:rPr lang="en-US" dirty="0"/>
              <a:t>.  Um </a:t>
            </a:r>
            <a:r>
              <a:rPr lang="en-US" b="1" dirty="0" err="1"/>
              <a:t>problema</a:t>
            </a:r>
            <a:r>
              <a:rPr lang="en-US" dirty="0"/>
              <a:t> </a:t>
            </a:r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há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lacuna entre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circunstância</a:t>
            </a:r>
            <a:r>
              <a:rPr lang="en-US" dirty="0"/>
              <a:t> </a:t>
            </a:r>
            <a:r>
              <a:rPr lang="en-US" dirty="0" err="1"/>
              <a:t>desejada</a:t>
            </a:r>
            <a:r>
              <a:rPr lang="en-US" dirty="0"/>
              <a:t> (o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gerentes</a:t>
            </a:r>
            <a:r>
              <a:rPr lang="en-US" dirty="0"/>
              <a:t> </a:t>
            </a:r>
            <a:r>
              <a:rPr lang="en-US" dirty="0" err="1"/>
              <a:t>querem</a:t>
            </a:r>
            <a:r>
              <a:rPr lang="en-US" dirty="0"/>
              <a:t>) 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circunstância</a:t>
            </a:r>
            <a:r>
              <a:rPr lang="en-US" dirty="0"/>
              <a:t> </a:t>
            </a:r>
            <a:r>
              <a:rPr lang="en-US" dirty="0" err="1"/>
              <a:t>existente</a:t>
            </a:r>
            <a:r>
              <a:rPr lang="en-US" dirty="0"/>
              <a:t> (a </a:t>
            </a:r>
            <a:r>
              <a:rPr lang="en-US" dirty="0" err="1"/>
              <a:t>situação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eles</a:t>
            </a:r>
            <a:r>
              <a:rPr lang="en-US" dirty="0"/>
              <a:t> </a:t>
            </a:r>
            <a:r>
              <a:rPr lang="en-US" dirty="0" err="1"/>
              <a:t>estão</a:t>
            </a:r>
            <a:r>
              <a:rPr lang="en-US" dirty="0"/>
              <a:t> </a:t>
            </a:r>
            <a:r>
              <a:rPr lang="en-US" dirty="0" err="1"/>
              <a:t>enfrentando</a:t>
            </a:r>
            <a:r>
              <a:rPr lang="en-US" dirty="0"/>
              <a:t>).</a:t>
            </a:r>
            <a:br>
              <a:rPr lang="en-US" dirty="0"/>
            </a:br>
            <a:endParaRPr lang="en-US" dirty="0"/>
          </a:p>
          <a:p>
            <a:r>
              <a:rPr lang="en-US" b="1" dirty="0" err="1"/>
              <a:t>Critérios</a:t>
            </a:r>
            <a:r>
              <a:rPr lang="en-US" b="1" dirty="0"/>
              <a:t> de </a:t>
            </a:r>
            <a:r>
              <a:rPr lang="en-US" b="1" dirty="0" err="1"/>
              <a:t>decisão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padrões</a:t>
            </a:r>
            <a:r>
              <a:rPr lang="en-US" dirty="0"/>
              <a:t> </a:t>
            </a:r>
            <a:r>
              <a:rPr lang="en-US" dirty="0" err="1"/>
              <a:t>utilizados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orientar</a:t>
            </a:r>
            <a:r>
              <a:rPr lang="en-US" dirty="0"/>
              <a:t> </a:t>
            </a:r>
            <a:r>
              <a:rPr lang="en-US" dirty="0" err="1"/>
              <a:t>julgamentos</a:t>
            </a:r>
            <a:r>
              <a:rPr lang="en-US" dirty="0"/>
              <a:t> e </a:t>
            </a:r>
            <a:r>
              <a:rPr lang="en-US" dirty="0" err="1"/>
              <a:t>decisões</a:t>
            </a:r>
            <a:r>
              <a:rPr lang="en-US" dirty="0"/>
              <a:t>.  </a:t>
            </a:r>
            <a:r>
              <a:rPr lang="en-US" dirty="0" err="1"/>
              <a:t>Geralmente</a:t>
            </a:r>
            <a:r>
              <a:rPr lang="en-US" dirty="0"/>
              <a:t>, </a:t>
            </a:r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criteriosa</a:t>
            </a:r>
            <a:r>
              <a:rPr lang="en-US" dirty="0"/>
              <a:t> for a </a:t>
            </a:r>
            <a:r>
              <a:rPr lang="en-US" dirty="0" err="1"/>
              <a:t>solução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potencial</a:t>
            </a:r>
            <a:r>
              <a:rPr lang="en-US" dirty="0"/>
              <a:t>, </a:t>
            </a:r>
            <a:r>
              <a:rPr lang="en-US" dirty="0" err="1"/>
              <a:t>melhor</a:t>
            </a:r>
            <a:r>
              <a:rPr lang="en-US" dirty="0"/>
              <a:t> </a:t>
            </a:r>
            <a:r>
              <a:rPr lang="en-US" dirty="0" err="1"/>
              <a:t>ela</a:t>
            </a:r>
            <a:r>
              <a:rPr lang="en-US" dirty="0"/>
              <a:t> </a:t>
            </a:r>
            <a:r>
              <a:rPr lang="en-US" dirty="0" err="1"/>
              <a:t>será</a:t>
            </a:r>
            <a:r>
              <a:rPr lang="en-US" dirty="0"/>
              <a:t>. </a:t>
            </a:r>
          </a:p>
          <a:p>
            <a:r>
              <a:rPr lang="en-US" dirty="0" err="1"/>
              <a:t>Após</a:t>
            </a:r>
            <a:r>
              <a:rPr lang="en-US" dirty="0"/>
              <a:t> a </a:t>
            </a:r>
            <a:r>
              <a:rPr lang="en-US" dirty="0" err="1"/>
              <a:t>identificação</a:t>
            </a:r>
            <a:r>
              <a:rPr lang="en-US" dirty="0"/>
              <a:t> dos </a:t>
            </a:r>
            <a:r>
              <a:rPr lang="en-US" dirty="0" err="1"/>
              <a:t>critérios</a:t>
            </a:r>
            <a:r>
              <a:rPr lang="en-US" dirty="0"/>
              <a:t> de </a:t>
            </a:r>
            <a:r>
              <a:rPr lang="en-US" dirty="0" err="1"/>
              <a:t>decisão</a:t>
            </a:r>
            <a:r>
              <a:rPr lang="en-US" dirty="0"/>
              <a:t>, o </a:t>
            </a:r>
            <a:r>
              <a:rPr lang="en-US" dirty="0" err="1"/>
              <a:t>próximo</a:t>
            </a:r>
            <a:r>
              <a:rPr lang="en-US" dirty="0"/>
              <a:t> </a:t>
            </a:r>
            <a:r>
              <a:rPr lang="en-US" dirty="0" err="1"/>
              <a:t>passo</a:t>
            </a:r>
            <a:r>
              <a:rPr lang="en-US" dirty="0"/>
              <a:t> é </a:t>
            </a:r>
            <a:r>
              <a:rPr lang="en-US" dirty="0" err="1"/>
              <a:t>decidir</a:t>
            </a:r>
            <a:r>
              <a:rPr lang="en-US" dirty="0"/>
              <a:t> </a:t>
            </a:r>
            <a:r>
              <a:rPr lang="en-US" dirty="0" err="1"/>
              <a:t>quais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r>
              <a:rPr lang="en-US" dirty="0"/>
              <a:t>. </a:t>
            </a:r>
          </a:p>
          <a:p>
            <a:r>
              <a:rPr lang="en-US" dirty="0" err="1"/>
              <a:t>Após</a:t>
            </a:r>
            <a:r>
              <a:rPr lang="en-US" dirty="0"/>
              <a:t> </a:t>
            </a:r>
            <a:r>
              <a:rPr lang="en-US" dirty="0" err="1"/>
              <a:t>identificar</a:t>
            </a:r>
            <a:r>
              <a:rPr lang="en-US" dirty="0"/>
              <a:t> e </a:t>
            </a:r>
            <a:r>
              <a:rPr lang="en-US" dirty="0" err="1"/>
              <a:t>ponderar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critérios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nortearão</a:t>
            </a:r>
            <a:r>
              <a:rPr lang="en-US" dirty="0"/>
              <a:t> o </a:t>
            </a:r>
            <a:r>
              <a:rPr lang="en-US" dirty="0" err="1"/>
              <a:t>processo</a:t>
            </a:r>
            <a:r>
              <a:rPr lang="en-US" dirty="0"/>
              <a:t> de </a:t>
            </a:r>
            <a:r>
              <a:rPr lang="en-US" dirty="0" err="1"/>
              <a:t>tomada</a:t>
            </a:r>
            <a:r>
              <a:rPr lang="en-US" dirty="0"/>
              <a:t> de </a:t>
            </a:r>
            <a:r>
              <a:rPr lang="en-US" dirty="0" err="1"/>
              <a:t>decisão</a:t>
            </a:r>
            <a:r>
              <a:rPr lang="en-US" dirty="0"/>
              <a:t>, o </a:t>
            </a:r>
            <a:r>
              <a:rPr lang="en-US" dirty="0" err="1"/>
              <a:t>próximo</a:t>
            </a:r>
            <a:r>
              <a:rPr lang="en-US" dirty="0"/>
              <a:t> </a:t>
            </a:r>
            <a:r>
              <a:rPr lang="en-US" dirty="0" err="1"/>
              <a:t>passo</a:t>
            </a:r>
            <a:r>
              <a:rPr lang="en-US" dirty="0"/>
              <a:t> é </a:t>
            </a:r>
            <a:r>
              <a:rPr lang="en-US" dirty="0" err="1"/>
              <a:t>identificar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possíveis</a:t>
            </a:r>
            <a:r>
              <a:rPr lang="en-US" dirty="0"/>
              <a:t> </a:t>
            </a:r>
            <a:r>
              <a:rPr lang="en-US" dirty="0" err="1"/>
              <a:t>cursos</a:t>
            </a:r>
            <a:r>
              <a:rPr lang="en-US" dirty="0"/>
              <a:t> de </a:t>
            </a:r>
            <a:r>
              <a:rPr lang="en-US" dirty="0" err="1"/>
              <a:t>ação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resolver o </a:t>
            </a:r>
            <a:r>
              <a:rPr lang="en-US" dirty="0" err="1"/>
              <a:t>problema</a:t>
            </a:r>
            <a:r>
              <a:rPr lang="en-US" dirty="0"/>
              <a:t>. 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geral</a:t>
            </a:r>
            <a:r>
              <a:rPr lang="en-US" dirty="0"/>
              <a:t>, </a:t>
            </a:r>
            <a:r>
              <a:rPr lang="en-US" dirty="0" err="1"/>
              <a:t>nesta</a:t>
            </a:r>
            <a:r>
              <a:rPr lang="en-US" dirty="0"/>
              <a:t> </a:t>
            </a:r>
            <a:r>
              <a:rPr lang="en-US" dirty="0" err="1"/>
              <a:t>etapa</a:t>
            </a:r>
            <a:r>
              <a:rPr lang="en-US" dirty="0"/>
              <a:t>, o ideal é </a:t>
            </a:r>
            <a:r>
              <a:rPr lang="en-US" dirty="0" err="1"/>
              <a:t>criar</a:t>
            </a:r>
            <a:r>
              <a:rPr lang="en-US" dirty="0"/>
              <a:t> o </a:t>
            </a:r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número</a:t>
            </a:r>
            <a:r>
              <a:rPr lang="en-US" dirty="0"/>
              <a:t> </a:t>
            </a:r>
            <a:r>
              <a:rPr lang="en-US" dirty="0" err="1"/>
              <a:t>possível</a:t>
            </a:r>
            <a:r>
              <a:rPr lang="en-US" dirty="0"/>
              <a:t> de </a:t>
            </a:r>
            <a:r>
              <a:rPr lang="en-US" dirty="0" err="1"/>
              <a:t>alternativas</a:t>
            </a:r>
            <a:r>
              <a:rPr lang="en-US" dirty="0"/>
              <a:t>.</a:t>
            </a:r>
          </a:p>
          <a:p>
            <a:r>
              <a:rPr lang="en-US" dirty="0"/>
              <a:t>O </a:t>
            </a:r>
            <a:r>
              <a:rPr lang="en-US" dirty="0" err="1"/>
              <a:t>próximo</a:t>
            </a:r>
            <a:r>
              <a:rPr lang="en-US" dirty="0"/>
              <a:t> </a:t>
            </a:r>
            <a:r>
              <a:rPr lang="en-US" dirty="0" err="1"/>
              <a:t>passo</a:t>
            </a:r>
            <a:r>
              <a:rPr lang="en-US" dirty="0"/>
              <a:t> é </a:t>
            </a:r>
            <a:r>
              <a:rPr lang="en-US" dirty="0" err="1"/>
              <a:t>avaliar</a:t>
            </a:r>
            <a:r>
              <a:rPr lang="en-US" dirty="0"/>
              <a:t> </a:t>
            </a:r>
            <a:r>
              <a:rPr lang="en-US" dirty="0" err="1"/>
              <a:t>sistematicamente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alternativa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relação</a:t>
            </a:r>
            <a:r>
              <a:rPr lang="en-US" dirty="0"/>
              <a:t> a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critério</a:t>
            </a:r>
            <a:r>
              <a:rPr lang="en-US" dirty="0"/>
              <a:t>.  Dada a </a:t>
            </a:r>
            <a:r>
              <a:rPr lang="en-US" dirty="0" err="1"/>
              <a:t>quantidade</a:t>
            </a:r>
            <a:r>
              <a:rPr lang="en-US" dirty="0"/>
              <a:t> de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ser </a:t>
            </a:r>
            <a:r>
              <a:rPr lang="en-US" dirty="0" err="1"/>
              <a:t>reunida</a:t>
            </a:r>
            <a:r>
              <a:rPr lang="en-US" dirty="0"/>
              <a:t>,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etapa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demorar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tempo e ser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do </a:t>
            </a:r>
            <a:r>
              <a:rPr lang="en-US" dirty="0" err="1"/>
              <a:t>que</a:t>
            </a:r>
            <a:r>
              <a:rPr lang="en-US" dirty="0"/>
              <a:t> as </a:t>
            </a:r>
            <a:r>
              <a:rPr lang="en-US" dirty="0" err="1"/>
              <a:t>outras</a:t>
            </a:r>
            <a:r>
              <a:rPr lang="en-US" dirty="0"/>
              <a:t> no </a:t>
            </a:r>
            <a:r>
              <a:rPr lang="en-US" dirty="0" err="1"/>
              <a:t>processo</a:t>
            </a:r>
            <a:r>
              <a:rPr lang="en-US" dirty="0"/>
              <a:t> de </a:t>
            </a:r>
            <a:r>
              <a:rPr lang="en-US" dirty="0" err="1"/>
              <a:t>tomada</a:t>
            </a:r>
            <a:r>
              <a:rPr lang="en-US" dirty="0"/>
              <a:t> de </a:t>
            </a:r>
            <a:r>
              <a:rPr lang="en-US" dirty="0" err="1"/>
              <a:t>decisão</a:t>
            </a:r>
            <a:r>
              <a:rPr lang="en-US" dirty="0"/>
              <a:t>.  </a:t>
            </a:r>
          </a:p>
          <a:p>
            <a:r>
              <a:rPr lang="en-US" dirty="0"/>
              <a:t>O </a:t>
            </a:r>
            <a:r>
              <a:rPr lang="en-US" dirty="0" err="1"/>
              <a:t>passo</a:t>
            </a:r>
            <a:r>
              <a:rPr lang="en-US" dirty="0"/>
              <a:t> final no </a:t>
            </a:r>
            <a:r>
              <a:rPr lang="en-US" dirty="0" err="1"/>
              <a:t>processo</a:t>
            </a:r>
            <a:r>
              <a:rPr lang="en-US" dirty="0"/>
              <a:t> de </a:t>
            </a:r>
            <a:r>
              <a:rPr lang="en-US" dirty="0" err="1"/>
              <a:t>tomada</a:t>
            </a:r>
            <a:r>
              <a:rPr lang="en-US" dirty="0"/>
              <a:t> de </a:t>
            </a:r>
            <a:r>
              <a:rPr lang="en-US" dirty="0" err="1"/>
              <a:t>decisão</a:t>
            </a:r>
            <a:r>
              <a:rPr lang="en-US" dirty="0"/>
              <a:t> é </a:t>
            </a:r>
            <a:r>
              <a:rPr lang="en-US" dirty="0" err="1"/>
              <a:t>calcular</a:t>
            </a:r>
            <a:r>
              <a:rPr lang="en-US" dirty="0"/>
              <a:t> a </a:t>
            </a:r>
            <a:r>
              <a:rPr lang="en-US" dirty="0" err="1"/>
              <a:t>melhor</a:t>
            </a:r>
            <a:r>
              <a:rPr lang="en-US" dirty="0"/>
              <a:t> </a:t>
            </a:r>
            <a:r>
              <a:rPr lang="en-US" dirty="0" err="1"/>
              <a:t>decisão</a:t>
            </a:r>
            <a:r>
              <a:rPr lang="en-US" dirty="0"/>
              <a:t> </a:t>
            </a:r>
            <a:r>
              <a:rPr lang="en-US" dirty="0" err="1"/>
              <a:t>determinando</a:t>
            </a:r>
            <a:r>
              <a:rPr lang="en-US" dirty="0"/>
              <a:t> o valor ideal de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alternativa</a:t>
            </a:r>
            <a:r>
              <a:rPr lang="en-US" dirty="0"/>
              <a:t>.  </a:t>
            </a:r>
            <a:r>
              <a:rPr lang="en-US" dirty="0" err="1"/>
              <a:t>Isso</a:t>
            </a:r>
            <a:r>
              <a:rPr lang="en-US" dirty="0"/>
              <a:t> é </a:t>
            </a:r>
            <a:r>
              <a:rPr lang="en-US" dirty="0" err="1"/>
              <a:t>feito</a:t>
            </a:r>
            <a:r>
              <a:rPr lang="en-US" dirty="0"/>
              <a:t> </a:t>
            </a:r>
            <a:r>
              <a:rPr lang="en-US" dirty="0" err="1"/>
              <a:t>multiplicando</a:t>
            </a:r>
            <a:r>
              <a:rPr lang="en-US" dirty="0"/>
              <a:t> a </a:t>
            </a:r>
            <a:r>
              <a:rPr lang="en-US" dirty="0" err="1"/>
              <a:t>classificação</a:t>
            </a:r>
            <a:r>
              <a:rPr lang="en-US" dirty="0"/>
              <a:t> de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critério</a:t>
            </a:r>
            <a:r>
              <a:rPr lang="en-US" dirty="0"/>
              <a:t> (</a:t>
            </a:r>
            <a:r>
              <a:rPr lang="en-US" dirty="0" err="1"/>
              <a:t>passo</a:t>
            </a:r>
            <a:r>
              <a:rPr lang="en-US" dirty="0"/>
              <a:t> 5)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seu</a:t>
            </a:r>
            <a:r>
              <a:rPr lang="en-US" dirty="0"/>
              <a:t> peso (</a:t>
            </a:r>
            <a:r>
              <a:rPr lang="en-US" dirty="0" err="1"/>
              <a:t>passo</a:t>
            </a:r>
            <a:r>
              <a:rPr lang="en-US" dirty="0"/>
              <a:t> 3) e </a:t>
            </a:r>
            <a:r>
              <a:rPr lang="en-US" dirty="0" err="1"/>
              <a:t>somando</a:t>
            </a:r>
            <a:r>
              <a:rPr lang="en-US" dirty="0"/>
              <a:t> as </a:t>
            </a:r>
            <a:r>
              <a:rPr lang="en-US" dirty="0" err="1"/>
              <a:t>pontuações</a:t>
            </a:r>
            <a:r>
              <a:rPr lang="en-US" dirty="0"/>
              <a:t> das </a:t>
            </a:r>
            <a:r>
              <a:rPr lang="en-US" dirty="0" err="1"/>
              <a:t>alternativas</a:t>
            </a:r>
            <a:r>
              <a:rPr lang="en-US" dirty="0"/>
              <a:t> </a:t>
            </a:r>
            <a:r>
              <a:rPr lang="en-US" dirty="0" err="1"/>
              <a:t>geradas</a:t>
            </a:r>
            <a:r>
              <a:rPr lang="en-US" dirty="0"/>
              <a:t> (</a:t>
            </a:r>
            <a:r>
              <a:rPr lang="en-US" dirty="0" err="1"/>
              <a:t>passo</a:t>
            </a:r>
            <a:r>
              <a:rPr lang="en-US" dirty="0"/>
              <a:t> 4).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5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3B705A-9EDE-4632-A574-956E1A3DD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C8FD-42A6-44D3-B84E-9D6E74D0C34C}" type="datetime1">
              <a:rPr lang="pt-BR" smtClean="0"/>
              <a:t>29/08/2023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27FB7D-E8F3-4242-B6F8-A59DEEA8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D05DB5-C857-4A60-AFAC-3A38B586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7062"/>
            <a:ext cx="2743200" cy="365125"/>
          </a:xfrm>
        </p:spPr>
        <p:txBody>
          <a:bodyPr/>
          <a:lstStyle/>
          <a:p>
            <a:fld id="{1592536B-4624-4792-ABC1-49CEB01EFCFA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8" name="Imagem 7" descr="Uma imagem contendo objeto&#10;&#10;Descrição gerada com alta confiança">
            <a:extLst>
              <a:ext uri="{FF2B5EF4-FFF2-40B4-BE49-F238E27FC236}">
                <a16:creationId xmlns:a16="http://schemas.microsoft.com/office/drawing/2014/main" id="{817D3D4F-BF3D-4811-BBF5-27BD9E13E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4" y="9729"/>
            <a:ext cx="822960" cy="82296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2488E9B-191E-464D-87F4-D398086E6E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426" y="69392"/>
            <a:ext cx="1447150" cy="57886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DEBFFA-4F95-4542-AA9D-A6A0629EC9FA}"/>
              </a:ext>
            </a:extLst>
          </p:cNvPr>
          <p:cNvSpPr txBox="1"/>
          <p:nvPr userDrawn="1"/>
        </p:nvSpPr>
        <p:spPr>
          <a:xfrm flipH="1">
            <a:off x="0" y="44182"/>
            <a:ext cx="12192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Lucida Handwriting" panose="03010101010101010101" pitchFamily="66" charset="0"/>
              </a:rPr>
              <a:t>Humberto Felipe da Silva</a:t>
            </a:r>
          </a:p>
          <a:p>
            <a:pPr algn="ctr"/>
            <a:r>
              <a:rPr lang="pt-B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LOQ4213 - Contabilidade e Custos</a:t>
            </a:r>
          </a:p>
          <a:p>
            <a:pPr algn="ctr"/>
            <a:r>
              <a:rPr lang="pt-BR" sz="1050" dirty="0"/>
              <a:t>Escola de Engenharia de Lorena – EEL-USP</a:t>
            </a:r>
          </a:p>
          <a:p>
            <a:pPr algn="ctr"/>
            <a:r>
              <a:rPr lang="pt-BR" sz="1050" dirty="0"/>
              <a:t>Universidade de São Paulo - USP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D5F0499-4C9A-4A07-9D28-9C10D23368BD}"/>
              </a:ext>
            </a:extLst>
          </p:cNvPr>
          <p:cNvSpPr txBox="1"/>
          <p:nvPr userDrawn="1"/>
        </p:nvSpPr>
        <p:spPr>
          <a:xfrm>
            <a:off x="4578485" y="6596390"/>
            <a:ext cx="3035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humberto.felipe@usp.br</a:t>
            </a:r>
          </a:p>
        </p:txBody>
      </p:sp>
    </p:spTree>
    <p:extLst>
      <p:ext uri="{BB962C8B-B14F-4D97-AF65-F5344CB8AC3E}">
        <p14:creationId xmlns:p14="http://schemas.microsoft.com/office/powerpoint/2010/main" val="81484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3B705A-9EDE-4632-A574-956E1A3DD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C8FD-42A6-44D3-B84E-9D6E74D0C34C}" type="datetime1">
              <a:rPr lang="pt-BR" smtClean="0"/>
              <a:t>29/08/2023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27FB7D-E8F3-4242-B6F8-A59DEEA8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D05DB5-C857-4A60-AFAC-3A38B586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7062"/>
            <a:ext cx="2743200" cy="365125"/>
          </a:xfrm>
        </p:spPr>
        <p:txBody>
          <a:bodyPr/>
          <a:lstStyle/>
          <a:p>
            <a:fld id="{1592536B-4624-4792-ABC1-49CEB01EFCFA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8" name="Imagem 7" descr="Uma imagem contendo objeto&#10;&#10;Descrição gerada com alta confiança">
            <a:extLst>
              <a:ext uri="{FF2B5EF4-FFF2-40B4-BE49-F238E27FC236}">
                <a16:creationId xmlns:a16="http://schemas.microsoft.com/office/drawing/2014/main" id="{817D3D4F-BF3D-4811-BBF5-27BD9E13E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4" y="9729"/>
            <a:ext cx="822960" cy="82296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2488E9B-191E-464D-87F4-D398086E6E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426" y="69392"/>
            <a:ext cx="1447150" cy="57886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DEBFFA-4F95-4542-AA9D-A6A0629EC9FA}"/>
              </a:ext>
            </a:extLst>
          </p:cNvPr>
          <p:cNvSpPr txBox="1"/>
          <p:nvPr userDrawn="1"/>
        </p:nvSpPr>
        <p:spPr>
          <a:xfrm flipH="1">
            <a:off x="0" y="44182"/>
            <a:ext cx="12192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Lucida Handwriting" panose="03010101010101010101" pitchFamily="66" charset="0"/>
              </a:rPr>
              <a:t>Humberto Felipe da Silva</a:t>
            </a:r>
          </a:p>
          <a:p>
            <a:pPr algn="ctr"/>
            <a:r>
              <a:rPr lang="pt-BR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LOQ4213 - Contabilidade e Custos</a:t>
            </a:r>
          </a:p>
          <a:p>
            <a:pPr algn="ctr"/>
            <a:r>
              <a:rPr lang="pt-BR" sz="1050" dirty="0"/>
              <a:t>Escola de Engenharia de Lorena – EEL-USP</a:t>
            </a:r>
          </a:p>
          <a:p>
            <a:pPr algn="ctr"/>
            <a:r>
              <a:rPr lang="pt-BR" sz="1050" dirty="0"/>
              <a:t>Universidade de São Paulo - USP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D5F0499-4C9A-4A07-9D28-9C10D23368BD}"/>
              </a:ext>
            </a:extLst>
          </p:cNvPr>
          <p:cNvSpPr txBox="1"/>
          <p:nvPr userDrawn="1"/>
        </p:nvSpPr>
        <p:spPr>
          <a:xfrm>
            <a:off x="4578485" y="6596390"/>
            <a:ext cx="3035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humberto.felipe@usp.br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60138C7-6879-EEC4-196C-20B9EFB0E717}"/>
              </a:ext>
            </a:extLst>
          </p:cNvPr>
          <p:cNvSpPr txBox="1"/>
          <p:nvPr userDrawn="1"/>
        </p:nvSpPr>
        <p:spPr>
          <a:xfrm>
            <a:off x="0" y="6596390"/>
            <a:ext cx="61225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tx1"/>
                </a:solidFill>
              </a:rPr>
              <a:t>Copyright ©2010 by Cengage Learning.  </a:t>
            </a:r>
            <a:r>
              <a:rPr lang="en-US" sz="1400" dirty="0" err="1">
                <a:solidFill>
                  <a:schemeClr val="tx1"/>
                </a:solidFill>
              </a:rPr>
              <a:t>Todos</a:t>
            </a:r>
            <a:r>
              <a:rPr lang="en-US" sz="1400" baseline="0" dirty="0">
                <a:solidFill>
                  <a:schemeClr val="tx1"/>
                </a:solidFill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</a:rPr>
              <a:t>os</a:t>
            </a:r>
            <a:r>
              <a:rPr lang="en-US" sz="1400" baseline="0" dirty="0">
                <a:solidFill>
                  <a:schemeClr val="tx1"/>
                </a:solidFill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</a:rPr>
              <a:t>direitos</a:t>
            </a:r>
            <a:r>
              <a:rPr lang="en-US" sz="1400" baseline="0" dirty="0">
                <a:solidFill>
                  <a:schemeClr val="tx1"/>
                </a:solidFill>
              </a:rPr>
              <a:t> </a:t>
            </a:r>
            <a:r>
              <a:rPr lang="en-US" sz="1400" baseline="0" dirty="0" err="1">
                <a:solidFill>
                  <a:schemeClr val="tx1"/>
                </a:solidFill>
              </a:rPr>
              <a:t>reservados</a:t>
            </a:r>
            <a:r>
              <a:rPr lang="en-US" sz="1400" baseline="0" dirty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9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3B705A-9EDE-4632-A574-956E1A3DD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C8FD-42A6-44D3-B84E-9D6E74D0C34C}" type="datetime1">
              <a:rPr lang="pt-BR" smtClean="0"/>
              <a:t>29/08/2023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27FB7D-E8F3-4242-B6F8-A59DEEA8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D05DB5-C857-4A60-AFAC-3A38B586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7062"/>
            <a:ext cx="2743200" cy="365125"/>
          </a:xfrm>
        </p:spPr>
        <p:txBody>
          <a:bodyPr/>
          <a:lstStyle/>
          <a:p>
            <a:fld id="{1592536B-4624-4792-ABC1-49CEB01EFCFA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8" name="Imagem 7" descr="Uma imagem contendo objeto&#10;&#10;Descrição gerada com alta confiança">
            <a:extLst>
              <a:ext uri="{FF2B5EF4-FFF2-40B4-BE49-F238E27FC236}">
                <a16:creationId xmlns:a16="http://schemas.microsoft.com/office/drawing/2014/main" id="{817D3D4F-BF3D-4811-BBF5-27BD9E13E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4" y="9729"/>
            <a:ext cx="822960" cy="82296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2488E9B-191E-464D-87F4-D398086E6E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426" y="69392"/>
            <a:ext cx="1447150" cy="57886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DEBFFA-4F95-4542-AA9D-A6A0629EC9FA}"/>
              </a:ext>
            </a:extLst>
          </p:cNvPr>
          <p:cNvSpPr txBox="1"/>
          <p:nvPr userDrawn="1"/>
        </p:nvSpPr>
        <p:spPr>
          <a:xfrm flipH="1">
            <a:off x="-44424" y="50743"/>
            <a:ext cx="12192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bg1"/>
                </a:solidFill>
                <a:latin typeface="Lucida Handwriting" panose="03010101010101010101" pitchFamily="66" charset="0"/>
              </a:rPr>
              <a:t>Humberto Felipe da Silva</a:t>
            </a:r>
          </a:p>
          <a:p>
            <a:pPr algn="ctr"/>
            <a:r>
              <a:rPr lang="pt-BR" sz="105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LOQ4213 - Contabilidade e Custos</a:t>
            </a:r>
          </a:p>
          <a:p>
            <a:pPr algn="ctr"/>
            <a:r>
              <a:rPr lang="pt-BR" sz="1050" dirty="0">
                <a:solidFill>
                  <a:schemeClr val="bg1"/>
                </a:solidFill>
              </a:rPr>
              <a:t>Escola de Engenharia de Lorena – EEL-USP</a:t>
            </a:r>
          </a:p>
          <a:p>
            <a:pPr algn="ctr"/>
            <a:r>
              <a:rPr lang="pt-BR" sz="1050" dirty="0">
                <a:solidFill>
                  <a:schemeClr val="bg1"/>
                </a:solidFill>
              </a:rPr>
              <a:t>Universidade de São Paulo - USP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D5F0499-4C9A-4A07-9D28-9C10D23368BD}"/>
              </a:ext>
            </a:extLst>
          </p:cNvPr>
          <p:cNvSpPr txBox="1"/>
          <p:nvPr userDrawn="1"/>
        </p:nvSpPr>
        <p:spPr>
          <a:xfrm>
            <a:off x="4578485" y="6596390"/>
            <a:ext cx="3035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/>
              <a:t>humberto.felipe@usp.br</a:t>
            </a:r>
          </a:p>
        </p:txBody>
      </p:sp>
    </p:spTree>
    <p:extLst>
      <p:ext uri="{BB962C8B-B14F-4D97-AF65-F5344CB8AC3E}">
        <p14:creationId xmlns:p14="http://schemas.microsoft.com/office/powerpoint/2010/main" val="93871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3B705A-9EDE-4632-A574-956E1A3DD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C8FD-42A6-44D3-B84E-9D6E74D0C34C}" type="datetime1">
              <a:rPr lang="pt-BR" smtClean="0"/>
              <a:t>29/08/2023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27FB7D-E8F3-4242-B6F8-A59DEEA8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D05DB5-C857-4A60-AFAC-3A38B586D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7062"/>
            <a:ext cx="2743200" cy="365125"/>
          </a:xfrm>
        </p:spPr>
        <p:txBody>
          <a:bodyPr/>
          <a:lstStyle/>
          <a:p>
            <a:fld id="{1592536B-4624-4792-ABC1-49CEB01EFCFA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8" name="Imagem 7" descr="Uma imagem contendo objeto&#10;&#10;Descrição gerada com alta confiança">
            <a:extLst>
              <a:ext uri="{FF2B5EF4-FFF2-40B4-BE49-F238E27FC236}">
                <a16:creationId xmlns:a16="http://schemas.microsoft.com/office/drawing/2014/main" id="{817D3D4F-BF3D-4811-BBF5-27BD9E13E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4" y="9729"/>
            <a:ext cx="822960" cy="82296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2488E9B-191E-464D-87F4-D398086E6E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426" y="69392"/>
            <a:ext cx="1447150" cy="57886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DEBFFA-4F95-4542-AA9D-A6A0629EC9FA}"/>
              </a:ext>
            </a:extLst>
          </p:cNvPr>
          <p:cNvSpPr txBox="1"/>
          <p:nvPr userDrawn="1"/>
        </p:nvSpPr>
        <p:spPr>
          <a:xfrm flipH="1">
            <a:off x="-44424" y="50743"/>
            <a:ext cx="12192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bg1"/>
                </a:solidFill>
                <a:latin typeface="Lucida Handwriting" panose="03010101010101010101" pitchFamily="66" charset="0"/>
              </a:rPr>
              <a:t>Humberto Felipe da Silva</a:t>
            </a:r>
          </a:p>
          <a:p>
            <a:pPr algn="ctr"/>
            <a:r>
              <a:rPr lang="pt-BR" sz="105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LOQ4213 - Contabilidade e Custos</a:t>
            </a:r>
          </a:p>
          <a:p>
            <a:pPr algn="ctr"/>
            <a:r>
              <a:rPr lang="pt-BR" sz="1050" dirty="0">
                <a:solidFill>
                  <a:schemeClr val="bg1"/>
                </a:solidFill>
              </a:rPr>
              <a:t>Escola de Engenharia de Lorena – EEL-USP</a:t>
            </a:r>
          </a:p>
          <a:p>
            <a:pPr algn="ctr"/>
            <a:r>
              <a:rPr lang="pt-BR" sz="1050" dirty="0">
                <a:solidFill>
                  <a:schemeClr val="bg1"/>
                </a:solidFill>
              </a:rPr>
              <a:t>Universidade de São Paulo - USP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D5F0499-4C9A-4A07-9D28-9C10D23368BD}"/>
              </a:ext>
            </a:extLst>
          </p:cNvPr>
          <p:cNvSpPr txBox="1"/>
          <p:nvPr userDrawn="1"/>
        </p:nvSpPr>
        <p:spPr>
          <a:xfrm>
            <a:off x="4578485" y="6596390"/>
            <a:ext cx="3035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solidFill>
                  <a:schemeClr val="bg1"/>
                </a:solidFill>
              </a:rPr>
              <a:t>humberto.felipe@usp.br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B660DF5-50B9-B205-4AF2-462D76BDB8BE}"/>
              </a:ext>
            </a:extLst>
          </p:cNvPr>
          <p:cNvSpPr txBox="1"/>
          <p:nvPr userDrawn="1"/>
        </p:nvSpPr>
        <p:spPr>
          <a:xfrm>
            <a:off x="0" y="6481960"/>
            <a:ext cx="61225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bg2"/>
                </a:solidFill>
              </a:rPr>
              <a:t>Copyright ©2010 by Cengage Learning.  </a:t>
            </a:r>
            <a:r>
              <a:rPr lang="en-US" sz="1400" dirty="0" err="1">
                <a:solidFill>
                  <a:schemeClr val="bg2"/>
                </a:solidFill>
              </a:rPr>
              <a:t>Todos</a:t>
            </a:r>
            <a:r>
              <a:rPr lang="en-US" sz="1400" baseline="0" dirty="0">
                <a:solidFill>
                  <a:schemeClr val="bg2"/>
                </a:solidFill>
              </a:rPr>
              <a:t> </a:t>
            </a:r>
            <a:r>
              <a:rPr lang="en-US" sz="1400" baseline="0" dirty="0" err="1">
                <a:solidFill>
                  <a:schemeClr val="bg2"/>
                </a:solidFill>
              </a:rPr>
              <a:t>os</a:t>
            </a:r>
            <a:r>
              <a:rPr lang="en-US" sz="1400" baseline="0" dirty="0">
                <a:solidFill>
                  <a:schemeClr val="bg2"/>
                </a:solidFill>
              </a:rPr>
              <a:t> </a:t>
            </a:r>
            <a:r>
              <a:rPr lang="en-US" sz="1400" baseline="0" dirty="0" err="1">
                <a:solidFill>
                  <a:schemeClr val="bg2"/>
                </a:solidFill>
              </a:rPr>
              <a:t>direitos</a:t>
            </a:r>
            <a:r>
              <a:rPr lang="en-US" sz="1400" baseline="0" dirty="0">
                <a:solidFill>
                  <a:schemeClr val="bg2"/>
                </a:solidFill>
              </a:rPr>
              <a:t> </a:t>
            </a:r>
            <a:r>
              <a:rPr lang="en-US" sz="1400" baseline="0" dirty="0" err="1">
                <a:solidFill>
                  <a:schemeClr val="bg2"/>
                </a:solidFill>
              </a:rPr>
              <a:t>reservados</a:t>
            </a:r>
            <a:r>
              <a:rPr lang="en-US" sz="1400" baseline="0" dirty="0">
                <a:solidFill>
                  <a:schemeClr val="bg2"/>
                </a:solidFill>
              </a:rPr>
              <a:t>.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5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9CF645-F57F-41F5-A6EC-8CA47F165D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50FA4-2ABC-40FF-8252-9DA85D19349B}" type="datetime1">
              <a:rPr lang="pt-BR" smtClean="0"/>
              <a:t>29/08/2023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82CFB8-3A18-45F4-ACE2-D1186C36B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3E672E-164A-47DB-B4E9-4A6359925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2536B-4624-4792-ABC1-49CEB01EFC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42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átis Foto profissional grátis de auditar, contador, contas de papel Foto profissional">
            <a:extLst>
              <a:ext uri="{FF2B5EF4-FFF2-40B4-BE49-F238E27FC236}">
                <a16:creationId xmlns:a16="http://schemas.microsoft.com/office/drawing/2014/main" id="{4C296FCB-8511-DAF2-26DD-AF027596C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35" y="1639652"/>
            <a:ext cx="6870779" cy="4580519"/>
          </a:xfrm>
          <a:prstGeom prst="rect">
            <a:avLst/>
          </a:prstGeom>
          <a:noFill/>
          <a:effectLst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24E9217-C147-1776-2191-511BACCA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536B-4624-4792-ABC1-49CEB01EFCFA}" type="slidenum">
              <a:rPr lang="pt-BR" smtClean="0"/>
              <a:t>1</a:t>
            </a:fld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6AD2FC2-CA39-4D21-EEF2-0C2E72482688}"/>
              </a:ext>
            </a:extLst>
          </p:cNvPr>
          <p:cNvSpPr txBox="1"/>
          <p:nvPr/>
        </p:nvSpPr>
        <p:spPr>
          <a:xfrm>
            <a:off x="664146" y="1741113"/>
            <a:ext cx="5263688" cy="4005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t-BR" sz="4800" dirty="0">
                <a:solidFill>
                  <a:schemeClr val="bg1"/>
                </a:solidFill>
                <a:effectLst/>
              </a:rPr>
              <a:t>Alguns conceitos</a:t>
            </a:r>
          </a:p>
          <a:p>
            <a:pPr>
              <a:lnSpc>
                <a:spcPct val="107000"/>
              </a:lnSpc>
            </a:pPr>
            <a:endParaRPr lang="pt-BR" sz="4800" dirty="0">
              <a:solidFill>
                <a:schemeClr val="bg1"/>
              </a:solidFill>
              <a:effectLst/>
            </a:endParaRPr>
          </a:p>
          <a:p>
            <a:pPr marL="685800" indent="-6858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pt-BR" sz="4800" dirty="0">
                <a:solidFill>
                  <a:schemeClr val="bg1"/>
                </a:solidFill>
                <a:effectLst/>
              </a:rPr>
              <a:t>Processo Tomada de Decisão</a:t>
            </a:r>
          </a:p>
          <a:p>
            <a:pPr marL="685800" indent="-68580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pt-BR" sz="4800" dirty="0">
                <a:solidFill>
                  <a:schemeClr val="bg1"/>
                </a:solidFill>
                <a:effectLst/>
              </a:rPr>
              <a:t>Ativo e Passivo</a:t>
            </a:r>
            <a:endParaRPr lang="pt-BR" sz="5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ACD78BE-5E1B-3117-6279-BAA0B212D88A}"/>
              </a:ext>
            </a:extLst>
          </p:cNvPr>
          <p:cNvSpPr txBox="1"/>
          <p:nvPr/>
        </p:nvSpPr>
        <p:spPr>
          <a:xfrm>
            <a:off x="6146986" y="2111156"/>
            <a:ext cx="32881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https://tinyurl.com/3rysmeky</a:t>
            </a:r>
          </a:p>
        </p:txBody>
      </p:sp>
    </p:spTree>
    <p:extLst>
      <p:ext uri="{BB962C8B-B14F-4D97-AF65-F5344CB8AC3E}">
        <p14:creationId xmlns:p14="http://schemas.microsoft.com/office/powerpoint/2010/main" val="2275751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ECD4A30-B73A-6670-C9EE-F7166E9C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536B-4624-4792-ABC1-49CEB01EFCFA}" type="slidenum">
              <a:rPr lang="pt-BR" smtClean="0"/>
              <a:t>10</a:t>
            </a:fld>
            <a:endParaRPr lang="pt-BR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BDE6355-09A5-F694-19D1-7CB221CD2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152525"/>
            <a:ext cx="6248400" cy="841375"/>
          </a:xfrm>
          <a:prstGeom prst="rect">
            <a:avLst/>
          </a:prstGeom>
          <a:solidFill>
            <a:srgbClr val="FC9D46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>
              <a:lnSpc>
                <a:spcPct val="90000"/>
              </a:lnSpc>
            </a:pPr>
            <a:r>
              <a:rPr lang="en-US" sz="3200" b="1" dirty="0" err="1">
                <a:solidFill>
                  <a:srgbClr val="000000"/>
                </a:solidFill>
              </a:rPr>
              <a:t>Gerar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linhas</a:t>
            </a:r>
            <a:r>
              <a:rPr lang="en-US" sz="3200" b="1" dirty="0">
                <a:solidFill>
                  <a:srgbClr val="000000"/>
                </a:solidFill>
              </a:rPr>
              <a:t> de </a:t>
            </a:r>
            <a:r>
              <a:rPr lang="en-US" sz="3200" b="1" dirty="0" err="1">
                <a:solidFill>
                  <a:srgbClr val="000000"/>
                </a:solidFill>
              </a:rPr>
              <a:t>ação</a:t>
            </a: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err="1">
                <a:solidFill>
                  <a:srgbClr val="000000"/>
                </a:solidFill>
              </a:rPr>
              <a:t>alternativas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ED06939-B1A0-0483-79D5-0DC727007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152525"/>
            <a:ext cx="838200" cy="841375"/>
          </a:xfrm>
          <a:prstGeom prst="rect">
            <a:avLst/>
          </a:prstGeom>
          <a:solidFill>
            <a:srgbClr val="FC9D46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30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6B461EC-D90D-D8A1-3F8F-6739609A7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713" y="2443163"/>
            <a:ext cx="8564148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A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ideia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é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gerar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o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maior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número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possível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de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alternativas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" name="AutoShape 11">
            <a:extLst>
              <a:ext uri="{FF2B5EF4-FFF2-40B4-BE49-F238E27FC236}">
                <a16:creationId xmlns:a16="http://schemas.microsoft.com/office/drawing/2014/main" id="{6DA9FB0D-BB68-A90E-C7A6-B6AA5173F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57912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2200" b="1"/>
              <a:t>4.4</a:t>
            </a:r>
          </a:p>
        </p:txBody>
      </p:sp>
    </p:spTree>
    <p:extLst>
      <p:ext uri="{BB962C8B-B14F-4D97-AF65-F5344CB8AC3E}">
        <p14:creationId xmlns:p14="http://schemas.microsoft.com/office/powerpoint/2010/main" val="753905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EEAC1F2-2B16-1CFF-5933-2A3E065B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536B-4624-4792-ABC1-49CEB01EFCFA}" type="slidenum">
              <a:rPr lang="pt-BR" smtClean="0"/>
              <a:t>11</a:t>
            </a:fld>
            <a:endParaRPr lang="pt-BR" dirty="0"/>
          </a:p>
        </p:txBody>
      </p:sp>
      <p:sp>
        <p:nvSpPr>
          <p:cNvPr id="3" name="Line 2">
            <a:extLst>
              <a:ext uri="{FF2B5EF4-FFF2-40B4-BE49-F238E27FC236}">
                <a16:creationId xmlns:a16="http://schemas.microsoft.com/office/drawing/2014/main" id="{C8DCC1A1-8CC2-840D-66B8-4134C17D883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457200"/>
            <a:ext cx="0" cy="50292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EF7695-AAE4-FD1B-3FCA-3848F4F7A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152525"/>
            <a:ext cx="6248400" cy="8413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>
              <a:lnSpc>
                <a:spcPct val="90000"/>
              </a:lnSpc>
            </a:pPr>
            <a:r>
              <a:rPr lang="en-US" sz="3200" b="1" dirty="0" err="1">
                <a:solidFill>
                  <a:schemeClr val="bg1"/>
                </a:solidFill>
              </a:rPr>
              <a:t>Avaliar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cada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alternativa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774650-7C50-F360-7D09-002796F46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152525"/>
            <a:ext cx="838200" cy="8413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30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78A748B-E6BB-4E98-59DB-7232F0041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888" y="2574925"/>
            <a:ext cx="70358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Esta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etapa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pode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demorar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muito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mais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tempo e ser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mais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cara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que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as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outras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FC5CF0CE-F425-3B04-2549-DA4375E69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5791200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2200" b="1"/>
              <a:t>4.5</a:t>
            </a:r>
          </a:p>
        </p:txBody>
      </p:sp>
    </p:spTree>
    <p:extLst>
      <p:ext uri="{BB962C8B-B14F-4D97-AF65-F5344CB8AC3E}">
        <p14:creationId xmlns:p14="http://schemas.microsoft.com/office/powerpoint/2010/main" val="2962560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CF64B4B-52AE-34F0-42A5-352A90A5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536B-4624-4792-ABC1-49CEB01EFCFA}" type="slidenum">
              <a:rPr lang="pt-BR" smtClean="0"/>
              <a:t>12</a:t>
            </a:fld>
            <a:endParaRPr lang="pt-BR" dirty="0"/>
          </a:p>
        </p:txBody>
      </p:sp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6F6C6DB9-A0C4-5807-7615-086B21D43B25}"/>
              </a:ext>
            </a:extLst>
          </p:cNvPr>
          <p:cNvSpPr txBox="1">
            <a:spLocks/>
          </p:cNvSpPr>
          <p:nvPr/>
        </p:nvSpPr>
        <p:spPr>
          <a:xfrm>
            <a:off x="6553199" y="6248400"/>
            <a:ext cx="2177171" cy="5697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8C51BD-878D-469C-A253-2DC48EE24B60}" type="slidenum">
              <a:rPr lang="en-US" sz="1800" smtClean="0">
                <a:solidFill>
                  <a:schemeClr val="bg1"/>
                </a:solidFill>
              </a:rPr>
              <a:pPr/>
              <a:t>12</a:t>
            </a:fld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0A77DA-1A59-3ABF-CC47-969EE8435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152525"/>
            <a:ext cx="7141122" cy="1048558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>
              <a:lnSpc>
                <a:spcPct val="90000"/>
              </a:lnSpc>
            </a:pPr>
            <a:r>
              <a:rPr lang="en-US" sz="4000" b="1" dirty="0" err="1"/>
              <a:t>Quantificar</a:t>
            </a:r>
            <a:r>
              <a:rPr lang="en-US" sz="4000" b="1" dirty="0"/>
              <a:t> a </a:t>
            </a:r>
            <a:r>
              <a:rPr lang="en-US" sz="4000" b="1" dirty="0" err="1"/>
              <a:t>decisão</a:t>
            </a:r>
            <a:r>
              <a:rPr lang="en-US" sz="4000" b="1" dirty="0"/>
              <a:t> </a:t>
            </a:r>
            <a:r>
              <a:rPr lang="en-US" sz="4000" b="1" dirty="0" err="1"/>
              <a:t>ótima</a:t>
            </a:r>
            <a:endParaRPr lang="en-US" sz="4000" b="1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C31DD9-497E-D8C6-3BE2-7EB67E49C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599" y="1152525"/>
            <a:ext cx="957955" cy="1048558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4000" b="1" dirty="0"/>
              <a:t>6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80AA396-04B9-ED23-4476-A53687ECBFD5}"/>
              </a:ext>
            </a:extLst>
          </p:cNvPr>
          <p:cNvSpPr txBox="1">
            <a:spLocks noChangeArrowheads="1"/>
          </p:cNvSpPr>
          <p:nvPr/>
        </p:nvSpPr>
        <p:spPr>
          <a:xfrm>
            <a:off x="750691" y="3650748"/>
            <a:ext cx="9057033" cy="10485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4000" dirty="0">
                <a:solidFill>
                  <a:schemeClr val="bg1"/>
                </a:solidFill>
              </a:rPr>
              <a:t>Utilize um </a:t>
            </a:r>
            <a:r>
              <a:rPr lang="en-US" sz="4000" dirty="0" err="1">
                <a:solidFill>
                  <a:schemeClr val="bg1"/>
                </a:solidFill>
              </a:rPr>
              <a:t>mecanismo</a:t>
            </a:r>
            <a:r>
              <a:rPr lang="en-US" sz="4000" dirty="0">
                <a:solidFill>
                  <a:schemeClr val="bg1"/>
                </a:solidFill>
              </a:rPr>
              <a:t> de </a:t>
            </a:r>
            <a:r>
              <a:rPr lang="en-US" sz="4000" dirty="0" err="1">
                <a:solidFill>
                  <a:schemeClr val="bg1"/>
                </a:solidFill>
              </a:rPr>
              <a:t>quantificação</a:t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6F07A01F-62CC-9F9D-4F3B-3EAF0A358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5791200"/>
            <a:ext cx="609608" cy="5697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3200" b="1">
                <a:solidFill>
                  <a:schemeClr val="bg1"/>
                </a:solidFill>
              </a:rPr>
              <a:t>4.6</a:t>
            </a:r>
          </a:p>
        </p:txBody>
      </p:sp>
    </p:spTree>
    <p:extLst>
      <p:ext uri="{BB962C8B-B14F-4D97-AF65-F5344CB8AC3E}">
        <p14:creationId xmlns:p14="http://schemas.microsoft.com/office/powerpoint/2010/main" val="187944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F7D1F3F-84E7-BFC3-FF65-AF2B3E8F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536B-4624-4792-ABC1-49CEB01EFCFA}" type="slidenum">
              <a:rPr lang="pt-BR" smtClean="0"/>
              <a:t>13</a:t>
            </a:fld>
            <a:endParaRPr lang="pt-BR" dirty="0"/>
          </a:p>
        </p:txBody>
      </p:sp>
      <p:pic>
        <p:nvPicPr>
          <p:cNvPr id="3074" name="Picture 2" descr="grátis Mulher Com Camisa De Manga Comprida Vermelha Segurando Suas Roupas Foto profissional">
            <a:extLst>
              <a:ext uri="{FF2B5EF4-FFF2-40B4-BE49-F238E27FC236}">
                <a16:creationId xmlns:a16="http://schemas.microsoft.com/office/drawing/2014/main" id="{79EF1A92-34EB-33C3-0663-DDD7DD3A2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65" y="410966"/>
            <a:ext cx="9948863" cy="6858000"/>
          </a:xfrm>
          <a:prstGeom prst="rect">
            <a:avLst/>
          </a:prstGeom>
          <a:noFill/>
          <a:effectLst>
            <a:softEdge rad="939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1496F38-C1F1-3450-3BD8-9B2748DDCC3C}"/>
              </a:ext>
            </a:extLst>
          </p:cNvPr>
          <p:cNvSpPr txBox="1"/>
          <p:nvPr/>
        </p:nvSpPr>
        <p:spPr>
          <a:xfrm rot="16200000">
            <a:off x="8385470" y="2615040"/>
            <a:ext cx="27252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https://tinyurl.com/3nfvw3kh</a:t>
            </a:r>
          </a:p>
        </p:txBody>
      </p:sp>
    </p:spTree>
    <p:extLst>
      <p:ext uri="{BB962C8B-B14F-4D97-AF65-F5344CB8AC3E}">
        <p14:creationId xmlns:p14="http://schemas.microsoft.com/office/powerpoint/2010/main" val="818230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510E73F-0F62-4FA3-0DAB-BB9F97D5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536B-4624-4792-ABC1-49CEB01EFCFA}" type="slidenum">
              <a:rPr lang="pt-BR" smtClean="0"/>
              <a:t>14</a:t>
            </a:fld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A71351-5EB3-AF2E-7AB8-2C656FC7FA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9369" y1="18274" x2="69369" y2="18274"/>
                        <a14:foregroundMark x1="76877" y1="20812" x2="76877" y2="20812"/>
                        <a14:foregroundMark x1="70845" y1="19289" x2="70270" y2="18782"/>
                        <a14:foregroundMark x1="71997" y1="20305" x2="70845" y2="19289"/>
                        <a14:foregroundMark x1="72502" y1="20750" x2="71997" y2="20305"/>
                        <a14:foregroundMark x1="75450" y1="23350" x2="74939" y2="22899"/>
                        <a14:foregroundMark x1="77177" y1="24873" x2="75450" y2="23350"/>
                        <a14:foregroundMark x1="72972" y1="16137" x2="75976" y2="13198"/>
                        <a14:foregroundMark x1="70270" y1="18782" x2="71562" y2="17518"/>
                        <a14:foregroundMark x1="78454" y1="18782" x2="78679" y2="19289"/>
                        <a14:foregroundMark x1="77553" y1="16751" x2="78454" y2="18782"/>
                        <a14:foregroundMark x1="75976" y1="13198" x2="77553" y2="16751"/>
                        <a14:foregroundMark x1="63844" y1="19289" x2="61862" y2="24873"/>
                        <a14:foregroundMark x1="64024" y1="18782" x2="63844" y2="19289"/>
                        <a14:foregroundMark x1="65465" y1="14721" x2="64024" y2="18782"/>
                        <a14:foregroundMark x1="50751" y1="14213" x2="49249" y2="25381"/>
                        <a14:foregroundMark x1="39339" y1="15228" x2="42643" y2="20812"/>
                        <a14:foregroundMark x1="39940" y1="17259" x2="39940" y2="17259"/>
                        <a14:foregroundMark x1="29730" y1="15736" x2="29730" y2="15736"/>
                        <a14:foregroundMark x1="50450" y1="49746" x2="50450" y2="49746"/>
                        <a14:foregroundMark x1="11411" y1="79188" x2="11411" y2="79188"/>
                        <a14:foregroundMark x1="25826" y1="80203" x2="25826" y2="80203"/>
                        <a14:foregroundMark x1="39339" y1="79188" x2="39339" y2="79188"/>
                        <a14:foregroundMark x1="51652" y1="79695" x2="51652" y2="79695"/>
                        <a14:foregroundMark x1="63363" y1="83249" x2="63363" y2="83249"/>
                        <a14:foregroundMark x1="70270" y1="78680" x2="70270" y2="78680"/>
                        <a14:foregroundMark x1="81982" y1="82741" x2="81982" y2="82741"/>
                        <a14:backgroundMark x1="28529" y1="19797" x2="28529" y2="19797"/>
                        <a14:backgroundMark x1="72973" y1="21320" x2="72973" y2="21320"/>
                        <a14:backgroundMark x1="72372" y1="18782" x2="72372" y2="18782"/>
                        <a14:backgroundMark x1="72973" y1="22843" x2="72973" y2="22843"/>
                        <a14:backgroundMark x1="74174" y1="22843" x2="74174" y2="22843"/>
                        <a14:backgroundMark x1="74474" y1="22843" x2="74474" y2="22843"/>
                        <a14:backgroundMark x1="74474" y1="21827" x2="74474" y2="21827"/>
                        <a14:backgroundMark x1="74775" y1="22335" x2="72372" y2="20305"/>
                        <a14:backgroundMark x1="73273" y1="16751" x2="73273" y2="16751"/>
                        <a14:backgroundMark x1="75075" y1="23350" x2="75075" y2="23350"/>
                        <a14:backgroundMark x1="71772" y1="18782" x2="71772" y2="18782"/>
                        <a14:backgroundMark x1="71772" y1="21320" x2="71772" y2="21320"/>
                        <a14:backgroundMark x1="71471" y1="19289" x2="71471" y2="19289"/>
                        <a14:backgroundMark x1="72973" y1="20305" x2="72973" y2="20305"/>
                        <a14:backgroundMark x1="75075" y1="23350" x2="75075" y2="23350"/>
                        <a14:backgroundMark x1="29129" y1="79695" x2="29129" y2="79695"/>
                      </a14:backgroundRemoval>
                    </a14:imgEffect>
                  </a14:imgLayer>
                </a14:imgProps>
              </a:ext>
            </a:extLst>
          </a:blip>
          <a:srcRect l="7141" t="7469" r="6305" b="8720"/>
          <a:stretch/>
        </p:blipFill>
        <p:spPr>
          <a:xfrm>
            <a:off x="3089096" y="1571945"/>
            <a:ext cx="6205592" cy="35548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9634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9ACCE55-5945-83FC-00BA-BA3553CD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536B-4624-4792-ABC1-49CEB01EFCFA}" type="slidenum">
              <a:rPr lang="pt-BR" smtClean="0"/>
              <a:t>2</a:t>
            </a:fld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32322C9-268C-0A51-2619-5F3416015B43}"/>
              </a:ext>
            </a:extLst>
          </p:cNvPr>
          <p:cNvSpPr txBox="1"/>
          <p:nvPr/>
        </p:nvSpPr>
        <p:spPr>
          <a:xfrm>
            <a:off x="-1" y="803213"/>
            <a:ext cx="4999383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Verdana" pitchFamily="34" charset="0"/>
              </a:rPr>
              <a:t>Processo</a:t>
            </a:r>
            <a:r>
              <a:rPr lang="en-US" sz="8000" dirty="0">
                <a:solidFill>
                  <a:schemeClr val="bg1"/>
                </a:solidFill>
                <a:latin typeface="Verdana" pitchFamily="34" charset="0"/>
              </a:rPr>
              <a:t> de </a:t>
            </a:r>
            <a:r>
              <a:rPr lang="en-US" sz="8000" dirty="0" err="1">
                <a:solidFill>
                  <a:schemeClr val="bg1"/>
                </a:solidFill>
                <a:latin typeface="Verdana" pitchFamily="34" charset="0"/>
              </a:rPr>
              <a:t>Tomada</a:t>
            </a:r>
            <a:r>
              <a:rPr lang="en-US" sz="8000" dirty="0">
                <a:solidFill>
                  <a:schemeClr val="bg1"/>
                </a:solidFill>
                <a:latin typeface="Verdana" pitchFamily="34" charset="0"/>
              </a:rPr>
              <a:t> de </a:t>
            </a:r>
            <a:r>
              <a:rPr lang="en-US" sz="8000" dirty="0" err="1">
                <a:solidFill>
                  <a:schemeClr val="bg1"/>
                </a:solidFill>
                <a:latin typeface="Verdana" pitchFamily="34" charset="0"/>
              </a:rPr>
              <a:t>Decisões</a:t>
            </a:r>
            <a:endParaRPr lang="pt-BR" sz="8000" dirty="0">
              <a:solidFill>
                <a:schemeClr val="bg1"/>
              </a:solidFill>
            </a:endParaRPr>
          </a:p>
        </p:txBody>
      </p:sp>
      <p:pic>
        <p:nvPicPr>
          <p:cNvPr id="6" name="Imagem 5" descr="Menino na floresta&#10;&#10;Descrição gerada automaticamente">
            <a:extLst>
              <a:ext uri="{FF2B5EF4-FFF2-40B4-BE49-F238E27FC236}">
                <a16:creationId xmlns:a16="http://schemas.microsoft.com/office/drawing/2014/main" id="{DFD70C40-82FF-2493-05EC-C99CE01A4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208" y="1879600"/>
            <a:ext cx="7467600" cy="4978400"/>
          </a:xfrm>
          <a:prstGeom prst="rect">
            <a:avLst/>
          </a:prstGeom>
          <a:effectLst>
            <a:softEdge rad="596900"/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8281E01-118C-9498-131F-E4B93CE7DCD6}"/>
              </a:ext>
            </a:extLst>
          </p:cNvPr>
          <p:cNvSpPr txBox="1"/>
          <p:nvPr/>
        </p:nvSpPr>
        <p:spPr>
          <a:xfrm>
            <a:off x="7474226" y="6371847"/>
            <a:ext cx="17691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shorturl.at/dnu56</a:t>
            </a:r>
          </a:p>
        </p:txBody>
      </p:sp>
    </p:spTree>
    <p:extLst>
      <p:ext uri="{BB962C8B-B14F-4D97-AF65-F5344CB8AC3E}">
        <p14:creationId xmlns:p14="http://schemas.microsoft.com/office/powerpoint/2010/main" val="172861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3051A-0DA5-4DA0-B608-47B3F9559F75}" type="slidenum">
              <a:rPr lang="en-US"/>
              <a:pPr/>
              <a:t>3</a:t>
            </a:fld>
            <a:endParaRPr lang="en-US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0" y="2090738"/>
            <a:ext cx="9144000" cy="868362"/>
          </a:xfrm>
        </p:spPr>
        <p:txBody>
          <a:bodyPr/>
          <a:lstStyle/>
          <a:p>
            <a:r>
              <a:rPr lang="en-US" dirty="0" err="1">
                <a:latin typeface="Verdana" pitchFamily="34" charset="0"/>
              </a:rPr>
              <a:t>Capítulo</a:t>
            </a:r>
            <a:r>
              <a:rPr lang="en-US" dirty="0">
                <a:latin typeface="Verdana" pitchFamily="34" charset="0"/>
              </a:rPr>
              <a:t> 5 </a:t>
            </a:r>
            <a:r>
              <a:rPr lang="en-US" dirty="0" err="1">
                <a:latin typeface="Verdana" pitchFamily="34" charset="0"/>
              </a:rPr>
              <a:t>Planejamento</a:t>
            </a:r>
            <a:r>
              <a:rPr lang="en-US" dirty="0">
                <a:latin typeface="Verdana" pitchFamily="34" charset="0"/>
              </a:rPr>
              <a:t> e </a:t>
            </a:r>
            <a:r>
              <a:rPr lang="en-US" dirty="0" err="1">
                <a:latin typeface="Verdana" pitchFamily="34" charset="0"/>
              </a:rPr>
              <a:t>Tomada</a:t>
            </a:r>
            <a:r>
              <a:rPr lang="en-US" dirty="0">
                <a:latin typeface="Verdana" pitchFamily="34" charset="0"/>
              </a:rPr>
              <a:t> de </a:t>
            </a:r>
            <a:r>
              <a:rPr lang="en-US" dirty="0" err="1">
                <a:latin typeface="Verdana" pitchFamily="34" charset="0"/>
              </a:rPr>
              <a:t>Decisões</a:t>
            </a:r>
            <a:br>
              <a:rPr lang="en-US" dirty="0">
                <a:latin typeface="Verdana" pitchFamily="34" charset="0"/>
              </a:rPr>
            </a:br>
            <a:endParaRPr lang="en-US" dirty="0">
              <a:latin typeface="Verdana" pitchFamily="34" charset="0"/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6080125" y="5249863"/>
            <a:ext cx="38862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/>
            <a:r>
              <a:rPr lang="en-US" sz="2000" u="sng" dirty="0"/>
              <a:t>Design e </a:t>
            </a:r>
            <a:r>
              <a:rPr lang="en-US" sz="2000" u="sng" dirty="0" err="1"/>
              <a:t>Preparação</a:t>
            </a:r>
            <a:r>
              <a:rPr lang="en-US" sz="2000" u="sng" dirty="0"/>
              <a:t> dos </a:t>
            </a:r>
            <a:r>
              <a:rPr lang="en-US" sz="2000" u="sng" dirty="0" err="1"/>
              <a:t>Originais</a:t>
            </a:r>
            <a:r>
              <a:rPr lang="en-US" sz="2000" u="sng" dirty="0"/>
              <a:t> </a:t>
            </a:r>
            <a:r>
              <a:rPr lang="en-US" sz="2000" u="sng" dirty="0" err="1"/>
              <a:t>por</a:t>
            </a:r>
            <a:r>
              <a:rPr lang="en-US" sz="2000" u="sng" dirty="0"/>
              <a:t> B-books, Ltd.</a:t>
            </a:r>
            <a:br>
              <a:rPr lang="en-US" sz="2000" u="sng" dirty="0"/>
            </a:br>
            <a:endParaRPr lang="en-US" sz="2000" u="sng" dirty="0"/>
          </a:p>
        </p:txBody>
      </p:sp>
      <p:grpSp>
        <p:nvGrpSpPr>
          <p:cNvPr id="8221" name="Group 29"/>
          <p:cNvGrpSpPr>
            <a:grpSpLocks/>
          </p:cNvGrpSpPr>
          <p:nvPr/>
        </p:nvGrpSpPr>
        <p:grpSpPr bwMode="auto">
          <a:xfrm>
            <a:off x="2133600" y="4648200"/>
            <a:ext cx="2667000" cy="1447800"/>
            <a:chOff x="3312" y="2880"/>
            <a:chExt cx="2112" cy="1008"/>
          </a:xfrm>
        </p:grpSpPr>
        <p:sp>
          <p:nvSpPr>
            <p:cNvPr id="8219" name="AutoShape 27"/>
            <p:cNvSpPr>
              <a:spLocks noChangeArrowheads="1"/>
            </p:cNvSpPr>
            <p:nvPr/>
          </p:nvSpPr>
          <p:spPr bwMode="auto">
            <a:xfrm>
              <a:off x="3312" y="2880"/>
              <a:ext cx="2112" cy="1008"/>
            </a:xfrm>
            <a:prstGeom prst="roundRect">
              <a:avLst>
                <a:gd name="adj" fmla="val 16667"/>
              </a:avLst>
            </a:prstGeom>
            <a:solidFill>
              <a:srgbClr val="024A8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20" name="Rectangle 28"/>
            <p:cNvSpPr>
              <a:spLocks noChangeArrowheads="1"/>
            </p:cNvSpPr>
            <p:nvPr/>
          </p:nvSpPr>
          <p:spPr bwMode="auto">
            <a:xfrm>
              <a:off x="3431" y="3024"/>
              <a:ext cx="1874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200" b="1" dirty="0">
                  <a:solidFill>
                    <a:schemeClr val="bg1"/>
                  </a:solidFill>
                </a:rPr>
                <a:t>ADM</a:t>
              </a:r>
            </a:p>
            <a:p>
              <a:pPr algn="ctr" eaLnBrk="1" hangingPunct="1"/>
              <a:r>
                <a:rPr lang="en-US" sz="2200" b="1" dirty="0">
                  <a:solidFill>
                    <a:schemeClr val="bg1"/>
                  </a:solidFill>
                </a:rPr>
                <a:t>Chuck Williams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ng, Chess, Checkmate, Board Game, Chess Game">
            <a:extLst>
              <a:ext uri="{FF2B5EF4-FFF2-40B4-BE49-F238E27FC236}">
                <a16:creationId xmlns:a16="http://schemas.microsoft.com/office/drawing/2014/main" id="{3AEB3C7F-FC84-223A-B556-9FCB3D77E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276" y="1131099"/>
            <a:ext cx="9144000" cy="6086475"/>
          </a:xfrm>
          <a:prstGeom prst="rect">
            <a:avLst/>
          </a:prstGeom>
          <a:noFill/>
          <a:effectLst>
            <a:softEdge rad="571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A8BC-C640-4EE8-BBFC-75A0AD6F49A6}" type="slidenum">
              <a:rPr lang="en-US"/>
              <a:pPr/>
              <a:t>4</a:t>
            </a:fld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31888"/>
            <a:ext cx="6313488" cy="1143000"/>
          </a:xfrm>
        </p:spPr>
        <p:txBody>
          <a:bodyPr/>
          <a:lstStyle/>
          <a:p>
            <a:r>
              <a:rPr lang="en-US" sz="5400" dirty="0" err="1">
                <a:solidFill>
                  <a:schemeClr val="bg1"/>
                </a:solidFill>
              </a:rPr>
              <a:t>Tomada</a:t>
            </a:r>
            <a:r>
              <a:rPr lang="en-US" sz="5400" dirty="0">
                <a:solidFill>
                  <a:schemeClr val="bg1"/>
                </a:solidFill>
              </a:rPr>
              <a:t> de </a:t>
            </a:r>
            <a:r>
              <a:rPr lang="en-US" sz="5400" dirty="0" err="1">
                <a:solidFill>
                  <a:schemeClr val="bg1"/>
                </a:solidFill>
              </a:rPr>
              <a:t>Decisão</a:t>
            </a:r>
            <a:r>
              <a:rPr lang="en-US" sz="5400" dirty="0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155653" name="Group 5"/>
          <p:cNvGrpSpPr>
            <a:grpSpLocks/>
          </p:cNvGrpSpPr>
          <p:nvPr/>
        </p:nvGrpSpPr>
        <p:grpSpPr bwMode="auto">
          <a:xfrm>
            <a:off x="331514" y="2574184"/>
            <a:ext cx="10087791" cy="3785799"/>
            <a:chOff x="816" y="706"/>
            <a:chExt cx="4224" cy="2806"/>
          </a:xfrm>
          <a:solidFill>
            <a:schemeClr val="tx2">
              <a:lumMod val="50000"/>
            </a:schemeClr>
          </a:solidFill>
        </p:grpSpPr>
        <p:sp>
          <p:nvSpPr>
            <p:cNvPr id="155654" name="AutoShape 6"/>
            <p:cNvSpPr>
              <a:spLocks noChangeArrowheads="1"/>
            </p:cNvSpPr>
            <p:nvPr/>
          </p:nvSpPr>
          <p:spPr bwMode="auto">
            <a:xfrm>
              <a:off x="816" y="912"/>
              <a:ext cx="4224" cy="1632"/>
            </a:xfrm>
            <a:prstGeom prst="foldedCorner">
              <a:avLst>
                <a:gd name="adj" fmla="val 12500"/>
              </a:avLst>
            </a:prstGeom>
            <a:noFill/>
            <a:ln w="9525">
              <a:noFill/>
              <a:round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US" sz="2800">
                <a:solidFill>
                  <a:schemeClr val="bg1"/>
                </a:solidFill>
              </a:endParaRPr>
            </a:p>
            <a:p>
              <a:pPr algn="ctr" eaLnBrk="1" hangingPunct="1"/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155655" name="Rectangle 7"/>
            <p:cNvSpPr>
              <a:spLocks noChangeArrowheads="1"/>
            </p:cNvSpPr>
            <p:nvPr/>
          </p:nvSpPr>
          <p:spPr bwMode="auto">
            <a:xfrm>
              <a:off x="816" y="706"/>
              <a:ext cx="2059" cy="2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4000" dirty="0">
                  <a:solidFill>
                    <a:schemeClr val="bg1"/>
                  </a:solidFill>
                </a:rPr>
                <a:t>O </a:t>
              </a:r>
              <a:r>
                <a:rPr lang="en-US" sz="4000" dirty="0" err="1">
                  <a:solidFill>
                    <a:schemeClr val="bg1"/>
                  </a:solidFill>
                </a:rPr>
                <a:t>processo</a:t>
              </a:r>
              <a:r>
                <a:rPr lang="en-US" sz="4000" dirty="0">
                  <a:solidFill>
                    <a:schemeClr val="bg1"/>
                  </a:solidFill>
                </a:rPr>
                <a:t> de </a:t>
              </a:r>
              <a:r>
                <a:rPr lang="en-US" sz="4000" dirty="0" err="1">
                  <a:solidFill>
                    <a:schemeClr val="bg1"/>
                  </a:solidFill>
                </a:rPr>
                <a:t>escolha</a:t>
              </a:r>
              <a:r>
                <a:rPr lang="en-US" sz="4000" dirty="0">
                  <a:solidFill>
                    <a:schemeClr val="bg1"/>
                  </a:solidFill>
                </a:rPr>
                <a:t> de </a:t>
              </a:r>
              <a:r>
                <a:rPr lang="en-US" sz="4000" dirty="0" err="1">
                  <a:solidFill>
                    <a:schemeClr val="bg1"/>
                  </a:solidFill>
                </a:rPr>
                <a:t>uma</a:t>
              </a:r>
              <a:r>
                <a:rPr lang="en-US" sz="4000" dirty="0">
                  <a:solidFill>
                    <a:schemeClr val="bg1"/>
                  </a:solidFill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</a:rPr>
                <a:t>solução</a:t>
              </a:r>
              <a:r>
                <a:rPr lang="en-US" sz="4000" dirty="0">
                  <a:solidFill>
                    <a:schemeClr val="bg1"/>
                  </a:solidFill>
                </a:rPr>
                <a:t> entre as </a:t>
              </a:r>
              <a:r>
                <a:rPr lang="en-US" sz="4000" dirty="0" err="1">
                  <a:solidFill>
                    <a:schemeClr val="bg1"/>
                  </a:solidFill>
                </a:rPr>
                <a:t>alternativas</a:t>
              </a:r>
              <a:r>
                <a:rPr lang="en-US" sz="4000" dirty="0">
                  <a:solidFill>
                    <a:schemeClr val="bg1"/>
                  </a:solidFill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</a:rPr>
                <a:t>disponíveis</a:t>
              </a:r>
              <a:r>
                <a:rPr lang="en-US" sz="4000" dirty="0">
                  <a:solidFill>
                    <a:schemeClr val="bg1"/>
                  </a:solidFill>
                </a:rPr>
                <a:t>.</a:t>
              </a:r>
              <a:br>
                <a:rPr lang="en-US" sz="4000" dirty="0">
                  <a:solidFill>
                    <a:schemeClr val="bg1"/>
                  </a:solidFill>
                </a:rPr>
              </a:br>
              <a:endParaRPr lang="en-US" sz="4000" dirty="0">
                <a:solidFill>
                  <a:schemeClr val="bg1"/>
                </a:solidFill>
              </a:endParaRPr>
            </a:p>
            <a:p>
              <a:pPr eaLnBrk="1" hangingPunct="1"/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5659" name="AutoShape 11"/>
          <p:cNvSpPr>
            <a:spLocks noChangeArrowheads="1"/>
          </p:cNvSpPr>
          <p:nvPr/>
        </p:nvSpPr>
        <p:spPr bwMode="auto">
          <a:xfrm>
            <a:off x="1543049" y="5791200"/>
            <a:ext cx="650443" cy="457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25574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ng, Chess, Checkmate, Board Game, Chess Game">
            <a:extLst>
              <a:ext uri="{FF2B5EF4-FFF2-40B4-BE49-F238E27FC236}">
                <a16:creationId xmlns:a16="http://schemas.microsoft.com/office/drawing/2014/main" id="{3AEB3C7F-FC84-223A-B556-9FCB3D77E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453" y="1201450"/>
            <a:ext cx="9144000" cy="6086475"/>
          </a:xfrm>
          <a:prstGeom prst="rect">
            <a:avLst/>
          </a:prstGeom>
          <a:noFill/>
          <a:effectLst>
            <a:softEdge rad="571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AA8BC-C640-4EE8-BBFC-75A0AD6F49A6}" type="slidenum">
              <a:rPr lang="en-US"/>
              <a:pPr/>
              <a:t>5</a:t>
            </a:fld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78513" y="849313"/>
            <a:ext cx="6313487" cy="1143000"/>
          </a:xfrm>
        </p:spPr>
        <p:txBody>
          <a:bodyPr/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Tomada</a:t>
            </a:r>
            <a:r>
              <a:rPr lang="en-US" sz="5400" dirty="0">
                <a:solidFill>
                  <a:schemeClr val="bg1"/>
                </a:solidFill>
              </a:rPr>
              <a:t> de </a:t>
            </a:r>
            <a:r>
              <a:rPr lang="en-US" sz="5400" dirty="0" err="1">
                <a:solidFill>
                  <a:schemeClr val="bg1"/>
                </a:solidFill>
              </a:rPr>
              <a:t>Decisão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 err="1">
                <a:solidFill>
                  <a:schemeClr val="bg1"/>
                </a:solidFill>
              </a:rPr>
              <a:t>Racional</a:t>
            </a:r>
            <a:r>
              <a:rPr lang="en-US" sz="5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55659" name="AutoShape 11"/>
          <p:cNvSpPr>
            <a:spLocks noChangeArrowheads="1"/>
          </p:cNvSpPr>
          <p:nvPr/>
        </p:nvSpPr>
        <p:spPr bwMode="auto">
          <a:xfrm>
            <a:off x="1543049" y="5791200"/>
            <a:ext cx="650443" cy="457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7EDCC3-EB93-629F-9690-A0E559A9CBDB}"/>
              </a:ext>
            </a:extLst>
          </p:cNvPr>
          <p:cNvSpPr txBox="1"/>
          <p:nvPr/>
        </p:nvSpPr>
        <p:spPr>
          <a:xfrm>
            <a:off x="1" y="1911821"/>
            <a:ext cx="8366234" cy="4050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4400" dirty="0" err="1">
                <a:solidFill>
                  <a:schemeClr val="bg1"/>
                </a:solidFill>
              </a:rPr>
              <a:t>Processo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sistemático</a:t>
            </a:r>
            <a:r>
              <a:rPr lang="en-US" sz="4400" dirty="0">
                <a:solidFill>
                  <a:schemeClr val="bg1"/>
                </a:solidFill>
              </a:rPr>
              <a:t> de </a:t>
            </a:r>
            <a:r>
              <a:rPr lang="en-US" sz="4400" b="1" dirty="0" err="1">
                <a:solidFill>
                  <a:schemeClr val="bg1"/>
                </a:solidFill>
              </a:rPr>
              <a:t>definição</a:t>
            </a:r>
            <a:r>
              <a:rPr lang="en-US" sz="4400" dirty="0">
                <a:solidFill>
                  <a:schemeClr val="bg1"/>
                </a:solidFill>
              </a:rPr>
              <a:t> de </a:t>
            </a:r>
            <a:r>
              <a:rPr lang="en-US" sz="4400" b="1" dirty="0" err="1">
                <a:solidFill>
                  <a:schemeClr val="bg1"/>
                </a:solidFill>
              </a:rPr>
              <a:t>problemas</a:t>
            </a:r>
            <a:r>
              <a:rPr lang="en-US" sz="4400" dirty="0">
                <a:solidFill>
                  <a:schemeClr val="bg1"/>
                </a:solidFill>
              </a:rPr>
              <a:t>, </a:t>
            </a:r>
          </a:p>
          <a:p>
            <a:pPr eaLnBrk="1" hangingPunct="1">
              <a:lnSpc>
                <a:spcPct val="150000"/>
              </a:lnSpc>
            </a:pPr>
            <a:r>
              <a:rPr lang="en-US" sz="4400" dirty="0" err="1">
                <a:solidFill>
                  <a:schemeClr val="bg1"/>
                </a:solidFill>
              </a:rPr>
              <a:t>Avaliação</a:t>
            </a:r>
            <a:r>
              <a:rPr lang="en-US" sz="4400" dirty="0">
                <a:solidFill>
                  <a:schemeClr val="bg1"/>
                </a:solidFill>
              </a:rPr>
              <a:t> das </a:t>
            </a:r>
            <a:r>
              <a:rPr lang="en-US" sz="4400" b="1" dirty="0" err="1">
                <a:solidFill>
                  <a:schemeClr val="bg1"/>
                </a:solidFill>
              </a:rPr>
              <a:t>alternativas</a:t>
            </a:r>
            <a:r>
              <a:rPr lang="en-US" sz="4400" dirty="0">
                <a:solidFill>
                  <a:schemeClr val="bg1"/>
                </a:solidFill>
              </a:rPr>
              <a:t>, e </a:t>
            </a:r>
          </a:p>
          <a:p>
            <a:pPr eaLnBrk="1" hangingPunct="1">
              <a:lnSpc>
                <a:spcPct val="150000"/>
              </a:lnSpc>
            </a:pPr>
            <a:r>
              <a:rPr lang="en-US" sz="4400" dirty="0" err="1">
                <a:solidFill>
                  <a:schemeClr val="bg1"/>
                </a:solidFill>
              </a:rPr>
              <a:t>Escolha</a:t>
            </a:r>
            <a:r>
              <a:rPr lang="en-US" sz="4400" dirty="0">
                <a:solidFill>
                  <a:schemeClr val="bg1"/>
                </a:solidFill>
              </a:rPr>
              <a:t> das </a:t>
            </a:r>
            <a:r>
              <a:rPr lang="en-US" sz="4400" dirty="0" err="1">
                <a:solidFill>
                  <a:schemeClr val="bg1"/>
                </a:solidFill>
              </a:rPr>
              <a:t>melhores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soluções</a:t>
            </a:r>
            <a:r>
              <a:rPr lang="en-US" sz="4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084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8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13FE6C7-7208-8B1D-F789-317EE29A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536B-4624-4792-ABC1-49CEB01EFCFA}" type="slidenum">
              <a:rPr lang="pt-BR" smtClean="0"/>
              <a:t>6</a:t>
            </a:fld>
            <a:endParaRPr lang="pt-BR" dirty="0"/>
          </a:p>
        </p:txBody>
      </p:sp>
      <p:pic>
        <p:nvPicPr>
          <p:cNvPr id="1026" name="Picture 2" descr="grátis Foto De Criança Sentada Em Uma Cadeira Foto profissional">
            <a:extLst>
              <a:ext uri="{FF2B5EF4-FFF2-40B4-BE49-F238E27FC236}">
                <a16:creationId xmlns:a16="http://schemas.microsoft.com/office/drawing/2014/main" id="{82720FB3-974C-1C71-B1A7-37942690E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469"/>
            <a:ext cx="5486400" cy="6858000"/>
          </a:xfrm>
          <a:prstGeom prst="rect">
            <a:avLst/>
          </a:prstGeom>
          <a:solidFill>
            <a:srgbClr val="8C8372"/>
          </a:solidFill>
          <a:effectLst>
            <a:softEdge rad="228600"/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D8C1155D-B7EB-26C2-4C0D-4478708C359B}"/>
              </a:ext>
            </a:extLst>
          </p:cNvPr>
          <p:cNvSpPr/>
          <p:nvPr/>
        </p:nvSpPr>
        <p:spPr>
          <a:xfrm>
            <a:off x="135820" y="1997839"/>
            <a:ext cx="617605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000" b="1" dirty="0">
                <a:ln w="0"/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Decisões:</a:t>
            </a:r>
          </a:p>
          <a:p>
            <a:pPr algn="ctr"/>
            <a:endParaRPr lang="pt-BR" sz="6000" b="1" dirty="0">
              <a:ln w="0"/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pt-BR" sz="6000" b="1" dirty="0">
                <a:ln w="0"/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- programadas</a:t>
            </a:r>
          </a:p>
          <a:p>
            <a:r>
              <a:rPr lang="pt-BR" sz="6000" b="1" dirty="0">
                <a:ln w="0"/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- não programadas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3A15ED0-9FBE-6624-18DB-39EE8F9E5319}"/>
              </a:ext>
            </a:extLst>
          </p:cNvPr>
          <p:cNvSpPr txBox="1"/>
          <p:nvPr/>
        </p:nvSpPr>
        <p:spPr>
          <a:xfrm>
            <a:off x="6879405" y="1305087"/>
            <a:ext cx="32012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https://tinyurl.com/5deynu63</a:t>
            </a:r>
          </a:p>
        </p:txBody>
      </p:sp>
    </p:spTree>
    <p:extLst>
      <p:ext uri="{BB962C8B-B14F-4D97-AF65-F5344CB8AC3E}">
        <p14:creationId xmlns:p14="http://schemas.microsoft.com/office/powerpoint/2010/main" val="839636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D7C15-E98F-4A85-A7A5-72FD18E41F71}" type="slidenum">
              <a:rPr lang="en-US"/>
              <a:pPr/>
              <a:t>7</a:t>
            </a:fld>
            <a:endParaRPr lang="en-US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8970" y="684389"/>
            <a:ext cx="9144000" cy="901700"/>
          </a:xfrm>
        </p:spPr>
        <p:txBody>
          <a:bodyPr/>
          <a:lstStyle/>
          <a:p>
            <a:r>
              <a:rPr lang="en-US" sz="4000" dirty="0" err="1"/>
              <a:t>Passos</a:t>
            </a:r>
            <a:r>
              <a:rPr lang="en-US" sz="4000" dirty="0"/>
              <a:t> </a:t>
            </a:r>
            <a:r>
              <a:rPr lang="en-US" sz="4000" dirty="0" err="1"/>
              <a:t>da</a:t>
            </a:r>
            <a:r>
              <a:rPr lang="en-US" sz="4000" dirty="0"/>
              <a:t> </a:t>
            </a:r>
            <a:r>
              <a:rPr lang="en-US" sz="4000" dirty="0" err="1"/>
              <a:t>Tomada</a:t>
            </a:r>
            <a:r>
              <a:rPr lang="en-US" sz="4000" dirty="0"/>
              <a:t> de </a:t>
            </a:r>
            <a:r>
              <a:rPr lang="en-US" sz="4000" dirty="0" err="1"/>
              <a:t>Decisão</a:t>
            </a:r>
            <a:r>
              <a:rPr lang="en-US" sz="4000" dirty="0"/>
              <a:t> </a:t>
            </a:r>
            <a:r>
              <a:rPr lang="en-US" sz="4000" dirty="0" err="1"/>
              <a:t>Racional</a:t>
            </a:r>
            <a:endParaRPr lang="en-US" sz="4000" dirty="0"/>
          </a:p>
        </p:txBody>
      </p:sp>
      <p:grpSp>
        <p:nvGrpSpPr>
          <p:cNvPr id="158745" name="Group 25"/>
          <p:cNvGrpSpPr>
            <a:grpSpLocks/>
          </p:cNvGrpSpPr>
          <p:nvPr/>
        </p:nvGrpSpPr>
        <p:grpSpPr bwMode="auto">
          <a:xfrm>
            <a:off x="1809751" y="1341366"/>
            <a:ext cx="8612265" cy="5095875"/>
            <a:chOff x="442" y="804"/>
            <a:chExt cx="4264" cy="3036"/>
          </a:xfrm>
        </p:grpSpPr>
        <p:grpSp>
          <p:nvGrpSpPr>
            <p:cNvPr id="158744" name="Group 24"/>
            <p:cNvGrpSpPr>
              <a:grpSpLocks/>
            </p:cNvGrpSpPr>
            <p:nvPr/>
          </p:nvGrpSpPr>
          <p:grpSpPr bwMode="auto">
            <a:xfrm>
              <a:off x="1025" y="804"/>
              <a:ext cx="3681" cy="3036"/>
              <a:chOff x="1025" y="804"/>
              <a:chExt cx="3681" cy="3036"/>
            </a:xfrm>
          </p:grpSpPr>
          <p:sp>
            <p:nvSpPr>
              <p:cNvPr id="158726" name="Rectangle 6"/>
              <p:cNvSpPr>
                <a:spLocks noChangeArrowheads="1"/>
              </p:cNvSpPr>
              <p:nvPr/>
            </p:nvSpPr>
            <p:spPr bwMode="auto">
              <a:xfrm>
                <a:off x="1025" y="804"/>
                <a:ext cx="3681" cy="49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89803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90000"/>
                  </a:lnSpc>
                </a:pPr>
                <a:r>
                  <a:rPr lang="en-US" sz="2800" dirty="0" err="1">
                    <a:solidFill>
                      <a:schemeClr val="bg1"/>
                    </a:solidFill>
                  </a:rPr>
                  <a:t>Definir</a:t>
                </a:r>
                <a:r>
                  <a:rPr lang="en-US" sz="2800" dirty="0">
                    <a:solidFill>
                      <a:schemeClr val="bg1"/>
                    </a:solidFill>
                  </a:rPr>
                  <a:t> o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problema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8727" name="Rectangle 7"/>
              <p:cNvSpPr>
                <a:spLocks noChangeArrowheads="1"/>
              </p:cNvSpPr>
              <p:nvPr/>
            </p:nvSpPr>
            <p:spPr bwMode="auto">
              <a:xfrm>
                <a:off x="1025" y="1309"/>
                <a:ext cx="3681" cy="493"/>
              </a:xfrm>
              <a:prstGeom prst="rect">
                <a:avLst/>
              </a:prstGeom>
              <a:solidFill>
                <a:srgbClr val="C6AF3C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89803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90000"/>
                  </a:lnSpc>
                </a:pPr>
                <a:r>
                  <a:rPr lang="en-US" sz="2800" dirty="0" err="1">
                    <a:solidFill>
                      <a:srgbClr val="000000"/>
                    </a:solidFill>
                  </a:rPr>
                  <a:t>Identificar</a:t>
                </a:r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</a:rPr>
                  <a:t>os</a:t>
                </a:r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</a:rPr>
                  <a:t>critérios</a:t>
                </a:r>
                <a:r>
                  <a:rPr lang="en-US" sz="2800" dirty="0">
                    <a:solidFill>
                      <a:srgbClr val="000000"/>
                    </a:solidFill>
                  </a:rPr>
                  <a:t> de </a:t>
                </a:r>
                <a:r>
                  <a:rPr lang="en-US" sz="2800" dirty="0" err="1">
                    <a:solidFill>
                      <a:srgbClr val="000000"/>
                    </a:solidFill>
                  </a:rPr>
                  <a:t>decisão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728" name="Rectangle 8"/>
              <p:cNvSpPr>
                <a:spLocks noChangeArrowheads="1"/>
              </p:cNvSpPr>
              <p:nvPr/>
            </p:nvSpPr>
            <p:spPr bwMode="auto">
              <a:xfrm>
                <a:off x="1025" y="1817"/>
                <a:ext cx="3681" cy="495"/>
              </a:xfrm>
              <a:prstGeom prst="rect">
                <a:avLst/>
              </a:prstGeom>
              <a:solidFill>
                <a:srgbClr val="E5DBA7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89803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90000"/>
                  </a:lnSpc>
                </a:pPr>
                <a:r>
                  <a:rPr lang="en-US" sz="2800" dirty="0" err="1">
                    <a:solidFill>
                      <a:srgbClr val="000000"/>
                    </a:solidFill>
                  </a:rPr>
                  <a:t>Ponderar</a:t>
                </a:r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</a:rPr>
                  <a:t>os</a:t>
                </a:r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</a:rPr>
                  <a:t>critérios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729" name="Rectangle 9"/>
              <p:cNvSpPr>
                <a:spLocks noChangeArrowheads="1"/>
              </p:cNvSpPr>
              <p:nvPr/>
            </p:nvSpPr>
            <p:spPr bwMode="auto">
              <a:xfrm>
                <a:off x="1025" y="2328"/>
                <a:ext cx="3681" cy="495"/>
              </a:xfrm>
              <a:prstGeom prst="rect">
                <a:avLst/>
              </a:prstGeom>
              <a:solidFill>
                <a:srgbClr val="FC9D46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89803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90000"/>
                  </a:lnSpc>
                </a:pPr>
                <a:r>
                  <a:rPr lang="en-US" sz="2800" dirty="0" err="1">
                    <a:solidFill>
                      <a:srgbClr val="000000"/>
                    </a:solidFill>
                  </a:rPr>
                  <a:t>Gerar</a:t>
                </a:r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</a:rPr>
                  <a:t>linhas</a:t>
                </a:r>
                <a:r>
                  <a:rPr lang="en-US" sz="2800" dirty="0">
                    <a:solidFill>
                      <a:srgbClr val="000000"/>
                    </a:solidFill>
                  </a:rPr>
                  <a:t> de </a:t>
                </a:r>
                <a:r>
                  <a:rPr lang="en-US" sz="2800" dirty="0" err="1">
                    <a:solidFill>
                      <a:srgbClr val="000000"/>
                    </a:solidFill>
                  </a:rPr>
                  <a:t>ação</a:t>
                </a:r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</a:rPr>
                  <a:t>alternativa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730" name="Rectangle 10"/>
              <p:cNvSpPr>
                <a:spLocks noChangeArrowheads="1"/>
              </p:cNvSpPr>
              <p:nvPr/>
            </p:nvSpPr>
            <p:spPr bwMode="auto">
              <a:xfrm>
                <a:off x="1025" y="2836"/>
                <a:ext cx="3681" cy="49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89803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90000"/>
                  </a:lnSpc>
                </a:pPr>
                <a:r>
                  <a:rPr lang="en-US" sz="2800" dirty="0" err="1">
                    <a:solidFill>
                      <a:schemeClr val="bg1"/>
                    </a:solidFill>
                  </a:rPr>
                  <a:t>Avaliar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cada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</a:rPr>
                  <a:t>alternativa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8731" name="Rectangle 11"/>
              <p:cNvSpPr>
                <a:spLocks noChangeArrowheads="1"/>
              </p:cNvSpPr>
              <p:nvPr/>
            </p:nvSpPr>
            <p:spPr bwMode="auto">
              <a:xfrm>
                <a:off x="1025" y="3345"/>
                <a:ext cx="3681" cy="49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89803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>
                  <a:lnSpc>
                    <a:spcPct val="90000"/>
                  </a:lnSpc>
                </a:pPr>
                <a:r>
                  <a:rPr lang="en-US" sz="2800" dirty="0" err="1">
                    <a:solidFill>
                      <a:srgbClr val="000000"/>
                    </a:solidFill>
                  </a:rPr>
                  <a:t>Quantificar</a:t>
                </a:r>
                <a:r>
                  <a:rPr lang="en-US" sz="2800" dirty="0">
                    <a:solidFill>
                      <a:srgbClr val="000000"/>
                    </a:solidFill>
                  </a:rPr>
                  <a:t> a </a:t>
                </a:r>
                <a:r>
                  <a:rPr lang="en-US" sz="2800" dirty="0" err="1">
                    <a:solidFill>
                      <a:srgbClr val="000000"/>
                    </a:solidFill>
                  </a:rPr>
                  <a:t>decisão</a:t>
                </a:r>
                <a:r>
                  <a:rPr lang="en-US" sz="2800" dirty="0">
                    <a:solidFill>
                      <a:srgbClr val="000000"/>
                    </a:solidFill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</a:rPr>
                  <a:t>ótima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8743" name="Group 23"/>
            <p:cNvGrpSpPr>
              <a:grpSpLocks/>
            </p:cNvGrpSpPr>
            <p:nvPr/>
          </p:nvGrpSpPr>
          <p:grpSpPr bwMode="auto">
            <a:xfrm>
              <a:off x="442" y="804"/>
              <a:ext cx="494" cy="3036"/>
              <a:chOff x="442" y="804"/>
              <a:chExt cx="494" cy="3036"/>
            </a:xfrm>
          </p:grpSpPr>
          <p:sp>
            <p:nvSpPr>
              <p:cNvPr id="158733" name="Rectangle 13"/>
              <p:cNvSpPr>
                <a:spLocks noChangeArrowheads="1"/>
              </p:cNvSpPr>
              <p:nvPr/>
            </p:nvSpPr>
            <p:spPr bwMode="auto">
              <a:xfrm>
                <a:off x="442" y="804"/>
                <a:ext cx="494" cy="495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89803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3200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158734" name="Rectangle 14"/>
              <p:cNvSpPr>
                <a:spLocks noChangeArrowheads="1"/>
              </p:cNvSpPr>
              <p:nvPr/>
            </p:nvSpPr>
            <p:spPr bwMode="auto">
              <a:xfrm>
                <a:off x="442" y="1309"/>
                <a:ext cx="494" cy="493"/>
              </a:xfrm>
              <a:prstGeom prst="rect">
                <a:avLst/>
              </a:prstGeom>
              <a:solidFill>
                <a:srgbClr val="C6AF3C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89803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32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58735" name="Rectangle 15"/>
              <p:cNvSpPr>
                <a:spLocks noChangeArrowheads="1"/>
              </p:cNvSpPr>
              <p:nvPr/>
            </p:nvSpPr>
            <p:spPr bwMode="auto">
              <a:xfrm>
                <a:off x="442" y="1817"/>
                <a:ext cx="494" cy="495"/>
              </a:xfrm>
              <a:prstGeom prst="rect">
                <a:avLst/>
              </a:prstGeom>
              <a:solidFill>
                <a:srgbClr val="E5DBA7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89803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320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158736" name="Rectangle 16"/>
              <p:cNvSpPr>
                <a:spLocks noChangeArrowheads="1"/>
              </p:cNvSpPr>
              <p:nvPr/>
            </p:nvSpPr>
            <p:spPr bwMode="auto">
              <a:xfrm>
                <a:off x="442" y="2328"/>
                <a:ext cx="494" cy="495"/>
              </a:xfrm>
              <a:prstGeom prst="rect">
                <a:avLst/>
              </a:prstGeom>
              <a:solidFill>
                <a:srgbClr val="FC9D46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89803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320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158737" name="Rectangle 17"/>
              <p:cNvSpPr>
                <a:spLocks noChangeArrowheads="1"/>
              </p:cNvSpPr>
              <p:nvPr/>
            </p:nvSpPr>
            <p:spPr bwMode="auto">
              <a:xfrm>
                <a:off x="442" y="2836"/>
                <a:ext cx="494" cy="494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89803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320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58738" name="Rectangle 18"/>
              <p:cNvSpPr>
                <a:spLocks noChangeArrowheads="1"/>
              </p:cNvSpPr>
              <p:nvPr/>
            </p:nvSpPr>
            <p:spPr bwMode="auto">
              <a:xfrm>
                <a:off x="442" y="3345"/>
                <a:ext cx="494" cy="49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89803" dir="2700000" algn="ctr" rotWithShape="0">
                  <a:schemeClr val="bg2"/>
                </a:outerShdw>
              </a:effectLst>
            </p:spPr>
            <p:txBody>
              <a:bodyPr wrap="none" lIns="90488" tIns="44450" rIns="90488" bIns="4445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3200">
                    <a:solidFill>
                      <a:srgbClr val="000000"/>
                    </a:solidFill>
                  </a:rPr>
                  <a:t>6</a:t>
                </a:r>
              </a:p>
            </p:txBody>
          </p:sp>
        </p:grpSp>
      </p:grpSp>
      <p:sp>
        <p:nvSpPr>
          <p:cNvPr id="158742" name="AutoShape 22"/>
          <p:cNvSpPr>
            <a:spLocks noChangeArrowheads="1"/>
          </p:cNvSpPr>
          <p:nvPr/>
        </p:nvSpPr>
        <p:spPr bwMode="auto">
          <a:xfrm>
            <a:off x="1543050" y="5980041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2200" b="1"/>
              <a:t>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2C29A2E-D65E-A0DE-941D-668440C6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536B-4624-4792-ABC1-49CEB01EFCFA}" type="slidenum">
              <a:rPr lang="pt-BR" smtClean="0"/>
              <a:t>8</a:t>
            </a:fld>
            <a:endParaRPr lang="pt-BR" dirty="0"/>
          </a:p>
        </p:txBody>
      </p:sp>
      <p:pic>
        <p:nvPicPr>
          <p:cNvPr id="2050" name="Picture 2" descr="Fish, Skeleton, Bone, Symbol, Cartoon, Dead, Design">
            <a:extLst>
              <a:ext uri="{FF2B5EF4-FFF2-40B4-BE49-F238E27FC236}">
                <a16:creationId xmlns:a16="http://schemas.microsoft.com/office/drawing/2014/main" id="{A70405EF-61D8-D7B5-4AB6-13506B2C7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1143000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4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6A09AD1-046B-4F88-EE7F-4AACDEE0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2536B-4624-4792-ABC1-49CEB01EFCFA}" type="slidenum">
              <a:rPr lang="pt-BR" smtClean="0"/>
              <a:t>9</a:t>
            </a:fld>
            <a:endParaRPr lang="pt-BR" dirty="0"/>
          </a:p>
        </p:txBody>
      </p:sp>
      <p:sp>
        <p:nvSpPr>
          <p:cNvPr id="3" name="Espaço Reservado para Número de Slide 5">
            <a:extLst>
              <a:ext uri="{FF2B5EF4-FFF2-40B4-BE49-F238E27FC236}">
                <a16:creationId xmlns:a16="http://schemas.microsoft.com/office/drawing/2014/main" id="{84202BC8-79D8-E481-C88F-376C1143A4AB}"/>
              </a:ext>
            </a:extLst>
          </p:cNvPr>
          <p:cNvSpPr txBox="1">
            <a:spLocks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1C637-B81A-4A42-A359-43E7408339F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4990EA8-0AF1-7FFD-916D-FF5AFC14CEF4}"/>
              </a:ext>
            </a:extLst>
          </p:cNvPr>
          <p:cNvSpPr txBox="1">
            <a:spLocks noChangeArrowheads="1"/>
          </p:cNvSpPr>
          <p:nvPr/>
        </p:nvSpPr>
        <p:spPr>
          <a:xfrm rot="5400000">
            <a:off x="8505136" y="3094827"/>
            <a:ext cx="5940283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solidFill>
                  <a:schemeClr val="bg1"/>
                </a:solidFill>
              </a:rPr>
              <a:t>Passos</a:t>
            </a:r>
            <a:r>
              <a:rPr lang="en-US" sz="3600" dirty="0">
                <a:solidFill>
                  <a:schemeClr val="bg1"/>
                </a:solidFill>
              </a:rPr>
              <a:t> da </a:t>
            </a:r>
            <a:r>
              <a:rPr lang="en-US" sz="3600" dirty="0" err="1">
                <a:solidFill>
                  <a:schemeClr val="bg1"/>
                </a:solidFill>
              </a:rPr>
              <a:t>Tomada</a:t>
            </a:r>
            <a:r>
              <a:rPr lang="en-US" sz="3600" dirty="0">
                <a:solidFill>
                  <a:schemeClr val="bg1"/>
                </a:solidFill>
              </a:rPr>
              <a:t> de </a:t>
            </a:r>
            <a:r>
              <a:rPr lang="en-US" sz="3600" dirty="0" err="1">
                <a:solidFill>
                  <a:schemeClr val="bg1"/>
                </a:solidFill>
              </a:rPr>
              <a:t>Decisões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Racionais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EDC3FEF-FA37-C92A-7BAD-DB726575CB1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971135" y="3250359"/>
            <a:ext cx="5009070" cy="615950"/>
          </a:xfrm>
          <a:prstGeom prst="rect">
            <a:avLst/>
          </a:prstGeom>
          <a:solidFill>
            <a:srgbClr val="E5DBA7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lIns="90488" tIns="44450" rIns="90488" bIns="44450" anchor="ctr"/>
          <a:lstStyle/>
          <a:p>
            <a:pPr>
              <a:lnSpc>
                <a:spcPct val="90000"/>
              </a:lnSpc>
            </a:pPr>
            <a:r>
              <a:rPr lang="en-US" sz="2000" b="1" dirty="0" err="1">
                <a:solidFill>
                  <a:srgbClr val="000000"/>
                </a:solidFill>
              </a:rPr>
              <a:t>Ponderação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Absoluta</a:t>
            </a:r>
            <a:r>
              <a:rPr lang="en-US" sz="2000" b="1" dirty="0">
                <a:solidFill>
                  <a:srgbClr val="000000"/>
                </a:solidFill>
              </a:rPr>
              <a:t> dos </a:t>
            </a:r>
            <a:r>
              <a:rPr lang="en-US" sz="2000" b="1" dirty="0" err="1">
                <a:solidFill>
                  <a:srgbClr val="000000"/>
                </a:solidFill>
              </a:rPr>
              <a:t>Critérios</a:t>
            </a:r>
            <a:r>
              <a:rPr lang="en-US" sz="2000" b="1" dirty="0">
                <a:solidFill>
                  <a:srgbClr val="000000"/>
                </a:solidFill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</a:rPr>
              <a:t>Decisão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6" name="AutoShape 11">
            <a:extLst>
              <a:ext uri="{FF2B5EF4-FFF2-40B4-BE49-F238E27FC236}">
                <a16:creationId xmlns:a16="http://schemas.microsoft.com/office/drawing/2014/main" id="{132F56A9-2D7E-0DE0-B531-D0FC75728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607" y="6039862"/>
            <a:ext cx="533400" cy="457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2200" b="1" dirty="0"/>
              <a:t>4.3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6D89CDA9-EFEF-C7A7-BCDA-CBC375A4B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0139" y="772764"/>
            <a:ext cx="9412907" cy="56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551738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ntabilidade e custos.potx" id="{20AA69D9-9B10-4191-8F3E-D580EAB04BB3}" vid="{6460B1D6-DF74-47FC-B736-37712AFE308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Contabilidade e custos</Template>
  <TotalTime>731</TotalTime>
  <Words>471</Words>
  <Application>Microsoft Office PowerPoint</Application>
  <PresentationFormat>Widescreen</PresentationFormat>
  <Paragraphs>80</Paragraphs>
  <Slides>14</Slides>
  <Notes>4</Notes>
  <HiddenSlides>3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Lucida Handwriting</vt:lpstr>
      <vt:lpstr>Times New Roman</vt:lpstr>
      <vt:lpstr>Verdana</vt:lpstr>
      <vt:lpstr>Wingdings</vt:lpstr>
      <vt:lpstr>Tema do Office</vt:lpstr>
      <vt:lpstr>Apresentação do PowerPoint</vt:lpstr>
      <vt:lpstr>Apresentação do PowerPoint</vt:lpstr>
      <vt:lpstr>Capítulo 5 Planejamento e Tomada de Decisões </vt:lpstr>
      <vt:lpstr>Tomada de Decisão?</vt:lpstr>
      <vt:lpstr>Tomada de Decisão Racional?</vt:lpstr>
      <vt:lpstr>Apresentação do PowerPoint</vt:lpstr>
      <vt:lpstr>Passos da Tomada de Decisão Racional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humberto felipe da silva</dc:creator>
  <cp:lastModifiedBy>humberto felipe da silva</cp:lastModifiedBy>
  <cp:revision>2</cp:revision>
  <dcterms:created xsi:type="dcterms:W3CDTF">2022-08-16T13:11:22Z</dcterms:created>
  <dcterms:modified xsi:type="dcterms:W3CDTF">2023-08-29T21:08:36Z</dcterms:modified>
</cp:coreProperties>
</file>