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82" r:id="rId3"/>
    <p:sldId id="285" r:id="rId4"/>
    <p:sldId id="283" r:id="rId5"/>
    <p:sldId id="268" r:id="rId6"/>
    <p:sldId id="267" r:id="rId7"/>
    <p:sldId id="256" r:id="rId8"/>
    <p:sldId id="269" r:id="rId9"/>
    <p:sldId id="260" r:id="rId10"/>
    <p:sldId id="270" r:id="rId11"/>
    <p:sldId id="278" r:id="rId12"/>
    <p:sldId id="265" r:id="rId13"/>
    <p:sldId id="264" r:id="rId14"/>
    <p:sldId id="284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C3223-5DE0-4C75-81EC-7B5404E0910B}" type="datetimeFigureOut">
              <a:rPr lang="pt-BR" smtClean="0"/>
              <a:pPr/>
              <a:t>26/03/2022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24F0E-B5D4-4A33-8EC3-DB2CB28E64A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71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98383D-C5F1-4EBC-BCC8-C75DF5989F9C}" type="slidenum">
              <a:rPr lang="en-US"/>
              <a:pPr/>
              <a:t>9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199"/>
            <a:ext cx="5029200" cy="4115201"/>
          </a:xfrm>
          <a:noFill/>
          <a:ln/>
        </p:spPr>
        <p:txBody>
          <a:bodyPr/>
          <a:lstStyle/>
          <a:p>
            <a:pPr eaLnBrk="1" hangingPunct="1"/>
            <a:endParaRPr lang="pt-BR" b="1" i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26/03/2022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26/03/2022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26/03/2022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26/03/2022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26/03/2022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26/03/2022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26/03/2022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26/03/2022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26/03/2022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26/03/2022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CE26-7634-4598-B919-B618DD9CAFC0}" type="datetimeFigureOut">
              <a:rPr lang="pt-BR" smtClean="0"/>
              <a:pPr/>
              <a:t>26/03/2022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9CE26-7634-4598-B919-B618DD9CAFC0}" type="datetimeFigureOut">
              <a:rPr lang="pt-BR" smtClean="0"/>
              <a:pPr/>
              <a:t>26/03/2022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AD3CB-979E-4E9F-8072-62BF433B24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marcodejacob.com/uploads/1/6/2/6/16264412/italo-calvino-as-cidades-invisiveis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oogle.com/maps/d/edit?mid=1ycH_COPpWE9KA2xeMDP1HjbRFNTuxpR7&amp;ll=-22.015431936943287%2C-47.892120350000006&amp;z=1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edit?mid=1llwCWqQoagOywuVrL_exa3zJpfCScY7G&amp;ll=-22.017084578368106%2C-47.885331106118116&amp;z=1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ickings.org/index.php/2014/02/17/legendary-lands-umberto-eco/" TargetMode="Externa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naldigi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4763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500034" y="5214950"/>
            <a:ext cx="8286808" cy="3571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6228184" y="6010797"/>
            <a:ext cx="281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EX01_Mapeando São Carlos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jeffre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357188"/>
            <a:ext cx="9235471" cy="72152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5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990600"/>
            <a:ext cx="863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alvi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785818"/>
          </a:xfrm>
        </p:spPr>
        <p:txBody>
          <a:bodyPr>
            <a:normAutofit fontScale="90000"/>
          </a:bodyPr>
          <a:lstStyle/>
          <a:p>
            <a:pPr algn="r"/>
            <a:br>
              <a:rPr lang="pt-BR" dirty="0"/>
            </a:br>
            <a:r>
              <a:rPr lang="pt-BR" sz="1400" dirty="0"/>
              <a:t> Calvino, Ítalo, Cidades invisíveis  &gt; </a:t>
            </a:r>
            <a:br>
              <a:rPr lang="pt-BR" sz="1400" dirty="0"/>
            </a:br>
            <a:r>
              <a:rPr lang="pt-BR" sz="1600" dirty="0" err="1"/>
              <a:t>Zenóbia</a:t>
            </a:r>
            <a:r>
              <a:rPr lang="pt-BR" sz="1600" dirty="0"/>
              <a:t> é uma das </a:t>
            </a:r>
            <a:r>
              <a:rPr lang="pt-BR" sz="1600" b="1" dirty="0"/>
              <a:t>cidades invisíveis</a:t>
            </a:r>
            <a:r>
              <a:rPr lang="pt-BR" sz="1600" dirty="0"/>
              <a:t> escrita por </a:t>
            </a:r>
            <a:r>
              <a:rPr lang="pt-BR" sz="1600" b="1" dirty="0"/>
              <a:t>Ítalo Calvino</a:t>
            </a:r>
            <a:br>
              <a:rPr lang="pt-BR" sz="1600" dirty="0"/>
            </a:br>
            <a:r>
              <a:rPr lang="pt-BR" sz="1600" dirty="0" err="1"/>
              <a:t>italostephanarquiteto</a:t>
            </a:r>
            <a:r>
              <a:rPr lang="pt-BR" sz="1600" dirty="0"/>
              <a:t>.blogspot.com</a:t>
            </a:r>
            <a:br>
              <a:rPr lang="pt-BR" sz="1600" dirty="0"/>
            </a:br>
            <a:br>
              <a:rPr lang="pt-BR" dirty="0"/>
            </a:b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1988840"/>
            <a:ext cx="85011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Ver exemplos de resultados 2019 ( antes da pandemia) e 2021 ( na pandemia) em pdf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introdução</a:t>
            </a:r>
            <a:br>
              <a:rPr lang="pt-B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material disponível: referencias, e passeio:</a:t>
            </a:r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	&gt; levantamento de informações e filtragem, analise das relevâncias e síntese, estimulo e aberturas de referencias e direcionamento.</a:t>
            </a:r>
            <a:br>
              <a:rPr lang="pt-BR" dirty="0"/>
            </a:br>
            <a:endParaRPr lang="pt-BR" dirty="0"/>
          </a:p>
          <a:p>
            <a:r>
              <a:rPr lang="pt-BR" dirty="0"/>
              <a:t>plano de trabalho</a:t>
            </a:r>
          </a:p>
          <a:p>
            <a:r>
              <a:rPr lang="pt-BR" dirty="0"/>
              <a:t>	&gt;proposta de temas, divisão dos grupos por tema: 30.03 ( monitora / miro)</a:t>
            </a:r>
          </a:p>
          <a:p>
            <a:r>
              <a:rPr lang="pt-BR" dirty="0"/>
              <a:t>	&gt;entender o problema e objetivos, cronograma (passeio / </a:t>
            </a:r>
            <a:r>
              <a:rPr lang="pt-BR" dirty="0" err="1"/>
              <a:t>pospasseio</a:t>
            </a:r>
            <a:r>
              <a:rPr lang="pt-BR" dirty="0"/>
              <a:t>) monitora</a:t>
            </a:r>
            <a:br>
              <a:rPr lang="pt-BR" dirty="0"/>
            </a:br>
            <a:endParaRPr lang="pt-BR" dirty="0"/>
          </a:p>
          <a:p>
            <a:pPr lvl="1"/>
            <a:r>
              <a:rPr lang="pt-BR" dirty="0"/>
              <a:t>	&gt;organizar o trabalho: dividir tarefas, pesquisa, levantamento [grupos]</a:t>
            </a:r>
          </a:p>
          <a:p>
            <a:r>
              <a:rPr lang="pt-BR" dirty="0"/>
              <a:t>	&gt;analise do material coletado, discussões, seleção, sintetização</a:t>
            </a:r>
          </a:p>
          <a:p>
            <a:r>
              <a:rPr lang="pt-BR" dirty="0"/>
              <a:t>	</a:t>
            </a:r>
            <a:br>
              <a:rPr lang="pt-BR" dirty="0"/>
            </a:br>
            <a:r>
              <a:rPr lang="pt-BR" dirty="0"/>
              <a:t>	&gt;representação e treinamento da apresentação ( com a monitora)</a:t>
            </a:r>
          </a:p>
          <a:p>
            <a:r>
              <a:rPr lang="pt-BR" dirty="0"/>
              <a:t>	&gt; familiarização com software (com a monitora)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EDF0D67-F270-42DE-A28E-02ABAAEA03F8}"/>
              </a:ext>
            </a:extLst>
          </p:cNvPr>
          <p:cNvSpPr txBox="1"/>
          <p:nvPr/>
        </p:nvSpPr>
        <p:spPr>
          <a:xfrm>
            <a:off x="2699792" y="548680"/>
            <a:ext cx="6242543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Preparação computador: instalar GIMP em laptops, ver tutoriais!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E326E4B-D31E-4EEA-8BF2-D499B5548EF2}"/>
              </a:ext>
            </a:extLst>
          </p:cNvPr>
          <p:cNvSpPr txBox="1"/>
          <p:nvPr/>
        </p:nvSpPr>
        <p:spPr>
          <a:xfrm>
            <a:off x="6228184" y="5301208"/>
            <a:ext cx="2152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linkClick r:id="rId2"/>
              </a:rPr>
              <a:t>Ir no mapa interativo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387AB94-DD11-4022-AA33-300FCE8169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1801" r="310" b="12600"/>
          <a:stretch/>
        </p:blipFill>
        <p:spPr>
          <a:xfrm>
            <a:off x="0" y="980728"/>
            <a:ext cx="9115688" cy="388843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CCB8CF0-4AD8-4707-8132-7546222F9EC9}"/>
              </a:ext>
            </a:extLst>
          </p:cNvPr>
          <p:cNvSpPr txBox="1"/>
          <p:nvPr/>
        </p:nvSpPr>
        <p:spPr>
          <a:xfrm>
            <a:off x="107504" y="529288"/>
            <a:ext cx="6098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 Sobre o roteiro do passeio, na segunda-feira, dia 04.04., 8hrs10</a:t>
            </a:r>
          </a:p>
        </p:txBody>
      </p:sp>
    </p:spTree>
    <p:extLst>
      <p:ext uri="{BB962C8B-B14F-4D97-AF65-F5344CB8AC3E}">
        <p14:creationId xmlns:p14="http://schemas.microsoft.com/office/powerpoint/2010/main" val="267113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pt-BR" dirty="0"/>
              <a:t>Google </a:t>
            </a:r>
            <a:r>
              <a:rPr lang="pt-BR" dirty="0" err="1"/>
              <a:t>map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27976" t="20888" r="-27928" b="3912"/>
          <a:stretch/>
        </p:blipFill>
        <p:spPr bwMode="auto">
          <a:xfrm>
            <a:off x="0" y="1628800"/>
            <a:ext cx="12872720" cy="54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335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6D3A88F-D2CD-4D38-BCD2-DBEC4A352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1" b="13601"/>
          <a:stretch/>
        </p:blipFill>
        <p:spPr>
          <a:xfrm>
            <a:off x="3552" y="1484784"/>
            <a:ext cx="9144000" cy="388843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69787D4-36DF-450E-8A1A-BF1F3784D615}"/>
              </a:ext>
            </a:extLst>
          </p:cNvPr>
          <p:cNvSpPr txBox="1"/>
          <p:nvPr/>
        </p:nvSpPr>
        <p:spPr>
          <a:xfrm>
            <a:off x="6228184" y="5661248"/>
            <a:ext cx="161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linkClick r:id="rId3"/>
              </a:rPr>
              <a:t>Link para mapa</a:t>
            </a:r>
            <a:endParaRPr 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6DFA3F8-4D6A-440F-AECF-8EF5C5D495E6}"/>
              </a:ext>
            </a:extLst>
          </p:cNvPr>
          <p:cNvSpPr txBox="1">
            <a:spLocks/>
          </p:cNvSpPr>
          <p:nvPr/>
        </p:nvSpPr>
        <p:spPr>
          <a:xfrm>
            <a:off x="457200" y="66125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Google </a:t>
            </a:r>
            <a:r>
              <a:rPr lang="pt-BR" dirty="0" err="1"/>
              <a:t>map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816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hristoph_wal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94"/>
            <a:ext cx="5143536" cy="685450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715008" y="5715016"/>
            <a:ext cx="3383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Mapa_</a:t>
            </a:r>
            <a:r>
              <a:rPr lang="pt-BR" dirty="0"/>
              <a:t> São Carlos a muitas mãos, </a:t>
            </a:r>
          </a:p>
          <a:p>
            <a:r>
              <a:rPr lang="pt-BR" dirty="0"/>
              <a:t>de Christoph </a:t>
            </a:r>
            <a:r>
              <a:rPr lang="pt-BR" dirty="0" err="1"/>
              <a:t>Walth</a:t>
            </a:r>
            <a:r>
              <a:rPr lang="pt-BR" dirty="0"/>
              <a:t>, </a:t>
            </a:r>
            <a:br>
              <a:rPr lang="pt-BR" dirty="0"/>
            </a:br>
            <a:r>
              <a:rPr lang="pt-BR" dirty="0"/>
              <a:t>aluno de Intercambio -2011.</a:t>
            </a:r>
          </a:p>
        </p:txBody>
      </p:sp>
    </p:spTree>
    <p:extLst>
      <p:ext uri="{BB962C8B-B14F-4D97-AF65-F5344CB8AC3E}">
        <p14:creationId xmlns:p14="http://schemas.microsoft.com/office/powerpoint/2010/main" val="353176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om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28660" y="0"/>
            <a:ext cx="5143500" cy="6858000"/>
          </a:xfrm>
          <a:prstGeom prst="rect">
            <a:avLst/>
          </a:prstGeom>
        </p:spPr>
      </p:pic>
      <p:pic>
        <p:nvPicPr>
          <p:cNvPr id="3" name="Imagem 2" descr="ro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0"/>
            <a:ext cx="5486408" cy="42862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iti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071546"/>
            <a:ext cx="6217933" cy="48577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39552" y="6381329"/>
            <a:ext cx="18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Mais mapas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jeffrey_bik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0"/>
            <a:ext cx="9358346" cy="6858000"/>
          </a:xfrm>
          <a:prstGeom prst="rect">
            <a:avLst/>
          </a:prstGeom>
        </p:spPr>
      </p:pic>
      <p:pic>
        <p:nvPicPr>
          <p:cNvPr id="2" name="Imagem 1" descr="jeffrey_bi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3677" y="0"/>
            <a:ext cx="3150323" cy="2461190"/>
          </a:xfrm>
          <a:prstGeom prst="rect">
            <a:avLst/>
          </a:prstGeom>
        </p:spPr>
      </p:pic>
      <p:pic>
        <p:nvPicPr>
          <p:cNvPr id="4" name="Imagem 3" descr="jeffr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59046"/>
            <a:ext cx="3032679" cy="23698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5929330"/>
            <a:ext cx="3385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Jeffrey Shaw, </a:t>
            </a:r>
            <a:r>
              <a:rPr lang="pt-BR" dirty="0" err="1"/>
              <a:t>Biking</a:t>
            </a:r>
            <a:r>
              <a:rPr lang="pt-BR" dirty="0"/>
              <a:t> in Amsterdam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haw_pag142_1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0" y="-369888"/>
            <a:ext cx="9201150" cy="759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228600" y="2667000"/>
            <a:ext cx="853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838200" y="0"/>
            <a:ext cx="0" cy="266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2362200" y="2667000"/>
            <a:ext cx="0" cy="419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4495800" y="4038600"/>
            <a:ext cx="0" cy="2819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736725" y="2860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pt-BR" sz="2400">
              <a:latin typeface="Times New Roman" pitchFamily="18" charset="0"/>
            </a:endParaRP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304800" y="4038600"/>
            <a:ext cx="853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381000" y="6096000"/>
            <a:ext cx="853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827088" y="2781300"/>
            <a:ext cx="14239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2400" i="1">
                <a:solidFill>
                  <a:schemeClr val="bg1"/>
                </a:solidFill>
              </a:rPr>
              <a:t>Place, a manual</a:t>
            </a:r>
          </a:p>
          <a:p>
            <a:pPr eaLnBrk="0" hangingPunct="0"/>
            <a:r>
              <a:rPr lang="pt-BR" sz="1200">
                <a:solidFill>
                  <a:schemeClr val="bg1"/>
                </a:solidFill>
              </a:rPr>
              <a:t>por Jeffrey Shaw, ZKM</a:t>
            </a:r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18443" name="Picture 11" descr="virtuellekunst_tafelXVI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4076700"/>
            <a:ext cx="25923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shaw_pag144_1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5827713"/>
            <a:ext cx="3721100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3" descr="haveli_pag8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4076700"/>
            <a:ext cx="10668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245</Words>
  <Application>Microsoft Office PowerPoint</Application>
  <PresentationFormat>Apresentação na tela (4:3)</PresentationFormat>
  <Paragraphs>26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Tema do Office</vt:lpstr>
      <vt:lpstr>Apresentação do PowerPoint</vt:lpstr>
      <vt:lpstr>Google 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Calvino, Ítalo, Cidades invisíveis  &gt;  Zenóbia é uma das cidades invisíveis escrita por Ítalo Calvino italostephanarquiteto.blogspot.com  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Anja</dc:creator>
  <cp:lastModifiedBy>Pratschke Anja</cp:lastModifiedBy>
  <cp:revision>23</cp:revision>
  <dcterms:created xsi:type="dcterms:W3CDTF">2012-03-07T17:35:46Z</dcterms:created>
  <dcterms:modified xsi:type="dcterms:W3CDTF">2022-03-26T20:37:29Z</dcterms:modified>
</cp:coreProperties>
</file>