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81" r:id="rId3"/>
    <p:sldId id="287" r:id="rId4"/>
    <p:sldId id="273" r:id="rId5"/>
    <p:sldId id="257" r:id="rId6"/>
    <p:sldId id="285" r:id="rId7"/>
    <p:sldId id="278" r:id="rId8"/>
    <p:sldId id="286" r:id="rId9"/>
    <p:sldId id="279" r:id="rId10"/>
    <p:sldId id="277" r:id="rId11"/>
    <p:sldId id="284" r:id="rId12"/>
    <p:sldId id="275" r:id="rId13"/>
    <p:sldId id="276" r:id="rId14"/>
    <p:sldId id="28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0"/>
    <p:restoredTop sz="94631"/>
  </p:normalViewPr>
  <p:slideViewPr>
    <p:cSldViewPr snapToGrid="0" snapToObjects="1">
      <p:cViewPr varScale="1">
        <p:scale>
          <a:sx n="97" d="100"/>
          <a:sy n="97" d="100"/>
        </p:scale>
        <p:origin x="60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0B051A-40B9-6446-B2D9-10AE756CB907}" type="doc">
      <dgm:prSet loTypeId="urn:microsoft.com/office/officeart/2008/layout/NameandTitleOrganizationalChart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EED916-0F7C-DA46-A3CB-5C3ED56F2F32}">
      <dgm:prSet phldrT="[Text]" custT="1"/>
      <dgm:spPr/>
      <dgm:t>
        <a:bodyPr/>
        <a:lstStyle/>
        <a:p>
          <a:r>
            <a:rPr lang="en-US" sz="2800" dirty="0" smtClean="0">
              <a:latin typeface="Cambria"/>
              <a:cs typeface="Cambria"/>
            </a:rPr>
            <a:t>R.B.J. Walker </a:t>
          </a:r>
        </a:p>
      </dgm:t>
    </dgm:pt>
    <dgm:pt modelId="{DD490525-A3BD-A948-9764-C6F0B37DAE5E}" type="parTrans" cxnId="{00779CE7-79EF-0E40-BC7B-5F1C4161A246}">
      <dgm:prSet/>
      <dgm:spPr/>
      <dgm:t>
        <a:bodyPr/>
        <a:lstStyle/>
        <a:p>
          <a:endParaRPr lang="en-US"/>
        </a:p>
      </dgm:t>
    </dgm:pt>
    <dgm:pt modelId="{3E1DC383-DAC6-B14D-8FF0-C3B9F3E72528}" type="sibTrans" cxnId="{00779CE7-79EF-0E40-BC7B-5F1C4161A246}">
      <dgm:prSet/>
      <dgm:spPr/>
      <dgm:t>
        <a:bodyPr/>
        <a:lstStyle/>
        <a:p>
          <a:r>
            <a:rPr lang="en-US" dirty="0" smtClean="0">
              <a:latin typeface="Cambria"/>
              <a:cs typeface="Cambria"/>
            </a:rPr>
            <a:t>1993 e 1998</a:t>
          </a:r>
          <a:endParaRPr lang="en-US" dirty="0">
            <a:latin typeface="Cambria"/>
            <a:cs typeface="Cambria"/>
          </a:endParaRPr>
        </a:p>
      </dgm:t>
    </dgm:pt>
    <dgm:pt modelId="{C4240A1F-9FEE-2F4E-ACDB-6CB60D6C8F02}">
      <dgm:prSet phldrT="[Text]" custT="1"/>
      <dgm:spPr/>
      <dgm:t>
        <a:bodyPr/>
        <a:lstStyle/>
        <a:p>
          <a:r>
            <a:rPr lang="en-US" sz="2800" dirty="0" smtClean="0"/>
            <a:t> </a:t>
          </a:r>
          <a:r>
            <a:rPr lang="en-US" sz="2800" dirty="0" smtClean="0">
              <a:latin typeface="Cambria"/>
              <a:cs typeface="Cambria"/>
            </a:rPr>
            <a:t>Richard Ashley </a:t>
          </a:r>
        </a:p>
      </dgm:t>
    </dgm:pt>
    <dgm:pt modelId="{B1E5058B-B3EF-534E-A692-A8357F7937C4}" type="sibTrans" cxnId="{90F098F4-65B7-2545-918D-F037F4492CE3}">
      <dgm:prSet custT="1"/>
      <dgm:spPr/>
      <dgm:t>
        <a:bodyPr/>
        <a:lstStyle/>
        <a:p>
          <a:r>
            <a:rPr lang="en-US" sz="1800" dirty="0" smtClean="0">
              <a:latin typeface="Cambria"/>
              <a:cs typeface="Cambria"/>
            </a:rPr>
            <a:t>1989 e 1997</a:t>
          </a:r>
          <a:endParaRPr lang="en-US" sz="1800" dirty="0">
            <a:latin typeface="Cambria"/>
            <a:cs typeface="Cambria"/>
          </a:endParaRPr>
        </a:p>
      </dgm:t>
    </dgm:pt>
    <dgm:pt modelId="{CDD3A063-DADB-A948-AA7E-4C0EA2BA0ABF}" type="parTrans" cxnId="{90F098F4-65B7-2545-918D-F037F4492CE3}">
      <dgm:prSet/>
      <dgm:spPr/>
      <dgm:t>
        <a:bodyPr/>
        <a:lstStyle/>
        <a:p>
          <a:endParaRPr lang="en-US"/>
        </a:p>
      </dgm:t>
    </dgm:pt>
    <dgm:pt modelId="{19CBEED9-B3D1-8F46-BD20-BE22C1473876}">
      <dgm:prSet custT="1"/>
      <dgm:spPr/>
      <dgm:t>
        <a:bodyPr/>
        <a:lstStyle/>
        <a:p>
          <a:r>
            <a:rPr lang="en-US" sz="2800" dirty="0" smtClean="0">
              <a:latin typeface="Cambria"/>
              <a:cs typeface="Cambria"/>
            </a:rPr>
            <a:t>James Der Derian</a:t>
          </a:r>
          <a:endParaRPr lang="en-US" sz="2800" dirty="0">
            <a:latin typeface="Cambria"/>
            <a:cs typeface="Cambria"/>
          </a:endParaRPr>
        </a:p>
      </dgm:t>
    </dgm:pt>
    <dgm:pt modelId="{E859EEAB-6DC3-A14A-ACB8-6B5D8E8F3AA6}" type="parTrans" cxnId="{B49130AB-6774-FB41-BDB3-10D4024A3554}">
      <dgm:prSet/>
      <dgm:spPr/>
    </dgm:pt>
    <dgm:pt modelId="{B40A70BB-D901-2145-9609-95B78A1D8257}" type="sibTrans" cxnId="{B49130AB-6774-FB41-BDB3-10D4024A3554}">
      <dgm:prSet custT="1"/>
      <dgm:spPr/>
      <dgm:t>
        <a:bodyPr/>
        <a:lstStyle/>
        <a:p>
          <a:r>
            <a:rPr lang="en-US" sz="1800" dirty="0" smtClean="0">
              <a:latin typeface="Cambria"/>
              <a:cs typeface="Cambria"/>
            </a:rPr>
            <a:t>1988</a:t>
          </a:r>
          <a:endParaRPr lang="en-US" sz="1800" dirty="0">
            <a:latin typeface="Cambria"/>
            <a:cs typeface="Cambria"/>
          </a:endParaRPr>
        </a:p>
      </dgm:t>
    </dgm:pt>
    <dgm:pt modelId="{8039DED4-0698-E34C-BEB3-3908ECEA1DCD}" type="pres">
      <dgm:prSet presAssocID="{7D0B051A-40B9-6446-B2D9-10AE756CB9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478BDBF-A136-C147-A1EB-C3C616B60EB5}" type="pres">
      <dgm:prSet presAssocID="{02EED916-0F7C-DA46-A3CB-5C3ED56F2F32}" presName="hierRoot1" presStyleCnt="0">
        <dgm:presLayoutVars>
          <dgm:hierBranch val="init"/>
        </dgm:presLayoutVars>
      </dgm:prSet>
      <dgm:spPr/>
    </dgm:pt>
    <dgm:pt modelId="{92399782-E2E3-1843-8B59-CA2CD325CBFC}" type="pres">
      <dgm:prSet presAssocID="{02EED916-0F7C-DA46-A3CB-5C3ED56F2F32}" presName="rootComposite1" presStyleCnt="0"/>
      <dgm:spPr/>
    </dgm:pt>
    <dgm:pt modelId="{F2BF413C-D604-1244-83B4-A1DE08ED5925}" type="pres">
      <dgm:prSet presAssocID="{02EED916-0F7C-DA46-A3CB-5C3ED56F2F32}" presName="rootText1" presStyleLbl="node0" presStyleIdx="0" presStyleCnt="1" custScaleX="125684" custScaleY="94835" custLinFactNeighborY="-2483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36F01F4-C83A-4B42-9630-C5AE781FF344}" type="pres">
      <dgm:prSet presAssocID="{02EED916-0F7C-DA46-A3CB-5C3ED56F2F32}" presName="titleText1" presStyleLbl="fgAcc0" presStyleIdx="0" presStyleCnt="1" custScaleX="72038" custScaleY="110761" custLinFactNeighborX="23516" custLinFactNeighborY="315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8464E02-4939-E14E-9E5D-580C2D964D25}" type="pres">
      <dgm:prSet presAssocID="{02EED916-0F7C-DA46-A3CB-5C3ED56F2F32}" presName="rootConnector1" presStyleLbl="node1" presStyleIdx="0" presStyleCnt="2"/>
      <dgm:spPr/>
      <dgm:t>
        <a:bodyPr/>
        <a:lstStyle/>
        <a:p>
          <a:endParaRPr lang="en-US"/>
        </a:p>
      </dgm:t>
    </dgm:pt>
    <dgm:pt modelId="{ABB97714-D8D4-154D-B405-18B683FD12A4}" type="pres">
      <dgm:prSet presAssocID="{02EED916-0F7C-DA46-A3CB-5C3ED56F2F32}" presName="hierChild2" presStyleCnt="0"/>
      <dgm:spPr/>
    </dgm:pt>
    <dgm:pt modelId="{BF9D6571-D197-4640-BF03-E68B9AAD31CF}" type="pres">
      <dgm:prSet presAssocID="{CDD3A063-DADB-A948-AA7E-4C0EA2BA0ABF}" presName="Name37" presStyleLbl="parChTrans1D2" presStyleIdx="0" presStyleCnt="2"/>
      <dgm:spPr/>
      <dgm:t>
        <a:bodyPr/>
        <a:lstStyle/>
        <a:p>
          <a:endParaRPr lang="en-US"/>
        </a:p>
      </dgm:t>
    </dgm:pt>
    <dgm:pt modelId="{8ADFDE95-1987-0C41-B955-01B711612156}" type="pres">
      <dgm:prSet presAssocID="{C4240A1F-9FEE-2F4E-ACDB-6CB60D6C8F02}" presName="hierRoot2" presStyleCnt="0">
        <dgm:presLayoutVars>
          <dgm:hierBranch val="init"/>
        </dgm:presLayoutVars>
      </dgm:prSet>
      <dgm:spPr/>
    </dgm:pt>
    <dgm:pt modelId="{BB579F92-E13D-7F4B-84AD-9525AC79E985}" type="pres">
      <dgm:prSet presAssocID="{C4240A1F-9FEE-2F4E-ACDB-6CB60D6C8F02}" presName="rootComposite" presStyleCnt="0"/>
      <dgm:spPr/>
    </dgm:pt>
    <dgm:pt modelId="{1FDA1AA5-6BFB-2741-B106-84DBE39EA5B7}" type="pres">
      <dgm:prSet presAssocID="{C4240A1F-9FEE-2F4E-ACDB-6CB60D6C8F02}" presName="rootText" presStyleLbl="node1" presStyleIdx="0" presStyleCnt="2" custScaleX="110366" custLinFactNeighborX="120" custLinFactNeighborY="-305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5505169-BD67-3843-991D-6BCC1915ADEE}" type="pres">
      <dgm:prSet presAssocID="{C4240A1F-9FEE-2F4E-ACDB-6CB60D6C8F02}" presName="titleText2" presStyleLbl="fgAcc1" presStyleIdx="0" presStyleCnt="2" custScaleX="73221" custScaleY="115430" custLinFactNeighborX="18315" custLinFactNeighborY="32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6253BF4-21A5-2C40-9DD2-B7E4210BC0FA}" type="pres">
      <dgm:prSet presAssocID="{C4240A1F-9FEE-2F4E-ACDB-6CB60D6C8F02}" presName="rootConnector" presStyleLbl="node2" presStyleIdx="0" presStyleCnt="0"/>
      <dgm:spPr/>
      <dgm:t>
        <a:bodyPr/>
        <a:lstStyle/>
        <a:p>
          <a:endParaRPr lang="en-US"/>
        </a:p>
      </dgm:t>
    </dgm:pt>
    <dgm:pt modelId="{CC3893C6-DDA0-7145-B63A-94EFBCA6BB47}" type="pres">
      <dgm:prSet presAssocID="{C4240A1F-9FEE-2F4E-ACDB-6CB60D6C8F02}" presName="hierChild4" presStyleCnt="0"/>
      <dgm:spPr/>
    </dgm:pt>
    <dgm:pt modelId="{EB202BC4-9EC9-F74B-8272-91EEFB36BAEF}" type="pres">
      <dgm:prSet presAssocID="{C4240A1F-9FEE-2F4E-ACDB-6CB60D6C8F02}" presName="hierChild5" presStyleCnt="0"/>
      <dgm:spPr/>
    </dgm:pt>
    <dgm:pt modelId="{06373500-2B89-2D48-8F8A-09081CD323AE}" type="pres">
      <dgm:prSet presAssocID="{E859EEAB-6DC3-A14A-ACB8-6B5D8E8F3AA6}" presName="Name37" presStyleLbl="parChTrans1D2" presStyleIdx="1" presStyleCnt="2"/>
      <dgm:spPr/>
    </dgm:pt>
    <dgm:pt modelId="{3798AFD3-A5F7-1D42-B5A8-B88867A9C05A}" type="pres">
      <dgm:prSet presAssocID="{19CBEED9-B3D1-8F46-BD20-BE22C1473876}" presName="hierRoot2" presStyleCnt="0">
        <dgm:presLayoutVars>
          <dgm:hierBranch val="init"/>
        </dgm:presLayoutVars>
      </dgm:prSet>
      <dgm:spPr/>
    </dgm:pt>
    <dgm:pt modelId="{5633E025-ECD8-614C-8797-687C17508E78}" type="pres">
      <dgm:prSet presAssocID="{19CBEED9-B3D1-8F46-BD20-BE22C1473876}" presName="rootComposite" presStyleCnt="0"/>
      <dgm:spPr/>
    </dgm:pt>
    <dgm:pt modelId="{A6B2637D-F17C-9A4C-8ECF-BF55E141B646}" type="pres">
      <dgm:prSet presAssocID="{19CBEED9-B3D1-8F46-BD20-BE22C1473876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pt-BR"/>
        </a:p>
      </dgm:t>
    </dgm:pt>
    <dgm:pt modelId="{AA6AD4DA-38F5-B04A-8C8D-22F7A3053791}" type="pres">
      <dgm:prSet presAssocID="{19CBEED9-B3D1-8F46-BD20-BE22C1473876}" presName="titleText2" presStyleLbl="fgAcc1" presStyleIdx="1" presStyleCnt="2" custScaleX="72339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4E02A227-1E30-A342-895D-BADE07379C5E}" type="pres">
      <dgm:prSet presAssocID="{19CBEED9-B3D1-8F46-BD20-BE22C1473876}" presName="rootConnector" presStyleLbl="node2" presStyleIdx="0" presStyleCnt="0"/>
      <dgm:spPr/>
      <dgm:t>
        <a:bodyPr/>
        <a:lstStyle/>
        <a:p>
          <a:endParaRPr lang="pt-BR"/>
        </a:p>
      </dgm:t>
    </dgm:pt>
    <dgm:pt modelId="{A75C0527-474A-A744-9B99-1697D8803304}" type="pres">
      <dgm:prSet presAssocID="{19CBEED9-B3D1-8F46-BD20-BE22C1473876}" presName="hierChild4" presStyleCnt="0"/>
      <dgm:spPr/>
    </dgm:pt>
    <dgm:pt modelId="{E1227A89-0C01-AA4A-8FA1-3B9D001B8119}" type="pres">
      <dgm:prSet presAssocID="{19CBEED9-B3D1-8F46-BD20-BE22C1473876}" presName="hierChild5" presStyleCnt="0"/>
      <dgm:spPr/>
    </dgm:pt>
    <dgm:pt modelId="{F239AB08-7562-BA48-987D-A8D17A7234C5}" type="pres">
      <dgm:prSet presAssocID="{02EED916-0F7C-DA46-A3CB-5C3ED56F2F32}" presName="hierChild3" presStyleCnt="0"/>
      <dgm:spPr/>
    </dgm:pt>
  </dgm:ptLst>
  <dgm:cxnLst>
    <dgm:cxn modelId="{3F0C4A5D-6775-9445-9033-2F97FF9F0220}" type="presOf" srcId="{3E1DC383-DAC6-B14D-8FF0-C3B9F3E72528}" destId="{536F01F4-C83A-4B42-9630-C5AE781FF344}" srcOrd="0" destOrd="0" presId="urn:microsoft.com/office/officeart/2008/layout/NameandTitleOrganizationalChart"/>
    <dgm:cxn modelId="{7A62DF63-3AF8-8444-9A84-2DDDFD0D5750}" type="presOf" srcId="{C4240A1F-9FEE-2F4E-ACDB-6CB60D6C8F02}" destId="{1FDA1AA5-6BFB-2741-B106-84DBE39EA5B7}" srcOrd="0" destOrd="0" presId="urn:microsoft.com/office/officeart/2008/layout/NameandTitleOrganizationalChart"/>
    <dgm:cxn modelId="{90F098F4-65B7-2545-918D-F037F4492CE3}" srcId="{02EED916-0F7C-DA46-A3CB-5C3ED56F2F32}" destId="{C4240A1F-9FEE-2F4E-ACDB-6CB60D6C8F02}" srcOrd="0" destOrd="0" parTransId="{CDD3A063-DADB-A948-AA7E-4C0EA2BA0ABF}" sibTransId="{B1E5058B-B3EF-534E-A692-A8357F7937C4}"/>
    <dgm:cxn modelId="{060DFF1C-A719-0E49-9195-1EC35CBC92DC}" type="presOf" srcId="{B1E5058B-B3EF-534E-A692-A8357F7937C4}" destId="{45505169-BD67-3843-991D-6BCC1915ADEE}" srcOrd="0" destOrd="0" presId="urn:microsoft.com/office/officeart/2008/layout/NameandTitleOrganizationalChart"/>
    <dgm:cxn modelId="{CBD0F1D2-2AA4-2A44-931E-E2B5812B6CC4}" type="presOf" srcId="{B40A70BB-D901-2145-9609-95B78A1D8257}" destId="{AA6AD4DA-38F5-B04A-8C8D-22F7A3053791}" srcOrd="0" destOrd="0" presId="urn:microsoft.com/office/officeart/2008/layout/NameandTitleOrganizationalChart"/>
    <dgm:cxn modelId="{EF1BE713-3DB1-1846-B431-F091A17FC8FB}" type="presOf" srcId="{19CBEED9-B3D1-8F46-BD20-BE22C1473876}" destId="{4E02A227-1E30-A342-895D-BADE07379C5E}" srcOrd="1" destOrd="0" presId="urn:microsoft.com/office/officeart/2008/layout/NameandTitleOrganizationalChart"/>
    <dgm:cxn modelId="{FB8A8059-EDE9-614A-9F56-56A6081758F8}" type="presOf" srcId="{E859EEAB-6DC3-A14A-ACB8-6B5D8E8F3AA6}" destId="{06373500-2B89-2D48-8F8A-09081CD323AE}" srcOrd="0" destOrd="0" presId="urn:microsoft.com/office/officeart/2008/layout/NameandTitleOrganizationalChart"/>
    <dgm:cxn modelId="{B49130AB-6774-FB41-BDB3-10D4024A3554}" srcId="{02EED916-0F7C-DA46-A3CB-5C3ED56F2F32}" destId="{19CBEED9-B3D1-8F46-BD20-BE22C1473876}" srcOrd="1" destOrd="0" parTransId="{E859EEAB-6DC3-A14A-ACB8-6B5D8E8F3AA6}" sibTransId="{B40A70BB-D901-2145-9609-95B78A1D8257}"/>
    <dgm:cxn modelId="{9E8C3AFD-A678-CA4B-B8CD-AE625B3D83AC}" type="presOf" srcId="{CDD3A063-DADB-A948-AA7E-4C0EA2BA0ABF}" destId="{BF9D6571-D197-4640-BF03-E68B9AAD31CF}" srcOrd="0" destOrd="0" presId="urn:microsoft.com/office/officeart/2008/layout/NameandTitleOrganizationalChart"/>
    <dgm:cxn modelId="{00779CE7-79EF-0E40-BC7B-5F1C4161A246}" srcId="{7D0B051A-40B9-6446-B2D9-10AE756CB907}" destId="{02EED916-0F7C-DA46-A3CB-5C3ED56F2F32}" srcOrd="0" destOrd="0" parTransId="{DD490525-A3BD-A948-9764-C6F0B37DAE5E}" sibTransId="{3E1DC383-DAC6-B14D-8FF0-C3B9F3E72528}"/>
    <dgm:cxn modelId="{BC183C84-E2D5-1746-B441-C9DD257F4148}" type="presOf" srcId="{7D0B051A-40B9-6446-B2D9-10AE756CB907}" destId="{8039DED4-0698-E34C-BEB3-3908ECEA1DCD}" srcOrd="0" destOrd="0" presId="urn:microsoft.com/office/officeart/2008/layout/NameandTitleOrganizationalChart"/>
    <dgm:cxn modelId="{32339A6E-884A-E742-8AC4-2D7438ED3DC5}" type="presOf" srcId="{C4240A1F-9FEE-2F4E-ACDB-6CB60D6C8F02}" destId="{46253BF4-21A5-2C40-9DD2-B7E4210BC0FA}" srcOrd="1" destOrd="0" presId="urn:microsoft.com/office/officeart/2008/layout/NameandTitleOrganizationalChart"/>
    <dgm:cxn modelId="{D19E098C-9E34-284F-A085-BEED27B1AEB9}" type="presOf" srcId="{02EED916-0F7C-DA46-A3CB-5C3ED56F2F32}" destId="{18464E02-4939-E14E-9E5D-580C2D964D25}" srcOrd="1" destOrd="0" presId="urn:microsoft.com/office/officeart/2008/layout/NameandTitleOrganizationalChart"/>
    <dgm:cxn modelId="{869AF9DB-EF3B-D34D-9AC2-22B3550C96E0}" type="presOf" srcId="{02EED916-0F7C-DA46-A3CB-5C3ED56F2F32}" destId="{F2BF413C-D604-1244-83B4-A1DE08ED5925}" srcOrd="0" destOrd="0" presId="urn:microsoft.com/office/officeart/2008/layout/NameandTitleOrganizationalChart"/>
    <dgm:cxn modelId="{AC50290C-3F48-C042-9D8A-C84056387C1E}" type="presOf" srcId="{19CBEED9-B3D1-8F46-BD20-BE22C1473876}" destId="{A6B2637D-F17C-9A4C-8ECF-BF55E141B646}" srcOrd="0" destOrd="0" presId="urn:microsoft.com/office/officeart/2008/layout/NameandTitleOrganizationalChart"/>
    <dgm:cxn modelId="{774B3E3E-2BC7-5641-AA63-0B4F53A38DC5}" type="presParOf" srcId="{8039DED4-0698-E34C-BEB3-3908ECEA1DCD}" destId="{8478BDBF-A136-C147-A1EB-C3C616B60EB5}" srcOrd="0" destOrd="0" presId="urn:microsoft.com/office/officeart/2008/layout/NameandTitleOrganizationalChart"/>
    <dgm:cxn modelId="{69A759D9-70C2-EE45-A3DF-BB2746EC646F}" type="presParOf" srcId="{8478BDBF-A136-C147-A1EB-C3C616B60EB5}" destId="{92399782-E2E3-1843-8B59-CA2CD325CBFC}" srcOrd="0" destOrd="0" presId="urn:microsoft.com/office/officeart/2008/layout/NameandTitleOrganizationalChart"/>
    <dgm:cxn modelId="{E0298181-879A-7648-A742-A72DBCAAAA58}" type="presParOf" srcId="{92399782-E2E3-1843-8B59-CA2CD325CBFC}" destId="{F2BF413C-D604-1244-83B4-A1DE08ED5925}" srcOrd="0" destOrd="0" presId="urn:microsoft.com/office/officeart/2008/layout/NameandTitleOrganizationalChart"/>
    <dgm:cxn modelId="{0E778BBE-F75D-CA42-A8C3-521CD54905E6}" type="presParOf" srcId="{92399782-E2E3-1843-8B59-CA2CD325CBFC}" destId="{536F01F4-C83A-4B42-9630-C5AE781FF344}" srcOrd="1" destOrd="0" presId="urn:microsoft.com/office/officeart/2008/layout/NameandTitleOrganizationalChart"/>
    <dgm:cxn modelId="{D6B174DF-7C86-5E4D-A3A3-357279A53532}" type="presParOf" srcId="{92399782-E2E3-1843-8B59-CA2CD325CBFC}" destId="{18464E02-4939-E14E-9E5D-580C2D964D25}" srcOrd="2" destOrd="0" presId="urn:microsoft.com/office/officeart/2008/layout/NameandTitleOrganizationalChart"/>
    <dgm:cxn modelId="{9AC20A54-8217-6C4B-A10A-1539E375BD50}" type="presParOf" srcId="{8478BDBF-A136-C147-A1EB-C3C616B60EB5}" destId="{ABB97714-D8D4-154D-B405-18B683FD12A4}" srcOrd="1" destOrd="0" presId="urn:microsoft.com/office/officeart/2008/layout/NameandTitleOrganizationalChart"/>
    <dgm:cxn modelId="{B94375D0-317D-5447-99E6-E2BDF6194CB9}" type="presParOf" srcId="{ABB97714-D8D4-154D-B405-18B683FD12A4}" destId="{BF9D6571-D197-4640-BF03-E68B9AAD31CF}" srcOrd="0" destOrd="0" presId="urn:microsoft.com/office/officeart/2008/layout/NameandTitleOrganizationalChart"/>
    <dgm:cxn modelId="{9F08054C-2EA6-F145-BA4A-0C95991D4DDC}" type="presParOf" srcId="{ABB97714-D8D4-154D-B405-18B683FD12A4}" destId="{8ADFDE95-1987-0C41-B955-01B711612156}" srcOrd="1" destOrd="0" presId="urn:microsoft.com/office/officeart/2008/layout/NameandTitleOrganizationalChart"/>
    <dgm:cxn modelId="{9808D2C2-0FFE-9845-8978-92B19EB0F55B}" type="presParOf" srcId="{8ADFDE95-1987-0C41-B955-01B711612156}" destId="{BB579F92-E13D-7F4B-84AD-9525AC79E985}" srcOrd="0" destOrd="0" presId="urn:microsoft.com/office/officeart/2008/layout/NameandTitleOrganizationalChart"/>
    <dgm:cxn modelId="{47F278D1-C630-3840-BEF8-4BF00870E44D}" type="presParOf" srcId="{BB579F92-E13D-7F4B-84AD-9525AC79E985}" destId="{1FDA1AA5-6BFB-2741-B106-84DBE39EA5B7}" srcOrd="0" destOrd="0" presId="urn:microsoft.com/office/officeart/2008/layout/NameandTitleOrganizationalChart"/>
    <dgm:cxn modelId="{A0B7F570-F19F-CF4C-91C2-EF218585FCB1}" type="presParOf" srcId="{BB579F92-E13D-7F4B-84AD-9525AC79E985}" destId="{45505169-BD67-3843-991D-6BCC1915ADEE}" srcOrd="1" destOrd="0" presId="urn:microsoft.com/office/officeart/2008/layout/NameandTitleOrganizationalChart"/>
    <dgm:cxn modelId="{97FA51D7-B734-344E-BDD2-45F166494EB5}" type="presParOf" srcId="{BB579F92-E13D-7F4B-84AD-9525AC79E985}" destId="{46253BF4-21A5-2C40-9DD2-B7E4210BC0FA}" srcOrd="2" destOrd="0" presId="urn:microsoft.com/office/officeart/2008/layout/NameandTitleOrganizationalChart"/>
    <dgm:cxn modelId="{CD92CC6E-01CF-AD48-AE31-C28EB39F4F0C}" type="presParOf" srcId="{8ADFDE95-1987-0C41-B955-01B711612156}" destId="{CC3893C6-DDA0-7145-B63A-94EFBCA6BB47}" srcOrd="1" destOrd="0" presId="urn:microsoft.com/office/officeart/2008/layout/NameandTitleOrganizationalChart"/>
    <dgm:cxn modelId="{BEDF443F-E732-4348-8842-2A6D7BD9111D}" type="presParOf" srcId="{8ADFDE95-1987-0C41-B955-01B711612156}" destId="{EB202BC4-9EC9-F74B-8272-91EEFB36BAEF}" srcOrd="2" destOrd="0" presId="urn:microsoft.com/office/officeart/2008/layout/NameandTitleOrganizationalChart"/>
    <dgm:cxn modelId="{B5BA4B39-D2A6-0741-AF3F-FD736BCD4976}" type="presParOf" srcId="{ABB97714-D8D4-154D-B405-18B683FD12A4}" destId="{06373500-2B89-2D48-8F8A-09081CD323AE}" srcOrd="2" destOrd="0" presId="urn:microsoft.com/office/officeart/2008/layout/NameandTitleOrganizationalChart"/>
    <dgm:cxn modelId="{C6D3DA92-193E-964E-AE42-E79429BEA823}" type="presParOf" srcId="{ABB97714-D8D4-154D-B405-18B683FD12A4}" destId="{3798AFD3-A5F7-1D42-B5A8-B88867A9C05A}" srcOrd="3" destOrd="0" presId="urn:microsoft.com/office/officeart/2008/layout/NameandTitleOrganizationalChart"/>
    <dgm:cxn modelId="{7C3DD621-2F09-1F4B-BC71-27D2AC7AD875}" type="presParOf" srcId="{3798AFD3-A5F7-1D42-B5A8-B88867A9C05A}" destId="{5633E025-ECD8-614C-8797-687C17508E78}" srcOrd="0" destOrd="0" presId="urn:microsoft.com/office/officeart/2008/layout/NameandTitleOrganizationalChart"/>
    <dgm:cxn modelId="{9A142B1B-B2F7-8F46-80A7-B7C80919BB5B}" type="presParOf" srcId="{5633E025-ECD8-614C-8797-687C17508E78}" destId="{A6B2637D-F17C-9A4C-8ECF-BF55E141B646}" srcOrd="0" destOrd="0" presId="urn:microsoft.com/office/officeart/2008/layout/NameandTitleOrganizationalChart"/>
    <dgm:cxn modelId="{49AB50DB-B6C5-A34F-A590-8BF8F7B83BD6}" type="presParOf" srcId="{5633E025-ECD8-614C-8797-687C17508E78}" destId="{AA6AD4DA-38F5-B04A-8C8D-22F7A3053791}" srcOrd="1" destOrd="0" presId="urn:microsoft.com/office/officeart/2008/layout/NameandTitleOrganizationalChart"/>
    <dgm:cxn modelId="{5A7700C1-1751-4F4A-B685-ABFC495890AA}" type="presParOf" srcId="{5633E025-ECD8-614C-8797-687C17508E78}" destId="{4E02A227-1E30-A342-895D-BADE07379C5E}" srcOrd="2" destOrd="0" presId="urn:microsoft.com/office/officeart/2008/layout/NameandTitleOrganizationalChart"/>
    <dgm:cxn modelId="{268D0170-0F44-A742-B017-46820D2796DA}" type="presParOf" srcId="{3798AFD3-A5F7-1D42-B5A8-B88867A9C05A}" destId="{A75C0527-474A-A744-9B99-1697D8803304}" srcOrd="1" destOrd="0" presId="urn:microsoft.com/office/officeart/2008/layout/NameandTitleOrganizationalChart"/>
    <dgm:cxn modelId="{B4947A76-072A-574F-A1A8-E20D1055F81E}" type="presParOf" srcId="{3798AFD3-A5F7-1D42-B5A8-B88867A9C05A}" destId="{E1227A89-0C01-AA4A-8FA1-3B9D001B8119}" srcOrd="2" destOrd="0" presId="urn:microsoft.com/office/officeart/2008/layout/NameandTitleOrganizationalChart"/>
    <dgm:cxn modelId="{64C91458-122D-F84A-84E8-4A28C0802E24}" type="presParOf" srcId="{8478BDBF-A136-C147-A1EB-C3C616B60EB5}" destId="{F239AB08-7562-BA48-987D-A8D17A7234C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ECD2F8-AC2C-A447-8FBF-41588524F2CD}" type="doc">
      <dgm:prSet loTypeId="urn:microsoft.com/office/officeart/2005/8/layout/hProcess3" loCatId="" qsTypeId="urn:microsoft.com/office/officeart/2005/8/quickstyle/simple2" qsCatId="simple" csTypeId="urn:microsoft.com/office/officeart/2005/8/colors/colorful3" csCatId="colorful" phldr="1"/>
      <dgm:spPr/>
    </dgm:pt>
    <dgm:pt modelId="{4CF43710-9DFC-6849-8842-5EAE7A901B73}">
      <dgm:prSet phldrT="[Text]"/>
      <dgm:spPr/>
      <dgm:t>
        <a:bodyPr/>
        <a:lstStyle/>
        <a:p>
          <a:r>
            <a:rPr lang="pt-BR" noProof="0" dirty="0" smtClean="0"/>
            <a:t>Pós-Modernismo nas RI</a:t>
          </a:r>
          <a:endParaRPr lang="pt-BR" noProof="0" dirty="0"/>
        </a:p>
      </dgm:t>
    </dgm:pt>
    <dgm:pt modelId="{690CB52C-BBFC-514A-AEFF-E3298B39A328}" type="parTrans" cxnId="{E859B3BB-CB37-6B40-A341-5AFA41B0CC53}">
      <dgm:prSet/>
      <dgm:spPr/>
      <dgm:t>
        <a:bodyPr/>
        <a:lstStyle/>
        <a:p>
          <a:endParaRPr lang="en-US"/>
        </a:p>
      </dgm:t>
    </dgm:pt>
    <dgm:pt modelId="{FF176000-C847-D341-A68B-1A749E61E00A}" type="sibTrans" cxnId="{E859B3BB-CB37-6B40-A341-5AFA41B0CC53}">
      <dgm:prSet/>
      <dgm:spPr/>
      <dgm:t>
        <a:bodyPr/>
        <a:lstStyle/>
        <a:p>
          <a:endParaRPr lang="en-US"/>
        </a:p>
      </dgm:t>
    </dgm:pt>
    <dgm:pt modelId="{55B90D33-2F86-CD41-AC58-3C4B061228B7}" type="pres">
      <dgm:prSet presAssocID="{2FECD2F8-AC2C-A447-8FBF-41588524F2CD}" presName="Name0" presStyleCnt="0">
        <dgm:presLayoutVars>
          <dgm:dir/>
          <dgm:animLvl val="lvl"/>
          <dgm:resizeHandles val="exact"/>
        </dgm:presLayoutVars>
      </dgm:prSet>
      <dgm:spPr/>
    </dgm:pt>
    <dgm:pt modelId="{88723B4C-1071-434E-9857-0F272403C7E0}" type="pres">
      <dgm:prSet presAssocID="{2FECD2F8-AC2C-A447-8FBF-41588524F2CD}" presName="dummy" presStyleCnt="0"/>
      <dgm:spPr/>
    </dgm:pt>
    <dgm:pt modelId="{BA943DD2-8F0A-2348-B300-B1B2A5378B5D}" type="pres">
      <dgm:prSet presAssocID="{2FECD2F8-AC2C-A447-8FBF-41588524F2CD}" presName="linH" presStyleCnt="0"/>
      <dgm:spPr/>
    </dgm:pt>
    <dgm:pt modelId="{635909D8-4A8E-E147-A1A4-8B10F5C00279}" type="pres">
      <dgm:prSet presAssocID="{2FECD2F8-AC2C-A447-8FBF-41588524F2CD}" presName="padding1" presStyleCnt="0"/>
      <dgm:spPr/>
    </dgm:pt>
    <dgm:pt modelId="{94F722C5-A81F-C74C-B7EC-0B3B58D80C2A}" type="pres">
      <dgm:prSet presAssocID="{4CF43710-9DFC-6849-8842-5EAE7A901B73}" presName="linV" presStyleCnt="0"/>
      <dgm:spPr/>
    </dgm:pt>
    <dgm:pt modelId="{701B49A6-29E8-5645-9BBF-EA1862E07F1C}" type="pres">
      <dgm:prSet presAssocID="{4CF43710-9DFC-6849-8842-5EAE7A901B73}" presName="spVertical1" presStyleCnt="0"/>
      <dgm:spPr/>
    </dgm:pt>
    <dgm:pt modelId="{CAB09F6B-82BF-2B45-BFD6-03909D7084A2}" type="pres">
      <dgm:prSet presAssocID="{4CF43710-9DFC-6849-8842-5EAE7A901B73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782804-9722-804D-9432-B806DB254EC2}" type="pres">
      <dgm:prSet presAssocID="{4CF43710-9DFC-6849-8842-5EAE7A901B73}" presName="spVertical2" presStyleCnt="0"/>
      <dgm:spPr/>
    </dgm:pt>
    <dgm:pt modelId="{4F6CF1AA-33F4-8340-8C12-087C58A354C2}" type="pres">
      <dgm:prSet presAssocID="{4CF43710-9DFC-6849-8842-5EAE7A901B73}" presName="spVertical3" presStyleCnt="0"/>
      <dgm:spPr/>
    </dgm:pt>
    <dgm:pt modelId="{DE137250-B85D-1342-9F41-2F4A59C439B6}" type="pres">
      <dgm:prSet presAssocID="{2FECD2F8-AC2C-A447-8FBF-41588524F2CD}" presName="padding2" presStyleCnt="0"/>
      <dgm:spPr/>
    </dgm:pt>
    <dgm:pt modelId="{C34C9B0F-CEA4-5B48-B9BF-08D0DF56773B}" type="pres">
      <dgm:prSet presAssocID="{2FECD2F8-AC2C-A447-8FBF-41588524F2CD}" presName="negArrow" presStyleCnt="0"/>
      <dgm:spPr/>
    </dgm:pt>
    <dgm:pt modelId="{6BD1B363-0C3D-1C42-BE55-900F11AC263E}" type="pres">
      <dgm:prSet presAssocID="{2FECD2F8-AC2C-A447-8FBF-41588524F2CD}" presName="backgroundArrow" presStyleLbl="node1" presStyleIdx="0" presStyleCnt="1" custScaleX="63303" custLinFactY="1394" custLinFactNeighborY="100000"/>
      <dgm:spPr/>
    </dgm:pt>
  </dgm:ptLst>
  <dgm:cxnLst>
    <dgm:cxn modelId="{E859B3BB-CB37-6B40-A341-5AFA41B0CC53}" srcId="{2FECD2F8-AC2C-A447-8FBF-41588524F2CD}" destId="{4CF43710-9DFC-6849-8842-5EAE7A901B73}" srcOrd="0" destOrd="0" parTransId="{690CB52C-BBFC-514A-AEFF-E3298B39A328}" sibTransId="{FF176000-C847-D341-A68B-1A749E61E00A}"/>
    <dgm:cxn modelId="{4D0649E6-2B65-B24C-98F5-F0C470B7016B}" type="presOf" srcId="{4CF43710-9DFC-6849-8842-5EAE7A901B73}" destId="{CAB09F6B-82BF-2B45-BFD6-03909D7084A2}" srcOrd="0" destOrd="0" presId="urn:microsoft.com/office/officeart/2005/8/layout/hProcess3"/>
    <dgm:cxn modelId="{7E5305B4-698A-C043-8C85-517165E16BE4}" type="presOf" srcId="{2FECD2F8-AC2C-A447-8FBF-41588524F2CD}" destId="{55B90D33-2F86-CD41-AC58-3C4B061228B7}" srcOrd="0" destOrd="0" presId="urn:microsoft.com/office/officeart/2005/8/layout/hProcess3"/>
    <dgm:cxn modelId="{98C366A8-42E4-6149-BB5A-C9B364B4A6E5}" type="presParOf" srcId="{55B90D33-2F86-CD41-AC58-3C4B061228B7}" destId="{88723B4C-1071-434E-9857-0F272403C7E0}" srcOrd="0" destOrd="0" presId="urn:microsoft.com/office/officeart/2005/8/layout/hProcess3"/>
    <dgm:cxn modelId="{B19414A6-760B-7449-98E6-9DF4700DC9B0}" type="presParOf" srcId="{55B90D33-2F86-CD41-AC58-3C4B061228B7}" destId="{BA943DD2-8F0A-2348-B300-B1B2A5378B5D}" srcOrd="1" destOrd="0" presId="urn:microsoft.com/office/officeart/2005/8/layout/hProcess3"/>
    <dgm:cxn modelId="{0D1E196A-9AA8-AE4B-AE6D-A0F89FC48219}" type="presParOf" srcId="{BA943DD2-8F0A-2348-B300-B1B2A5378B5D}" destId="{635909D8-4A8E-E147-A1A4-8B10F5C00279}" srcOrd="0" destOrd="0" presId="urn:microsoft.com/office/officeart/2005/8/layout/hProcess3"/>
    <dgm:cxn modelId="{9D8A24EE-E468-EA4F-8BC4-9440082B9076}" type="presParOf" srcId="{BA943DD2-8F0A-2348-B300-B1B2A5378B5D}" destId="{94F722C5-A81F-C74C-B7EC-0B3B58D80C2A}" srcOrd="1" destOrd="0" presId="urn:microsoft.com/office/officeart/2005/8/layout/hProcess3"/>
    <dgm:cxn modelId="{23BF3112-6BFE-9D44-9139-8143FA0B602C}" type="presParOf" srcId="{94F722C5-A81F-C74C-B7EC-0B3B58D80C2A}" destId="{701B49A6-29E8-5645-9BBF-EA1862E07F1C}" srcOrd="0" destOrd="0" presId="urn:microsoft.com/office/officeart/2005/8/layout/hProcess3"/>
    <dgm:cxn modelId="{3FD08C4C-543F-8F4F-85EF-8D5AC55EB6FA}" type="presParOf" srcId="{94F722C5-A81F-C74C-B7EC-0B3B58D80C2A}" destId="{CAB09F6B-82BF-2B45-BFD6-03909D7084A2}" srcOrd="1" destOrd="0" presId="urn:microsoft.com/office/officeart/2005/8/layout/hProcess3"/>
    <dgm:cxn modelId="{3A022F26-53EE-164E-822F-AA620A193F22}" type="presParOf" srcId="{94F722C5-A81F-C74C-B7EC-0B3B58D80C2A}" destId="{23782804-9722-804D-9432-B806DB254EC2}" srcOrd="2" destOrd="0" presId="urn:microsoft.com/office/officeart/2005/8/layout/hProcess3"/>
    <dgm:cxn modelId="{E40E03F1-130A-FB47-8210-90CB4199824A}" type="presParOf" srcId="{94F722C5-A81F-C74C-B7EC-0B3B58D80C2A}" destId="{4F6CF1AA-33F4-8340-8C12-087C58A354C2}" srcOrd="3" destOrd="0" presId="urn:microsoft.com/office/officeart/2005/8/layout/hProcess3"/>
    <dgm:cxn modelId="{DF3757B2-DBDE-2944-B934-E965D5E10791}" type="presParOf" srcId="{BA943DD2-8F0A-2348-B300-B1B2A5378B5D}" destId="{DE137250-B85D-1342-9F41-2F4A59C439B6}" srcOrd="2" destOrd="0" presId="urn:microsoft.com/office/officeart/2005/8/layout/hProcess3"/>
    <dgm:cxn modelId="{0E2EC7B4-9A29-F64F-942F-00DA04425B36}" type="presParOf" srcId="{BA943DD2-8F0A-2348-B300-B1B2A5378B5D}" destId="{C34C9B0F-CEA4-5B48-B9BF-08D0DF56773B}" srcOrd="3" destOrd="0" presId="urn:microsoft.com/office/officeart/2005/8/layout/hProcess3"/>
    <dgm:cxn modelId="{FA3CCA11-8F94-5049-8C74-1E12C110D4E0}" type="presParOf" srcId="{BA943DD2-8F0A-2348-B300-B1B2A5378B5D}" destId="{6BD1B363-0C3D-1C42-BE55-900F11AC263E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73500-2B89-2D48-8F8A-09081CD323AE}">
      <dsp:nvSpPr>
        <dsp:cNvPr id="0" name=""/>
        <dsp:cNvSpPr/>
      </dsp:nvSpPr>
      <dsp:spPr>
        <a:xfrm>
          <a:off x="4572000" y="1183733"/>
          <a:ext cx="1621596" cy="777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5887"/>
              </a:lnTo>
              <a:lnTo>
                <a:pt x="1621596" y="485887"/>
              </a:lnTo>
              <a:lnTo>
                <a:pt x="1621596" y="777134"/>
              </a:lnTo>
            </a:path>
          </a:pathLst>
        </a:custGeom>
        <a:noFill/>
        <a:ln w="25400" cap="flat" cmpd="dbl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9D6571-D197-4640-BF03-E68B9AAD31CF}">
      <dsp:nvSpPr>
        <dsp:cNvPr id="0" name=""/>
        <dsp:cNvSpPr/>
      </dsp:nvSpPr>
      <dsp:spPr>
        <a:xfrm>
          <a:off x="3078248" y="1183733"/>
          <a:ext cx="1493751" cy="739064"/>
        </a:xfrm>
        <a:custGeom>
          <a:avLst/>
          <a:gdLst/>
          <a:ahLst/>
          <a:cxnLst/>
          <a:rect l="0" t="0" r="0" b="0"/>
          <a:pathLst>
            <a:path>
              <a:moveTo>
                <a:pt x="1493751" y="0"/>
              </a:moveTo>
              <a:lnTo>
                <a:pt x="1493751" y="447817"/>
              </a:lnTo>
              <a:lnTo>
                <a:pt x="0" y="447817"/>
              </a:lnTo>
              <a:lnTo>
                <a:pt x="0" y="739064"/>
              </a:lnTo>
            </a:path>
          </a:pathLst>
        </a:custGeom>
        <a:noFill/>
        <a:ln w="25400" cap="flat" cmpd="dbl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F413C-D604-1244-83B4-A1DE08ED5925}">
      <dsp:nvSpPr>
        <dsp:cNvPr id="0" name=""/>
        <dsp:cNvSpPr/>
      </dsp:nvSpPr>
      <dsp:spPr>
        <a:xfrm>
          <a:off x="3057008" y="0"/>
          <a:ext cx="3029983" cy="1183733"/>
        </a:xfrm>
        <a:prstGeom prst="rect">
          <a:avLst/>
        </a:prstGeom>
        <a:gradFill rotWithShape="0">
          <a:gsLst>
            <a:gs pos="31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613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mbria"/>
              <a:cs typeface="Cambria"/>
            </a:rPr>
            <a:t>R.B.J. Walker </a:t>
          </a:r>
        </a:p>
      </dsp:txBody>
      <dsp:txXfrm>
        <a:off x="3057008" y="0"/>
        <a:ext cx="3029983" cy="1183733"/>
      </dsp:txXfrm>
    </dsp:sp>
    <dsp:sp modelId="{536F01F4-C83A-4B42-9630-C5AE781FF344}">
      <dsp:nvSpPr>
        <dsp:cNvPr id="0" name=""/>
        <dsp:cNvSpPr/>
      </dsp:nvSpPr>
      <dsp:spPr>
        <a:xfrm>
          <a:off x="4662339" y="930642"/>
          <a:ext cx="1563019" cy="4608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3335" rIns="53340" bIns="13335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Cambria"/>
              <a:cs typeface="Cambria"/>
            </a:rPr>
            <a:t>1993 e 1998</a:t>
          </a:r>
          <a:endParaRPr lang="en-US" sz="2100" kern="1200" dirty="0">
            <a:latin typeface="Cambria"/>
            <a:cs typeface="Cambria"/>
          </a:endParaRPr>
        </a:p>
      </dsp:txBody>
      <dsp:txXfrm>
        <a:off x="4662339" y="930642"/>
        <a:ext cx="1563019" cy="460840"/>
      </dsp:txXfrm>
    </dsp:sp>
    <dsp:sp modelId="{1FDA1AA5-6BFB-2741-B106-84DBE39EA5B7}">
      <dsp:nvSpPr>
        <dsp:cNvPr id="0" name=""/>
        <dsp:cNvSpPr/>
      </dsp:nvSpPr>
      <dsp:spPr>
        <a:xfrm>
          <a:off x="1747898" y="1922797"/>
          <a:ext cx="2660698" cy="1248202"/>
        </a:xfrm>
        <a:prstGeom prst="rect">
          <a:avLst/>
        </a:prstGeom>
        <a:gradFill rotWithShape="0">
          <a:gsLst>
            <a:gs pos="31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613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 </a:t>
          </a:r>
          <a:r>
            <a:rPr lang="en-US" sz="2800" kern="1200" dirty="0" smtClean="0">
              <a:latin typeface="Cambria"/>
              <a:cs typeface="Cambria"/>
            </a:rPr>
            <a:t>Richard Ashley </a:t>
          </a:r>
        </a:p>
      </dsp:txBody>
      <dsp:txXfrm>
        <a:off x="1747898" y="1922797"/>
        <a:ext cx="2660698" cy="1248202"/>
      </dsp:txXfrm>
    </dsp:sp>
    <dsp:sp modelId="{45505169-BD67-3843-991D-6BCC1915ADEE}">
      <dsp:nvSpPr>
        <dsp:cNvPr id="0" name=""/>
        <dsp:cNvSpPr/>
      </dsp:nvSpPr>
      <dsp:spPr>
        <a:xfrm>
          <a:off x="3040014" y="2900922"/>
          <a:ext cx="1588687" cy="4802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mbria"/>
              <a:cs typeface="Cambria"/>
            </a:rPr>
            <a:t>1989 e 1997</a:t>
          </a:r>
          <a:endParaRPr lang="en-US" sz="1800" kern="1200" dirty="0">
            <a:latin typeface="Cambria"/>
            <a:cs typeface="Cambria"/>
          </a:endParaRPr>
        </a:p>
      </dsp:txBody>
      <dsp:txXfrm>
        <a:off x="3040014" y="2900922"/>
        <a:ext cx="1588687" cy="480266"/>
      </dsp:txXfrm>
    </dsp:sp>
    <dsp:sp modelId="{A6B2637D-F17C-9A4C-8ECF-BF55E141B646}">
      <dsp:nvSpPr>
        <dsp:cNvPr id="0" name=""/>
        <dsp:cNvSpPr/>
      </dsp:nvSpPr>
      <dsp:spPr>
        <a:xfrm>
          <a:off x="4988198" y="1960867"/>
          <a:ext cx="2410795" cy="1248202"/>
        </a:xfrm>
        <a:prstGeom prst="rect">
          <a:avLst/>
        </a:prstGeom>
        <a:gradFill rotWithShape="0">
          <a:gsLst>
            <a:gs pos="31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613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mbria"/>
              <a:cs typeface="Cambria"/>
            </a:rPr>
            <a:t>James Der Derian</a:t>
          </a:r>
          <a:endParaRPr lang="en-US" sz="2800" kern="1200" dirty="0">
            <a:latin typeface="Cambria"/>
            <a:cs typeface="Cambria"/>
          </a:endParaRPr>
        </a:p>
      </dsp:txBody>
      <dsp:txXfrm>
        <a:off x="4988198" y="1960867"/>
        <a:ext cx="2410795" cy="1248202"/>
      </dsp:txXfrm>
    </dsp:sp>
    <dsp:sp modelId="{AA6AD4DA-38F5-B04A-8C8D-22F7A3053791}">
      <dsp:nvSpPr>
        <dsp:cNvPr id="0" name=""/>
        <dsp:cNvSpPr/>
      </dsp:nvSpPr>
      <dsp:spPr>
        <a:xfrm>
          <a:off x="5770440" y="2931692"/>
          <a:ext cx="1569550" cy="4160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mbria"/>
              <a:cs typeface="Cambria"/>
            </a:rPr>
            <a:t>1988</a:t>
          </a:r>
          <a:endParaRPr lang="en-US" sz="1800" kern="1200" dirty="0">
            <a:latin typeface="Cambria"/>
            <a:cs typeface="Cambria"/>
          </a:endParaRPr>
        </a:p>
      </dsp:txBody>
      <dsp:txXfrm>
        <a:off x="5770440" y="2931692"/>
        <a:ext cx="1569550" cy="4160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1B363-0C3D-1C42-BE55-900F11AC263E}">
      <dsp:nvSpPr>
        <dsp:cNvPr id="0" name=""/>
        <dsp:cNvSpPr/>
      </dsp:nvSpPr>
      <dsp:spPr>
        <a:xfrm>
          <a:off x="0" y="104118"/>
          <a:ext cx="2653226" cy="1080000"/>
        </a:xfrm>
        <a:prstGeom prst="right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175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AB09F6B-82BF-2B45-BFD6-03909D7084A2}">
      <dsp:nvSpPr>
        <dsp:cNvPr id="0" name=""/>
        <dsp:cNvSpPr/>
      </dsp:nvSpPr>
      <dsp:spPr>
        <a:xfrm>
          <a:off x="214019" y="322059"/>
          <a:ext cx="2173883" cy="54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524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noProof="0" dirty="0" smtClean="0"/>
            <a:t>Pós-Modernismo nas RI</a:t>
          </a:r>
          <a:endParaRPr lang="pt-BR" sz="1500" kern="1200" noProof="0" dirty="0"/>
        </a:p>
      </dsp:txBody>
      <dsp:txXfrm>
        <a:off x="214019" y="322059"/>
        <a:ext cx="2173883" cy="54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10/20/20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300839670"/>
              </p:ext>
            </p:extLst>
          </p:nvPr>
        </p:nvGraphicFramePr>
        <p:xfrm>
          <a:off x="0" y="3197595"/>
          <a:ext cx="9144000" cy="3381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275042693"/>
              </p:ext>
            </p:extLst>
          </p:nvPr>
        </p:nvGraphicFramePr>
        <p:xfrm>
          <a:off x="284482" y="3803518"/>
          <a:ext cx="2653226" cy="1184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ctangle 5"/>
          <p:cNvSpPr/>
          <p:nvPr/>
        </p:nvSpPr>
        <p:spPr>
          <a:xfrm>
            <a:off x="2937708" y="793750"/>
            <a:ext cx="3202168" cy="17240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dirty="0" smtClean="0">
                <a:solidFill>
                  <a:srgbClr val="000000"/>
                </a:solidFill>
                <a:latin typeface="Cambria"/>
                <a:cs typeface="Cambria"/>
              </a:rPr>
              <a:t>Michel Foucault</a:t>
            </a:r>
            <a:endParaRPr lang="en-US" sz="4600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834366" y="2318628"/>
            <a:ext cx="2305510" cy="460840"/>
            <a:chOff x="4662339" y="930642"/>
            <a:chExt cx="1563019" cy="460840"/>
          </a:xfrm>
        </p:grpSpPr>
        <p:sp>
          <p:nvSpPr>
            <p:cNvPr id="10" name="Rectangle 9"/>
            <p:cNvSpPr/>
            <p:nvPr/>
          </p:nvSpPr>
          <p:spPr>
            <a:xfrm>
              <a:off x="4662339" y="930642"/>
              <a:ext cx="1563019" cy="460840"/>
            </a:xfrm>
            <a:prstGeom prst="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4662339" y="930642"/>
              <a:ext cx="1563019" cy="4608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11430" rIns="45720" bIns="11430" numCol="1" spcCol="1270" anchor="ctr" anchorCtr="0">
              <a:noAutofit/>
            </a:bodyPr>
            <a:lstStyle/>
            <a:p>
              <a:pPr lvl="0" algn="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>
                  <a:latin typeface="Cambria"/>
                  <a:cs typeface="Cambria"/>
                </a:rPr>
                <a:t>1971, 1975 e 1979</a:t>
              </a:r>
              <a:endParaRPr lang="en-US" sz="1800" kern="1200" dirty="0">
                <a:latin typeface="Cambria"/>
                <a:cs typeface="Cambr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182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580900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Pós-modernismo e as RI (VI)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959555"/>
            <a:ext cx="8042276" cy="5723819"/>
          </a:xfrm>
        </p:spPr>
        <p:txBody>
          <a:bodyPr>
            <a:noAutofit/>
          </a:bodyPr>
          <a:lstStyle/>
          <a:p>
            <a:pPr algn="just"/>
            <a:r>
              <a:rPr lang="pt-BR" sz="2200" dirty="0" smtClean="0">
                <a:solidFill>
                  <a:srgbClr val="000000"/>
                </a:solidFill>
                <a:latin typeface="Cambria"/>
                <a:cs typeface="Cambria"/>
              </a:rPr>
              <a:t>Na visão de seus teóricos análise pós-moderna não representa uma teoria alternativa das RI, mas um certo </a:t>
            </a:r>
            <a:r>
              <a:rPr lang="pt-BR" sz="2200" i="1" dirty="0" err="1" smtClean="0">
                <a:solidFill>
                  <a:srgbClr val="000000"/>
                </a:solidFill>
                <a:latin typeface="Cambria"/>
                <a:cs typeface="Cambria"/>
              </a:rPr>
              <a:t>ethos</a:t>
            </a:r>
            <a:r>
              <a:rPr lang="pt-BR" sz="2200" dirty="0" smtClean="0">
                <a:solidFill>
                  <a:srgbClr val="000000"/>
                </a:solidFill>
                <a:latin typeface="Cambria"/>
                <a:cs typeface="Cambria"/>
              </a:rPr>
              <a:t> de ação e análise que não busca contribuir com determinado grupo de princípios morais e políticos que governam a conduta humana nas RI.</a:t>
            </a:r>
          </a:p>
          <a:p>
            <a:pPr algn="just"/>
            <a:r>
              <a:rPr lang="pt-BR" sz="2200" dirty="0" smtClean="0">
                <a:solidFill>
                  <a:srgbClr val="000000"/>
                </a:solidFill>
                <a:latin typeface="Cambria"/>
                <a:cs typeface="Cambria"/>
              </a:rPr>
              <a:t>A </a:t>
            </a:r>
            <a:r>
              <a:rPr lang="pt-BR" sz="2200" dirty="0">
                <a:solidFill>
                  <a:srgbClr val="000000"/>
                </a:solidFill>
                <a:latin typeface="Cambria"/>
                <a:cs typeface="Cambria"/>
              </a:rPr>
              <a:t>abordagem pós-modernista é conhecida como </a:t>
            </a:r>
            <a:r>
              <a:rPr lang="pt-BR" sz="2200" u="sng" dirty="0">
                <a:solidFill>
                  <a:srgbClr val="000000"/>
                </a:solidFill>
                <a:latin typeface="Cambria"/>
                <a:cs typeface="Cambria"/>
              </a:rPr>
              <a:t>relativista</a:t>
            </a:r>
            <a:r>
              <a:rPr lang="pt-BR" sz="2200" dirty="0">
                <a:solidFill>
                  <a:srgbClr val="000000"/>
                </a:solidFill>
                <a:latin typeface="Cambria"/>
                <a:cs typeface="Cambria"/>
              </a:rPr>
              <a:t>, pois argumenta que toda a afirmação sobre a verdade é feita a partir de uma perspectiva que não é única e, portanto, é sempre relativa ao lugar do qual parte</a:t>
            </a:r>
            <a:r>
              <a:rPr lang="pt-BR" sz="2200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</a:p>
          <a:p>
            <a:pPr algn="just"/>
            <a:r>
              <a:rPr lang="pt-BR" sz="2200" dirty="0">
                <a:solidFill>
                  <a:schemeClr val="tx1"/>
                </a:solidFill>
                <a:latin typeface="Cambria"/>
                <a:cs typeface="Cambria"/>
              </a:rPr>
              <a:t>Os autores pós-modernos se distanciam de seus parceiros de combate ao positivismo – os teóricos críticos – na medida em que rejeitam a busca de novas fundações para o conhecimento sobre as quais basear as análises do real e julgamentos sobre o que é justo ou injusto.</a:t>
            </a:r>
            <a:endParaRPr lang="pt-BR" sz="2200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endParaRPr lang="pt-BR" sz="1800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endParaRPr lang="pt-BR" sz="1900" dirty="0" smtClean="0">
              <a:solidFill>
                <a:srgbClr val="000000"/>
              </a:solidFill>
            </a:endParaRPr>
          </a:p>
          <a:p>
            <a:pPr algn="just"/>
            <a:endParaRPr lang="pt-B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46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596201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Pós-modernismo de Walker (I)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917222"/>
            <a:ext cx="8042276" cy="5569765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A proposta de Walker no livro “</a:t>
            </a:r>
            <a:r>
              <a:rPr lang="pt-BR" sz="2000" i="1" dirty="0" err="1">
                <a:solidFill>
                  <a:srgbClr val="000000"/>
                </a:solidFill>
                <a:latin typeface="Cambria"/>
                <a:cs typeface="Cambria"/>
              </a:rPr>
              <a:t>Inside</a:t>
            </a:r>
            <a:r>
              <a:rPr lang="pt-BR" sz="2000" i="1" dirty="0">
                <a:solidFill>
                  <a:srgbClr val="000000"/>
                </a:solidFill>
                <a:latin typeface="Cambria"/>
                <a:cs typeface="Cambria"/>
              </a:rPr>
              <a:t>/</a:t>
            </a:r>
            <a:r>
              <a:rPr lang="pt-BR" sz="2000" i="1" dirty="0" err="1" smtClean="0">
                <a:solidFill>
                  <a:srgbClr val="000000"/>
                </a:solidFill>
                <a:latin typeface="Cambria"/>
                <a:cs typeface="Cambria"/>
              </a:rPr>
              <a:t>Ouside</a:t>
            </a:r>
            <a:r>
              <a:rPr lang="pt-BR" sz="2000" i="1" dirty="0" smtClean="0">
                <a:solidFill>
                  <a:srgbClr val="000000"/>
                </a:solidFill>
                <a:latin typeface="Cambria"/>
                <a:cs typeface="Cambria"/>
              </a:rPr>
              <a:t>: </a:t>
            </a:r>
            <a:r>
              <a:rPr lang="pt-BR" sz="2000" i="1" dirty="0" err="1" smtClean="0">
                <a:solidFill>
                  <a:srgbClr val="000000"/>
                </a:solidFill>
                <a:latin typeface="Cambria"/>
                <a:cs typeface="Cambria"/>
              </a:rPr>
              <a:t>international</a:t>
            </a:r>
            <a:r>
              <a:rPr lang="pt-BR" sz="2000" i="1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pt-BR" sz="2000" i="1" dirty="0" err="1" smtClean="0">
                <a:solidFill>
                  <a:srgbClr val="000000"/>
                </a:solidFill>
                <a:latin typeface="Cambria"/>
                <a:cs typeface="Cambria"/>
              </a:rPr>
              <a:t>relations</a:t>
            </a:r>
            <a:r>
              <a:rPr lang="pt-BR" sz="2000" i="1" dirty="0" smtClean="0">
                <a:solidFill>
                  <a:srgbClr val="000000"/>
                </a:solidFill>
                <a:latin typeface="Cambria"/>
                <a:cs typeface="Cambria"/>
              </a:rPr>
              <a:t> as a political </a:t>
            </a:r>
            <a:r>
              <a:rPr lang="pt-BR" sz="2000" i="1" dirty="0" err="1" smtClean="0">
                <a:solidFill>
                  <a:srgbClr val="000000"/>
                </a:solidFill>
                <a:latin typeface="Cambria"/>
                <a:cs typeface="Cambria"/>
              </a:rPr>
              <a:t>theory</a:t>
            </a:r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” (1993) 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é desconstruir o discurso tradicional das RI, tendo como alvo principal a soberania. </a:t>
            </a:r>
          </a:p>
          <a:p>
            <a:pPr algn="just"/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Ao 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invés de escrever sobre o mundo, Walker escreve sobre </a:t>
            </a:r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como outros 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escrevem sobre o mundo e sobre como eles acham que o mundo deveria ser</a:t>
            </a:r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</a:p>
          <a:p>
            <a:pPr algn="just"/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Para 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Walker as teorias de RI são marcadas pelo “</a:t>
            </a:r>
            <a:r>
              <a:rPr lang="pt-BR" sz="2000" i="1" dirty="0" err="1">
                <a:solidFill>
                  <a:srgbClr val="000000"/>
                </a:solidFill>
                <a:latin typeface="Cambria"/>
                <a:cs typeface="Cambria"/>
              </a:rPr>
              <a:t>iron</a:t>
            </a:r>
            <a:r>
              <a:rPr lang="pt-BR" sz="2000" i="1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pt-BR" sz="2000" i="1" dirty="0" err="1">
                <a:solidFill>
                  <a:srgbClr val="000000"/>
                </a:solidFill>
                <a:latin typeface="Cambria"/>
                <a:cs typeface="Cambria"/>
              </a:rPr>
              <a:t>cage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” da modernidade que limita a possibilidade de imaginar mudanças radicais. </a:t>
            </a: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endParaRPr lang="pt-BR" sz="2000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O autor questiona 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as dicotomias nas quais as teorias dominantes se baseiam para construir sua representação da política mundial: anarquia/soberania, guerra/paz, etc. </a:t>
            </a:r>
            <a:endParaRPr lang="pt-BR" sz="2000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Para 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o autor as teorias dominantes conseguem transformar esse ordenamento dos valores em verdades auto-evidentes, fundamentos de toda a ação política razoável, responsável e prudente. </a:t>
            </a:r>
            <a:endParaRPr lang="pt-BR" sz="2000" dirty="0" smtClean="0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3349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596201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Pós-modernismo de Walker (II)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56772"/>
            <a:ext cx="8042276" cy="5783210"/>
          </a:xfrm>
        </p:spPr>
        <p:txBody>
          <a:bodyPr>
            <a:normAutofit/>
          </a:bodyPr>
          <a:lstStyle/>
          <a:p>
            <a:pPr algn="just"/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Rob Walker se propõe a refletir sobre as teorias de RI como teorias políticas</a:t>
            </a:r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</a:p>
          <a:p>
            <a:pPr algn="just"/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Walker 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aponta o paradoxo de uma disciplina que insiste na recorrência da política de poder como traço marcante das RI, em um contexto cuja característica principal é a </a:t>
            </a:r>
            <a:r>
              <a:rPr lang="pt-BR" sz="2000" dirty="0">
                <a:solidFill>
                  <a:srgbClr val="FF0000"/>
                </a:solidFill>
                <a:latin typeface="Cambria"/>
                <a:cs typeface="Cambria"/>
              </a:rPr>
              <a:t>velocidade 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dos processos que compõe o que se convencionou chamar de </a:t>
            </a:r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globalização, 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e a fluidez territorial resultante das mudanças na relação espaço-tempo.</a:t>
            </a: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</a:p>
          <a:p>
            <a:pPr algn="just"/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Walker entende 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que se deve avaliar as teorias de RI como discursos de poder ou modos de interpretação sem os quais o poder não pode ser exercido, e não como representações de um mundo real, externo a esses discursos. </a:t>
            </a:r>
            <a:endParaRPr lang="pt-BR" sz="2000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Para Walker, 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a</a:t>
            </a:r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o 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delimitar o mundo em duas esferas – </a:t>
            </a:r>
            <a:r>
              <a:rPr lang="pt-BR" sz="2000" dirty="0">
                <a:solidFill>
                  <a:srgbClr val="FF0000"/>
                </a:solidFill>
                <a:latin typeface="Cambria"/>
                <a:cs typeface="Cambria"/>
              </a:rPr>
              <a:t>o internacional e o doméstico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 – separados no espaço e diferenciadas em natureza, a disciplina de RI desempenha um papel crucial na constituição da política moderna em torno do eixo soberania-</a:t>
            </a:r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anarquia.</a:t>
            </a:r>
            <a:r>
              <a:rPr lang="en-US" sz="2000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endParaRPr lang="pt-BR" sz="2000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algn="just"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59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596201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Pós-modernismo de Walker (III)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56772"/>
            <a:ext cx="8042276" cy="55884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200" dirty="0" smtClean="0">
                <a:solidFill>
                  <a:srgbClr val="000000"/>
                </a:solidFill>
                <a:latin typeface="Cambria"/>
                <a:cs typeface="Cambria"/>
              </a:rPr>
              <a:t>O </a:t>
            </a:r>
            <a:r>
              <a:rPr lang="pt-BR" sz="2200" dirty="0">
                <a:solidFill>
                  <a:srgbClr val="000000"/>
                </a:solidFill>
                <a:latin typeface="Cambria"/>
                <a:cs typeface="Cambria"/>
              </a:rPr>
              <a:t>foco da análise de Walker se volta para a separação entre as duas esferas da política – a nacional e a internacional, dentro e fora – como traço constitutivo do pensamento político </a:t>
            </a:r>
            <a:r>
              <a:rPr lang="pt-BR" sz="2200" dirty="0" smtClean="0">
                <a:solidFill>
                  <a:srgbClr val="000000"/>
                </a:solidFill>
                <a:latin typeface="Cambria"/>
                <a:cs typeface="Cambria"/>
              </a:rPr>
              <a:t>moderno.</a:t>
            </a:r>
          </a:p>
          <a:p>
            <a:pPr algn="just"/>
            <a:r>
              <a:rPr lang="pt-BR" sz="2200" dirty="0">
                <a:solidFill>
                  <a:srgbClr val="000000"/>
                </a:solidFill>
                <a:latin typeface="Cambria"/>
                <a:cs typeface="Cambria"/>
              </a:rPr>
              <a:t>Na visão do autor, ao contrário do que se pensa, a política moderna não se trata, essencialmente, do movimento de atores e processos políticos no tempo, ou seja, da sucessão de formas de organização do Estado e tipos de ordenamento constitucional, ao longo da história, com vistas à evolução futura. </a:t>
            </a:r>
            <a:endParaRPr lang="pt-BR" sz="2200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sz="2200" dirty="0" smtClean="0">
                <a:solidFill>
                  <a:srgbClr val="000000"/>
                </a:solidFill>
                <a:latin typeface="Cambria"/>
                <a:cs typeface="Cambria"/>
              </a:rPr>
              <a:t>O </a:t>
            </a:r>
            <a:r>
              <a:rPr lang="pt-BR" sz="2200" dirty="0">
                <a:solidFill>
                  <a:srgbClr val="000000"/>
                </a:solidFill>
                <a:latin typeface="Cambria"/>
                <a:cs typeface="Cambria"/>
              </a:rPr>
              <a:t>que caracteriza a política moderna é ser, fundamentalmente, voltada para a organização do espaço que constroem uma identidade comum a partir de uma experiência histórica coletiva e de uma concepção compartilhada de seu projeto de nação</a:t>
            </a:r>
            <a:r>
              <a:rPr lang="pt-BR" sz="2200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</a:p>
          <a:p>
            <a:pPr algn="just"/>
            <a:r>
              <a:rPr lang="pt-BR" sz="2200" dirty="0">
                <a:solidFill>
                  <a:srgbClr val="000000"/>
                </a:solidFill>
                <a:latin typeface="Cambria"/>
                <a:cs typeface="Cambria"/>
              </a:rPr>
              <a:t>Para Walker, as teorias de RI adquirem importância porque expressam com clareza o lugar onde a vida política deve ocorrer: no interior das fronteiras do Estado </a:t>
            </a:r>
            <a:r>
              <a:rPr lang="pt-BR" sz="2200" dirty="0" smtClean="0">
                <a:solidFill>
                  <a:srgbClr val="000000"/>
                </a:solidFill>
                <a:latin typeface="Cambria"/>
                <a:cs typeface="Cambria"/>
              </a:rPr>
              <a:t>territorial. </a:t>
            </a:r>
          </a:p>
          <a:p>
            <a:pPr algn="just"/>
            <a:r>
              <a:rPr lang="pt-BR" sz="2200" dirty="0" smtClean="0">
                <a:solidFill>
                  <a:srgbClr val="000000"/>
                </a:solidFill>
                <a:latin typeface="Cambria"/>
                <a:cs typeface="Cambria"/>
              </a:rPr>
              <a:t>O universalismo das teorias de RI é um problema e não uma solução. </a:t>
            </a:r>
            <a:r>
              <a:rPr lang="en-US" sz="2200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pt-BR" sz="2200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endParaRPr lang="pt-BR" sz="2200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algn="just"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75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596201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Pós-modernismo de Ashley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56772"/>
            <a:ext cx="8042276" cy="5588478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Richard Ashley </a:t>
            </a:r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publica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em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 1988 o </a:t>
            </a:r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artigo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 “</a:t>
            </a:r>
            <a:r>
              <a:rPr lang="en-US" sz="2000" i="1" dirty="0" smtClean="0">
                <a:solidFill>
                  <a:schemeClr val="tx1"/>
                </a:solidFill>
                <a:latin typeface="Cambria"/>
                <a:cs typeface="Cambria"/>
              </a:rPr>
              <a:t>Untying </a:t>
            </a:r>
            <a:r>
              <a:rPr lang="en-US" sz="2000" i="1" dirty="0">
                <a:solidFill>
                  <a:schemeClr val="tx1"/>
                </a:solidFill>
                <a:latin typeface="Cambria"/>
                <a:cs typeface="Cambria"/>
              </a:rPr>
              <a:t>the Sovereign State: A Double Reading of the Anarchy </a:t>
            </a:r>
            <a:r>
              <a:rPr lang="en-US" sz="2000" i="1" dirty="0" err="1" smtClean="0">
                <a:solidFill>
                  <a:schemeClr val="tx1"/>
                </a:solidFill>
                <a:latin typeface="Cambria"/>
                <a:cs typeface="Cambria"/>
              </a:rPr>
              <a:t>Problematique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”.  </a:t>
            </a:r>
            <a:endParaRPr lang="pt-BR" sz="20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Ashley 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chama </a:t>
            </a:r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a 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representação das RI a partir da dicotomia anarquia/</a:t>
            </a:r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soberania </a:t>
            </a:r>
            <a:r>
              <a:rPr lang="pt-BR" sz="2000" dirty="0">
                <a:solidFill>
                  <a:srgbClr val="000000"/>
                </a:solidFill>
                <a:latin typeface="Cambria"/>
                <a:cs typeface="Cambria"/>
              </a:rPr>
              <a:t>de “prática heroica”, porque a sobrevivência e a afirmação do Estado no mundo perigoso e irracional da anarquia só podem se alcançadas por intermédio de um verdadeiro ato de heroísmo</a:t>
            </a:r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</a:p>
          <a:p>
            <a:pPr algn="just"/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Ashley não pensa em poder como algo que se possui, mas sim algo que se constrói nas “micro-fundações dos discursos”.</a:t>
            </a:r>
          </a:p>
          <a:p>
            <a:pPr algn="just"/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Por influência de Foucault a abordagem de Ashley sobre o poder não o encara como algo fungível que pode ser transferido de um ator a outro, mas algo que se constrói em uma rede de práticas discursivas que constroem a realidade, as práticas, as identidades e os próprios indivíduos. </a:t>
            </a:r>
            <a:r>
              <a:rPr lang="en-US" sz="2000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pt-BR" sz="2000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endParaRPr lang="pt-BR" sz="2000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algn="just"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1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596201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Foucault (I)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56772"/>
            <a:ext cx="8042276" cy="5829109"/>
          </a:xfrm>
        </p:spPr>
        <p:txBody>
          <a:bodyPr>
            <a:normAutofit/>
          </a:bodyPr>
          <a:lstStyle/>
          <a:p>
            <a:pPr algn="just"/>
            <a:endParaRPr lang="pt-BR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Principais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obras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de Foucault para pensar as RI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: “A Arqueologia do Saber” (1969), “A Ordem do Discurso” (1970), “Microfísica do Poder” (1979). 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Dizer que a ciência é neutra serve à necessidade do poder de esconder suas origens e ocultar a ilegitimidade que ronda sua fundação.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Para Foucault a “teoria do conhecimento” representa o poder político e impõe princípios políticos e sociais para a construção da realidade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pt-BR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91732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596201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Foucault </a:t>
            </a:r>
            <a:r>
              <a:rPr lang="pt-BR" sz="3600" dirty="0" smtClean="0">
                <a:latin typeface="Cambria"/>
                <a:cs typeface="Cambria"/>
              </a:rPr>
              <a:t>(II</a:t>
            </a:r>
            <a:r>
              <a:rPr lang="pt-BR" sz="3600" dirty="0" smtClean="0">
                <a:latin typeface="Cambria"/>
                <a:cs typeface="Cambria"/>
              </a:rPr>
              <a:t>)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56772"/>
            <a:ext cx="8042276" cy="5829109"/>
          </a:xfrm>
        </p:spPr>
        <p:txBody>
          <a:bodyPr>
            <a:normAutofit/>
          </a:bodyPr>
          <a:lstStyle/>
          <a:p>
            <a:pPr algn="just"/>
            <a:endParaRPr lang="pt-BR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endParaRPr lang="pt-BR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T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oda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a forma de dominação depende de uma articulação entre conhecimento e poder. 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O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poder precisa do conhecimento para operar e o conhecimento é produzido na âmbito das redes de poder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Os poderes se exercem em vários níveis que não estão necessariamente ligados ao Estado (complexos de micro-poderes). </a:t>
            </a:r>
          </a:p>
        </p:txBody>
      </p:sp>
    </p:spTree>
    <p:extLst>
      <p:ext uri="{BB962C8B-B14F-4D97-AF65-F5344CB8AC3E}">
        <p14:creationId xmlns:p14="http://schemas.microsoft.com/office/powerpoint/2010/main" val="91854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596201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Foucault </a:t>
            </a:r>
            <a:r>
              <a:rPr lang="pt-BR" sz="3600" dirty="0" smtClean="0">
                <a:latin typeface="Cambria"/>
                <a:cs typeface="Cambria"/>
              </a:rPr>
              <a:t>(III</a:t>
            </a:r>
            <a:r>
              <a:rPr lang="pt-BR" sz="3600" dirty="0" smtClean="0">
                <a:latin typeface="Cambria"/>
                <a:cs typeface="Cambria"/>
              </a:rPr>
              <a:t>)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56772"/>
            <a:ext cx="8042276" cy="5829109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O poder é algo que se exerce em rede. Os poderes periféricos e moleculares não são absorvidos pelo Estado. 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O poder não é algo fungível, mas algo que se exerce por meio de práticas de poder construídas pelo conhecimento. </a:t>
            </a:r>
            <a:endParaRPr lang="pt-BR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Onde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há poder há resistência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 tarefa do intelectual é identificar como o poder se enquadra e opera nas matrizes sociais e políticas do mundo moderno.  </a:t>
            </a: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A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filosofia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política de Foucault inspirou autores como Richard Ashley e R.B.J. Walker a problematizar a relação entre o saber teórico das RI e o exercício do poder pelo Estado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13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580900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Pós-modernismo e as RI (I)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959556"/>
            <a:ext cx="8042276" cy="5432777"/>
          </a:xfrm>
        </p:spPr>
        <p:txBody>
          <a:bodyPr>
            <a:noAutofit/>
          </a:bodyPr>
          <a:lstStyle/>
          <a:p>
            <a:pPr algn="just"/>
            <a:endParaRPr lang="pt-BR" sz="26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Os 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pensadores pós-modernos </a:t>
            </a:r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em RI se 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caracterizam pela desconfiança </a:t>
            </a:r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e descrença 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na possibilidade de reformar o projeto iluminista e recuperar seu compromisso com a autonomia e a liberdade humanas. </a:t>
            </a:r>
            <a:endParaRPr lang="pt-BR" sz="26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Esse 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ceticismo se baseia na convicção de que não podemos separar a razão das relações de poder que possibilitam falar em “verdades </a:t>
            </a:r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científicas</a:t>
            </a:r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”.</a:t>
            </a:r>
            <a:endParaRPr lang="pt-BR" sz="2600" dirty="0" smtClean="0">
              <a:solidFill>
                <a:schemeClr val="tx1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64393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580900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Pós-modernismo e as RI (</a:t>
            </a:r>
            <a:r>
              <a:rPr lang="pt-BR" sz="3600" dirty="0" smtClean="0">
                <a:latin typeface="Cambria"/>
                <a:cs typeface="Cambria"/>
              </a:rPr>
              <a:t>II)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959556"/>
            <a:ext cx="8042276" cy="5432777"/>
          </a:xfrm>
        </p:spPr>
        <p:txBody>
          <a:bodyPr>
            <a:no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O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problema com as teorias positivistas é que partem de pressupostos que são colocados fora de qualquer debate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normativo e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tratados como dados. </a:t>
            </a:r>
            <a:endParaRPr lang="pt-BR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O centro da crítica pós-moderna está na acusação de que teorias como o neorrealismo não refletem o real, mas sim o produzem por meio de representações do real baseados no discurso científico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Os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pós-modernos denunciam essa naturalização dos pressupostos da atividade científica como um movimento para silenciar e excluir formas alternativas de produção do conhecimento e reproduzir relações de dominação. </a:t>
            </a:r>
            <a:endParaRPr lang="pt-BR" dirty="0" smtClean="0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65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580900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Pós-modernismo e as RI (</a:t>
            </a:r>
            <a:r>
              <a:rPr lang="pt-BR" sz="3600" dirty="0" smtClean="0">
                <a:latin typeface="Cambria"/>
                <a:cs typeface="Cambria"/>
              </a:rPr>
              <a:t>III</a:t>
            </a:r>
            <a:r>
              <a:rPr lang="pt-BR" sz="3600" dirty="0" smtClean="0">
                <a:latin typeface="Cambria"/>
                <a:cs typeface="Cambria"/>
              </a:rPr>
              <a:t>)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74889"/>
            <a:ext cx="8042276" cy="5808486"/>
          </a:xfrm>
        </p:spPr>
        <p:txBody>
          <a:bodyPr>
            <a:noAutofit/>
          </a:bodyPr>
          <a:lstStyle/>
          <a:p>
            <a:pPr algn="just"/>
            <a:endParaRPr lang="pt-BR" sz="26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Para </a:t>
            </a:r>
            <a:r>
              <a:rPr lang="pt-BR" sz="2600" dirty="0">
                <a:solidFill>
                  <a:schemeClr val="tx1"/>
                </a:solidFill>
                <a:latin typeface="Cambria"/>
                <a:cs typeface="Cambria"/>
              </a:rPr>
              <a:t>os pós-modernos, toda a verdade é a afirmação de uma posição de poder e reflete estruturas de dominação que pretendem, por meio do discurso cientifico, apresentar-se com neutras</a:t>
            </a:r>
            <a:r>
              <a:rPr lang="pt-BR" sz="2600" dirty="0" smtClean="0">
                <a:solidFill>
                  <a:schemeClr val="tx1"/>
                </a:solidFill>
                <a:latin typeface="Cambria"/>
                <a:cs typeface="Cambria"/>
              </a:rPr>
              <a:t>.</a:t>
            </a:r>
            <a:endParaRPr lang="pt-BR" sz="2600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sz="2600" dirty="0" smtClean="0">
                <a:solidFill>
                  <a:srgbClr val="000000"/>
                </a:solidFill>
                <a:latin typeface="Cambria"/>
                <a:cs typeface="Cambria"/>
              </a:rPr>
              <a:t>O Pós-modernismo em RI está preocupado com as formas pelas quais as representações políticas são criadas e mantidas, atingindo a dominação e o monopólio da legitimidade, marginalizando, ao mesmo tempo, outras formas de representações</a:t>
            </a:r>
            <a:r>
              <a:rPr lang="pt-BR" sz="2600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pt-BR" sz="2600" dirty="0" smtClean="0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9446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580900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Pós-modernismo e as RI (</a:t>
            </a:r>
            <a:r>
              <a:rPr lang="pt-BR" sz="3600" dirty="0" smtClean="0">
                <a:latin typeface="Cambria"/>
                <a:cs typeface="Cambria"/>
              </a:rPr>
              <a:t>IV)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74889"/>
            <a:ext cx="8042276" cy="5808486"/>
          </a:xfrm>
        </p:spPr>
        <p:txBody>
          <a:bodyPr>
            <a:noAutofit/>
          </a:bodyPr>
          <a:lstStyle/>
          <a:p>
            <a:pPr algn="just"/>
            <a:endParaRPr lang="pt-BR" sz="2600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sz="2600" dirty="0" smtClean="0">
                <a:solidFill>
                  <a:srgbClr val="000000"/>
                </a:solidFill>
                <a:latin typeface="Cambria"/>
                <a:cs typeface="Cambria"/>
              </a:rPr>
              <a:t>As </a:t>
            </a:r>
            <a:r>
              <a:rPr lang="pt-BR" sz="2600" dirty="0" smtClean="0">
                <a:solidFill>
                  <a:srgbClr val="000000"/>
                </a:solidFill>
                <a:latin typeface="Cambria"/>
                <a:cs typeface="Cambria"/>
              </a:rPr>
              <a:t>RI são um campo de conhecimento e, portanto, não está imune às várias batalhas de poder e regimes da verdade. </a:t>
            </a:r>
          </a:p>
          <a:p>
            <a:pPr algn="just"/>
            <a:r>
              <a:rPr lang="pt-BR" sz="2600" dirty="0" smtClean="0">
                <a:solidFill>
                  <a:srgbClr val="000000"/>
                </a:solidFill>
                <a:latin typeface="Cambria"/>
                <a:cs typeface="Cambria"/>
              </a:rPr>
              <a:t>O Pós-modernismo não traz uma “verdadeira” representação das RI, mas permite uma crítica sobre como as representações políticas circulam e engendram efeitos políticos práticos.</a:t>
            </a:r>
          </a:p>
          <a:p>
            <a:pPr algn="just"/>
            <a:r>
              <a:rPr lang="pt-BR" sz="2600" dirty="0" smtClean="0">
                <a:solidFill>
                  <a:srgbClr val="000000"/>
                </a:solidFill>
                <a:latin typeface="Cambria"/>
                <a:cs typeface="Cambria"/>
              </a:rPr>
              <a:t>A análise pós-moderna das RI se preocupa em expor “a interação textual por detrás da política de poder”. </a:t>
            </a:r>
          </a:p>
        </p:txBody>
      </p:sp>
    </p:spTree>
    <p:extLst>
      <p:ext uri="{BB962C8B-B14F-4D97-AF65-F5344CB8AC3E}">
        <p14:creationId xmlns:p14="http://schemas.microsoft.com/office/powerpoint/2010/main" val="189644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580900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Pós-modernismo e as RI (IV)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74889"/>
            <a:ext cx="8042276" cy="5808486"/>
          </a:xfrm>
        </p:spPr>
        <p:txBody>
          <a:bodyPr>
            <a:noAutofit/>
          </a:bodyPr>
          <a:lstStyle/>
          <a:p>
            <a:pPr algn="just"/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A estratégia de exposição é baseada na “</a:t>
            </a:r>
            <a:r>
              <a:rPr lang="pt-BR" dirty="0">
                <a:solidFill>
                  <a:srgbClr val="FF0000"/>
                </a:solidFill>
                <a:latin typeface="Cambria"/>
                <a:cs typeface="Cambria"/>
              </a:rPr>
              <a:t>desconstrução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” e “</a:t>
            </a:r>
            <a:r>
              <a:rPr lang="pt-BR" dirty="0">
                <a:solidFill>
                  <a:srgbClr val="FF0000"/>
                </a:solidFill>
                <a:latin typeface="Cambria"/>
                <a:cs typeface="Cambria"/>
              </a:rPr>
              <a:t>dupla leitura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”. </a:t>
            </a:r>
            <a:endParaRPr lang="pt-BR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Desconstrução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significa desestruturar radicalmente conceitos estáveis e oposições conceituais que aparentemente são neutras. </a:t>
            </a:r>
            <a:endParaRPr lang="pt-BR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Dupla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leitura significa expor os efeitos da estabilidade ao ler o texto duas vezes, sendo a primeira tal qual a dominação se coloca e a segunda como ela se constrói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pt-BR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Pós-modernistas em RI a distinção moderna entre teoria e prática deve ser substituída por “discursos”, um termo que apaga a dicotomia entre a realidade e a explicação textual das teorias. </a:t>
            </a:r>
          </a:p>
        </p:txBody>
      </p:sp>
    </p:spTree>
    <p:extLst>
      <p:ext uri="{BB962C8B-B14F-4D97-AF65-F5344CB8AC3E}">
        <p14:creationId xmlns:p14="http://schemas.microsoft.com/office/powerpoint/2010/main" val="139551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2311</TotalTime>
  <Words>1465</Words>
  <Application>Microsoft Macintosh PowerPoint</Application>
  <PresentationFormat>Apresentação na tela (4:3)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Cambria</vt:lpstr>
      <vt:lpstr>News Gothic MT</vt:lpstr>
      <vt:lpstr>Wingdings 2</vt:lpstr>
      <vt:lpstr>Breeze</vt:lpstr>
      <vt:lpstr>Apresentação do PowerPoint</vt:lpstr>
      <vt:lpstr>Foucault (I)</vt:lpstr>
      <vt:lpstr>Foucault (II)</vt:lpstr>
      <vt:lpstr>Foucault (III)</vt:lpstr>
      <vt:lpstr>Pós-modernismo e as RI (I)</vt:lpstr>
      <vt:lpstr>Pós-modernismo e as RI (II)</vt:lpstr>
      <vt:lpstr>Pós-modernismo e as RI (III)</vt:lpstr>
      <vt:lpstr>Pós-modernismo e as RI (IV)</vt:lpstr>
      <vt:lpstr>Pós-modernismo e as RI (IV)</vt:lpstr>
      <vt:lpstr>Pós-modernismo e as RI (VI)</vt:lpstr>
      <vt:lpstr>Pós-modernismo de Walker (I)</vt:lpstr>
      <vt:lpstr>Pós-modernismo de Walker (II)</vt:lpstr>
      <vt:lpstr>Pós-modernismo de Walker (III)</vt:lpstr>
      <vt:lpstr>Pós-modernismo de Ashley</vt:lpstr>
    </vt:vector>
  </TitlesOfParts>
  <Company>ESPM</Company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Realismo defensivo Kenneth Waltz</dc:title>
  <dc:creator>Feliciano Guimaraes</dc:creator>
  <cp:lastModifiedBy>Usuário do Microsoft Office</cp:lastModifiedBy>
  <cp:revision>271</cp:revision>
  <dcterms:created xsi:type="dcterms:W3CDTF">2014-02-19T17:44:12Z</dcterms:created>
  <dcterms:modified xsi:type="dcterms:W3CDTF">2020-10-20T18:21:46Z</dcterms:modified>
</cp:coreProperties>
</file>