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9"/>
    <p:restoredTop sz="94456"/>
  </p:normalViewPr>
  <p:slideViewPr>
    <p:cSldViewPr snapToGrid="0" snapToObjects="1">
      <p:cViewPr varScale="1">
        <p:scale>
          <a:sx n="77" d="100"/>
          <a:sy n="77" d="100"/>
        </p:scale>
        <p:origin x="76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BAA0E-322E-9247-96DE-5B1035519C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2B3965F-0562-5A49-B2F3-0451F58502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ECD149D-13C0-6E4A-8EF4-A68CD3F72E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30A80-3E00-7E40-ADC2-2122BDEAB8C2}" type="datetimeFigureOut">
              <a:rPr lang="en-US" smtClean="0"/>
              <a:t>11/28/23</a:t>
            </a:fld>
            <a:endParaRPr lang="en-US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C05CE53-1154-8A40-8B8F-EC781D97B1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BA99169-07FE-7946-80B4-19ABBD0E7F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AEDED-A11F-CF4A-9BE0-0D18A517326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49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3DDFAC-2A62-D148-8E2E-8ABDF5D07B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C3EB1561-DEDE-7A48-97E2-CB0B4320FB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pt-BR"/>
              <a:t>Editar estilos de texto Mestre
Segundo nível
Terceiro nível
Quarto nível
Quinto nível</a:t>
            </a:r>
            <a:endParaRPr lang="en-US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707C472-21CA-1C43-83CC-1EA3C8E97F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30A80-3E00-7E40-ADC2-2122BDEAB8C2}" type="datetimeFigureOut">
              <a:rPr lang="en-US" smtClean="0"/>
              <a:t>11/28/23</a:t>
            </a:fld>
            <a:endParaRPr lang="en-US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DAEDCB6-C33A-FA4E-AA46-D382FEB006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9512CD8-3390-1A45-9230-2F32FBFA4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AEDED-A11F-CF4A-9BE0-0D18A517326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080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951EC98-F246-704F-87D9-103F720439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4003C4C4-EB47-FE42-A4FF-25C1BFA50D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pt-BR"/>
              <a:t>Editar estilos de texto Mestre
Segundo nível
Terceiro nível
Quarto nível
Quinto nível</a:t>
            </a:r>
            <a:endParaRPr lang="en-US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BB10483-022C-E845-BD3C-B19A757FE8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30A80-3E00-7E40-ADC2-2122BDEAB8C2}" type="datetimeFigureOut">
              <a:rPr lang="en-US" smtClean="0"/>
              <a:t>11/28/23</a:t>
            </a:fld>
            <a:endParaRPr lang="en-US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B5FFBEF-5E98-E34F-BE9E-527C55BCBE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A35901A-4202-1F49-9EF3-DDD79B91AD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AEDED-A11F-CF4A-9BE0-0D18A517326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325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94FCE9-E432-A048-B291-188BEF4F24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BFD570B-2E66-2F47-B61E-C473EA06B9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/>
              <a:t>Editar estilos de texto Mestre
Segundo nível
Terceiro nível
Quarto nível
Quinto nível</a:t>
            </a:r>
            <a:endParaRPr lang="en-US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DFDE781-C435-4241-B245-398073C199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30A80-3E00-7E40-ADC2-2122BDEAB8C2}" type="datetimeFigureOut">
              <a:rPr lang="en-US" smtClean="0"/>
              <a:t>11/28/23</a:t>
            </a:fld>
            <a:endParaRPr lang="en-US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FD07B8A-0BD7-1E44-8D5F-9E50410596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4FC0165-22C9-C047-A61D-C5D618938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AEDED-A11F-CF4A-9BE0-0D18A517326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876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615930-DB9F-704B-B297-EAAB1681E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33B6806-CCBD-3042-80FD-3A41F444AD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Editar estilos de texto Mestre
Segundo nível
Terceiro nível
Quarto nível
Quinto nível</a:t>
            </a:r>
            <a:endParaRPr lang="en-US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DEA6C2A-3885-CA42-80DA-82A1065030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30A80-3E00-7E40-ADC2-2122BDEAB8C2}" type="datetimeFigureOut">
              <a:rPr lang="en-US" smtClean="0"/>
              <a:t>11/28/23</a:t>
            </a:fld>
            <a:endParaRPr lang="en-US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D33BBD6-C129-7842-B6BC-929C596150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8751120-96F6-4F49-9ACA-014EDB4511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AEDED-A11F-CF4A-9BE0-0D18A517326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923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2A7CDC6-4E1B-1743-988B-EFD1EEE489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39F8947-B82B-F74E-9164-CC7ED75803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pt-BR"/>
              <a:t>Editar estilos de texto Mestre
Segundo nível
Terceiro nível
Quarto nível
Quinto nível</a:t>
            </a:r>
            <a:endParaRPr lang="en-US"/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6EFA1189-6060-F94D-99A5-4FF3F85E78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pt-BR"/>
              <a:t>Editar estilos de texto Mestre
Segundo nível
Terceiro nível
Quarto nível
Quinto nível</a:t>
            </a:r>
            <a:endParaRPr lang="en-US"/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91FE6DD-5A01-4042-9ADB-43498C2C58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30A80-3E00-7E40-ADC2-2122BDEAB8C2}" type="datetimeFigureOut">
              <a:rPr lang="en-US" smtClean="0"/>
              <a:t>11/28/23</a:t>
            </a:fld>
            <a:endParaRPr lang="en-US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3F25F55-2171-3248-9E36-F2D56746C3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7E098FA4-9CE0-D346-A80F-6FDF41E1A1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AEDED-A11F-CF4A-9BE0-0D18A517326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077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38A4B6-9BBB-AD48-8419-E83259957C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DF6945B-A3E1-7C41-A492-C929D954D7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pt-BR"/>
              <a:t>Editar estilos de texto Mestre
Segundo nível
Terceiro nível
Quarto nível
Quinto nível</a:t>
            </a:r>
            <a:endParaRPr lang="en-US"/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BF2B0F3-F67D-124F-B858-BF32386F99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pt-BR"/>
              <a:t>Editar estilos de texto Mestre
Segundo nível
Terceiro nível
Quarto nível
Quinto nível</a:t>
            </a:r>
            <a:endParaRPr lang="en-US"/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6ADFD9CD-1C86-A345-BC06-500ECF3F8F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pt-BR"/>
              <a:t>Editar estilos de texto Mestre
Segundo nível
Terceiro nível
Quarto nível
Quinto nível</a:t>
            </a:r>
            <a:endParaRPr lang="en-US"/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CB208891-A5AA-5442-9C42-4388D224396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pt-BR"/>
              <a:t>Editar estilos de texto Mestre
Segundo nível
Terceiro nível
Quarto nível
Quinto nível</a:t>
            </a:r>
            <a:endParaRPr lang="en-US"/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8AA842C8-40D4-2D43-97B2-592C1488B1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30A80-3E00-7E40-ADC2-2122BDEAB8C2}" type="datetimeFigureOut">
              <a:rPr lang="en-US" smtClean="0"/>
              <a:t>11/28/23</a:t>
            </a:fld>
            <a:endParaRPr lang="en-US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98BD5676-503D-2C44-81DA-EA52CA1886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FCB24483-F236-EB4F-9827-FB384279F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AEDED-A11F-CF4A-9BE0-0D18A517326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752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F129E3D-7646-C944-9807-0A44A0230B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C43497D8-398C-4845-ABA1-FFAAF0E22F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30A80-3E00-7E40-ADC2-2122BDEAB8C2}" type="datetimeFigureOut">
              <a:rPr lang="en-US" smtClean="0"/>
              <a:t>11/28/23</a:t>
            </a:fld>
            <a:endParaRPr lang="en-US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2AB070B8-EDDD-3541-8CA4-9B76CF8F75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78BE46B8-6904-6146-BB3B-7AE1A274EE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AEDED-A11F-CF4A-9BE0-0D18A517326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995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A8C440E4-0007-AC4C-B8AF-829EA8D553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30A80-3E00-7E40-ADC2-2122BDEAB8C2}" type="datetimeFigureOut">
              <a:rPr lang="en-US" smtClean="0"/>
              <a:t>11/28/23</a:t>
            </a:fld>
            <a:endParaRPr lang="en-US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05E845E9-F122-B646-B14A-1ACBC32B5C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E76E8319-DF6A-2D48-BC5F-4954674AC6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AEDED-A11F-CF4A-9BE0-0D18A517326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003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97B663-C4F2-904B-B33C-0DC6654173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BA1F919-0892-E246-B2F6-3A4968BB06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pt-BR"/>
              <a:t>Editar estilos de texto Mestre
Segundo nível
Terceiro nível
Quarto nível
Quinto nível</a:t>
            </a:r>
            <a:endParaRPr lang="en-US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09F793E3-56D2-2140-B50E-DCF1D19CA9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pt-BR"/>
              <a:t>Editar estilos de texto Mestre
Segundo nível
Terceiro nível
Quarto nível
Quinto nível</a:t>
            </a:r>
            <a:endParaRPr lang="en-US"/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625C209E-194C-B441-AC8E-03E5F9A762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30A80-3E00-7E40-ADC2-2122BDEAB8C2}" type="datetimeFigureOut">
              <a:rPr lang="en-US" smtClean="0"/>
              <a:t>11/28/23</a:t>
            </a:fld>
            <a:endParaRPr lang="en-US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92E5128-8A3E-FD49-8914-4E580B516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C0BDC0C5-81AA-834C-86B5-FB093C42BE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AEDED-A11F-CF4A-9BE0-0D18A517326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508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C29E15-672C-E94D-BA90-5DD1C32045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6F0D20F6-C537-324D-8938-D7DAFACD4F9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0E2A1F9-41C8-7A41-90FF-B94C95BE64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pt-BR"/>
              <a:t>Editar estilos de texto Mestre
Segundo nível
Terceiro nível
Quarto nível
Quinto nível</a:t>
            </a:r>
            <a:endParaRPr lang="en-US"/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AEA7BEA-A6CB-C847-856F-1B9E795F8A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30A80-3E00-7E40-ADC2-2122BDEAB8C2}" type="datetimeFigureOut">
              <a:rPr lang="en-US" smtClean="0"/>
              <a:t>11/28/23</a:t>
            </a:fld>
            <a:endParaRPr lang="en-US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D1C72F4-8EBF-DB4F-A606-FB4164B86B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AD55DF88-92AD-FF48-BBEE-80483DBAF4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AEDED-A11F-CF4A-9BE0-0D18A517326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855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9CC7B0D8-8A77-6448-A6E4-F2C74428D6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7388787-6D62-E848-AC2A-99A1316745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pt-BR"/>
              <a:t>Editar estilos de texto Mestre
Segundo nível
Terceiro nível
Quarto nível
Quinto nível</a:t>
            </a:r>
            <a:endParaRPr lang="en-US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4BADD8E-7EDB-8E4C-AA40-D158F311E6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D30A80-3E00-7E40-ADC2-2122BDEAB8C2}" type="datetimeFigureOut">
              <a:rPr lang="en-US" smtClean="0"/>
              <a:t>11/28/23</a:t>
            </a:fld>
            <a:endParaRPr lang="en-US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87CBBA0-92BF-0648-8137-4EAD90FE9F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DF8AA6B-B4C9-D64B-AE87-29243BA2FF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2AEDED-A11F-CF4A-9BE0-0D18A517326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448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1.png">
            <a:extLst>
              <a:ext uri="{FF2B5EF4-FFF2-40B4-BE49-F238E27FC236}">
                <a16:creationId xmlns:a16="http://schemas.microsoft.com/office/drawing/2014/main" id="{B311713C-E1E8-F34A-939C-D3AA4EE81349}"/>
              </a:ext>
            </a:extLst>
          </p:cNvPr>
          <p:cNvPicPr>
            <a:picLocks noGrp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1446414" y="665018"/>
            <a:ext cx="8828088" cy="5187142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5840851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672C1E4-FBB0-0641-B956-DB55B853D8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/>
              <a:t>Atividade</a:t>
            </a:r>
            <a:r>
              <a:rPr lang="en-US" sz="3600" dirty="0"/>
              <a:t> – </a:t>
            </a:r>
            <a:r>
              <a:rPr lang="en-US" sz="3600" dirty="0" err="1"/>
              <a:t>Acordos</a:t>
            </a:r>
            <a:r>
              <a:rPr lang="en-US" sz="3600" dirty="0"/>
              <a:t> de </a:t>
            </a:r>
            <a:r>
              <a:rPr lang="en-US" sz="3600" dirty="0" err="1"/>
              <a:t>Integração</a:t>
            </a:r>
            <a:r>
              <a:rPr lang="en-US" sz="3600" dirty="0"/>
              <a:t> Regional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0299DC4-0448-4044-BC45-FAFFFAE3CF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 err="1"/>
              <a:t>Mercosul</a:t>
            </a:r>
            <a:endParaRPr lang="en-US" dirty="0"/>
          </a:p>
          <a:p>
            <a:r>
              <a:rPr lang="en-US" dirty="0"/>
              <a:t>North Atlantic Free Trade Agreement (NAFTA)</a:t>
            </a:r>
          </a:p>
          <a:p>
            <a:r>
              <a:rPr lang="en-US" dirty="0"/>
              <a:t>Regional Comprehensive Economic Partnership (RCEP)</a:t>
            </a:r>
          </a:p>
          <a:p>
            <a:pPr lvl="1"/>
            <a:endParaRPr lang="en-US" dirty="0"/>
          </a:p>
          <a:p>
            <a:pPr marL="914400" lvl="1" indent="-457200">
              <a:buFont typeface="+mj-lt"/>
              <a:buAutoNum type="arabicParenR"/>
            </a:pPr>
            <a:r>
              <a:rPr lang="en-US" dirty="0" err="1"/>
              <a:t>Escolha</a:t>
            </a:r>
            <a:r>
              <a:rPr lang="en-US" dirty="0"/>
              <a:t> um dos </a:t>
            </a:r>
            <a:r>
              <a:rPr lang="en-US" dirty="0" err="1"/>
              <a:t>três</a:t>
            </a:r>
            <a:r>
              <a:rPr lang="en-US" dirty="0"/>
              <a:t> </a:t>
            </a:r>
            <a:r>
              <a:rPr lang="en-US" dirty="0" err="1"/>
              <a:t>acordos</a:t>
            </a:r>
            <a:r>
              <a:rPr lang="en-US" dirty="0"/>
              <a:t> </a:t>
            </a:r>
            <a:r>
              <a:rPr lang="en-US" dirty="0" err="1"/>
              <a:t>acima</a:t>
            </a:r>
            <a:r>
              <a:rPr lang="en-US" dirty="0"/>
              <a:t> e </a:t>
            </a:r>
            <a:r>
              <a:rPr lang="en-US" dirty="0" err="1"/>
              <a:t>verifique</a:t>
            </a:r>
            <a:r>
              <a:rPr lang="en-US" dirty="0"/>
              <a:t> se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acordo</a:t>
            </a:r>
            <a:r>
              <a:rPr lang="en-US" dirty="0"/>
              <a:t> </a:t>
            </a:r>
            <a:r>
              <a:rPr lang="en-US" dirty="0" err="1"/>
              <a:t>possui</a:t>
            </a:r>
            <a:r>
              <a:rPr lang="en-US" dirty="0"/>
              <a:t> um </a:t>
            </a:r>
            <a:r>
              <a:rPr lang="en-US" dirty="0" err="1"/>
              <a:t>mecanismo</a:t>
            </a:r>
            <a:r>
              <a:rPr lang="en-US" dirty="0"/>
              <a:t> de </a:t>
            </a:r>
            <a:r>
              <a:rPr lang="en-US" dirty="0" err="1"/>
              <a:t>solução</a:t>
            </a:r>
            <a:r>
              <a:rPr lang="en-US" dirty="0"/>
              <a:t> de </a:t>
            </a:r>
            <a:r>
              <a:rPr lang="en-US" dirty="0" err="1"/>
              <a:t>controvérsias</a:t>
            </a:r>
            <a:r>
              <a:rPr lang="en-US" dirty="0"/>
              <a:t> </a:t>
            </a:r>
            <a:r>
              <a:rPr lang="en-US" dirty="0" err="1"/>
              <a:t>voltado</a:t>
            </a:r>
            <a:r>
              <a:rPr lang="en-US" dirty="0"/>
              <a:t> para as </a:t>
            </a:r>
            <a:r>
              <a:rPr lang="en-US" dirty="0" err="1"/>
              <a:t>demandas</a:t>
            </a:r>
            <a:r>
              <a:rPr lang="en-US" dirty="0"/>
              <a:t> de </a:t>
            </a:r>
            <a:r>
              <a:rPr lang="en-US" dirty="0" err="1"/>
              <a:t>investidores</a:t>
            </a:r>
            <a:endParaRPr lang="en-US" dirty="0"/>
          </a:p>
          <a:p>
            <a:pPr marL="914400" lvl="1" indent="-457200">
              <a:buFont typeface="+mj-lt"/>
              <a:buAutoNum type="arabicParenR"/>
            </a:pPr>
            <a:r>
              <a:rPr lang="en-US" dirty="0" err="1"/>
              <a:t>Recupere</a:t>
            </a:r>
            <a:r>
              <a:rPr lang="en-US" dirty="0"/>
              <a:t> as </a:t>
            </a:r>
            <a:r>
              <a:rPr lang="en-US" dirty="0" err="1"/>
              <a:t>principais</a:t>
            </a:r>
            <a:r>
              <a:rPr lang="en-US" dirty="0"/>
              <a:t> </a:t>
            </a:r>
            <a:r>
              <a:rPr lang="en-US" dirty="0" err="1"/>
              <a:t>características</a:t>
            </a:r>
            <a:r>
              <a:rPr lang="en-US" dirty="0"/>
              <a:t> </a:t>
            </a:r>
            <a:r>
              <a:rPr lang="en-US" dirty="0" err="1"/>
              <a:t>deste</a:t>
            </a:r>
            <a:r>
              <a:rPr lang="en-US" dirty="0"/>
              <a:t> </a:t>
            </a:r>
            <a:r>
              <a:rPr lang="en-US" dirty="0" err="1"/>
              <a:t>acordo</a:t>
            </a:r>
            <a:r>
              <a:rPr lang="en-US" dirty="0"/>
              <a:t>: </a:t>
            </a:r>
            <a:r>
              <a:rPr lang="en-US" dirty="0" err="1"/>
              <a:t>número</a:t>
            </a:r>
            <a:r>
              <a:rPr lang="en-US" dirty="0"/>
              <a:t> de </a:t>
            </a:r>
            <a:r>
              <a:rPr lang="en-US" dirty="0" err="1"/>
              <a:t>membros</a:t>
            </a:r>
            <a:r>
              <a:rPr lang="en-US" dirty="0"/>
              <a:t>, data de </a:t>
            </a:r>
            <a:r>
              <a:rPr lang="en-US" dirty="0" err="1"/>
              <a:t>assinatura</a:t>
            </a:r>
            <a:r>
              <a:rPr lang="en-US" dirty="0"/>
              <a:t>, </a:t>
            </a:r>
            <a:r>
              <a:rPr lang="en-US"/>
              <a:t>supranacionalidade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424416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62</Words>
  <Application>Microsoft Macintosh PowerPoint</Application>
  <PresentationFormat>Widescreen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do Office</vt:lpstr>
      <vt:lpstr>Apresentação do PowerPoint</vt:lpstr>
      <vt:lpstr>Atividade – Acordos de Integração Regional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Cristiane</dc:creator>
  <cp:lastModifiedBy>Cristiane</cp:lastModifiedBy>
  <cp:revision>2</cp:revision>
  <dcterms:created xsi:type="dcterms:W3CDTF">2023-11-29T01:10:48Z</dcterms:created>
  <dcterms:modified xsi:type="dcterms:W3CDTF">2023-11-29T01:31:16Z</dcterms:modified>
</cp:coreProperties>
</file>